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tags/tag20.xml" ContentType="application/vnd.openxmlformats-officedocument.presentationml.tags+xml"/>
  <Override PartName="/ppt/notesSlides/notesSlide25.xml" ContentType="application/vnd.openxmlformats-officedocument.presentationml.notesSlide+xml"/>
  <Override PartName="/ppt/tags/tag2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2.xml" ContentType="application/vnd.openxmlformats-officedocument.presentationml.tags+xml"/>
  <Override PartName="/ppt/notesSlides/notesSlide28.xml" ContentType="application/vnd.openxmlformats-officedocument.presentationml.notesSlide+xml"/>
  <Override PartName="/ppt/tags/tag23.xml" ContentType="application/vnd.openxmlformats-officedocument.presentationml.tags+xml"/>
  <Override PartName="/ppt/notesSlides/notesSlide29.xml" ContentType="application/vnd.openxmlformats-officedocument.presentationml.notesSlide+xml"/>
  <Override PartName="/ppt/tags/tag2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handoutMasterIdLst>
    <p:handoutMasterId r:id="rId35"/>
  </p:handoutMasterIdLst>
  <p:sldIdLst>
    <p:sldId id="486" r:id="rId2"/>
    <p:sldId id="363" r:id="rId3"/>
    <p:sldId id="362" r:id="rId4"/>
    <p:sldId id="557" r:id="rId5"/>
    <p:sldId id="523" r:id="rId6"/>
    <p:sldId id="563" r:id="rId7"/>
    <p:sldId id="525" r:id="rId8"/>
    <p:sldId id="526" r:id="rId9"/>
    <p:sldId id="368" r:id="rId10"/>
    <p:sldId id="424" r:id="rId11"/>
    <p:sldId id="529" r:id="rId12"/>
    <p:sldId id="532" r:id="rId13"/>
    <p:sldId id="531" r:id="rId14"/>
    <p:sldId id="518" r:id="rId15"/>
    <p:sldId id="530" r:id="rId16"/>
    <p:sldId id="559" r:id="rId17"/>
    <p:sldId id="533" r:id="rId18"/>
    <p:sldId id="558" r:id="rId19"/>
    <p:sldId id="541" r:id="rId20"/>
    <p:sldId id="519" r:id="rId21"/>
    <p:sldId id="540" r:id="rId22"/>
    <p:sldId id="560" r:id="rId23"/>
    <p:sldId id="514" r:id="rId24"/>
    <p:sldId id="542" r:id="rId25"/>
    <p:sldId id="550" r:id="rId26"/>
    <p:sldId id="521" r:id="rId27"/>
    <p:sldId id="554" r:id="rId28"/>
    <p:sldId id="561" r:id="rId29"/>
    <p:sldId id="551" r:id="rId30"/>
    <p:sldId id="555" r:id="rId31"/>
    <p:sldId id="562" r:id="rId32"/>
    <p:sldId id="361" r:id="rId33"/>
  </p:sldIdLst>
  <p:sldSz cx="9144000" cy="5143500" type="screen16x9"/>
  <p:notesSz cx="6858000" cy="9144000"/>
  <p:custDataLst>
    <p:tags r:id="rId36"/>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8">
          <p15:clr>
            <a:srgbClr val="A4A3A4"/>
          </p15:clr>
        </p15:guide>
        <p15:guide id="2" pos="3123">
          <p15:clr>
            <a:srgbClr val="A4A3A4"/>
          </p15:clr>
        </p15:guide>
        <p15:guide id="3" pos="213">
          <p15:clr>
            <a:srgbClr val="A4A3A4"/>
          </p15:clr>
        </p15:guide>
        <p15:guide id="4" orient="horz" pos="2701">
          <p15:clr>
            <a:srgbClr val="A4A3A4"/>
          </p15:clr>
        </p15:guide>
        <p15:guide id="5" pos="5742">
          <p15:clr>
            <a:srgbClr val="A4A3A4"/>
          </p15:clr>
        </p15:guide>
        <p15:guide id="6" orient="horz" pos="926">
          <p15:clr>
            <a:srgbClr val="A4A3A4"/>
          </p15:clr>
        </p15:guide>
        <p15:guide id="7" orient="horz" pos="2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FFC000"/>
    <a:srgbClr val="FF0066"/>
    <a:srgbClr val="005EB8"/>
    <a:srgbClr val="6D2077"/>
    <a:srgbClr val="4472C4"/>
    <a:srgbClr val="426EBE"/>
    <a:srgbClr val="0091DA"/>
    <a:srgbClr val="70AD47"/>
    <a:srgbClr val="4E79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E31401-0B7D-4B85-B3AD-C0EA30A51F81}" v="598" dt="2019-07-17T13:14:22.074"/>
    <p1510:client id="{55EF6331-D2D3-4D50-963A-6BAB43A94CF7}" v="1403" dt="2019-07-17T13:31:04.70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770" autoAdjust="0"/>
  </p:normalViewPr>
  <p:slideViewPr>
    <p:cSldViewPr snapToGrid="0">
      <p:cViewPr varScale="1">
        <p:scale>
          <a:sx n="73" d="100"/>
          <a:sy n="73" d="100"/>
        </p:scale>
        <p:origin x="1090" y="62"/>
      </p:cViewPr>
      <p:guideLst>
        <p:guide orient="horz" pos="2098"/>
        <p:guide pos="3123"/>
        <p:guide pos="213"/>
        <p:guide orient="horz" pos="2701"/>
        <p:guide pos="5742"/>
        <p:guide orient="horz" pos="926"/>
        <p:guide orient="horz" pos="23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crosoft JhengHei" panose="020B0604030504040204" pitchFamily="34" charset="-12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98885A-1B81-4E7F-B793-12A31F916A32}" type="datetimeFigureOut">
              <a:rPr lang="zh-CN" altLang="en-US" smtClean="0">
                <a:latin typeface="Microsoft JhengHei" panose="020B0604030504040204" pitchFamily="34" charset="-120"/>
              </a:rPr>
              <a:t>2019/7/17</a:t>
            </a:fld>
            <a:endParaRPr lang="zh-CN" altLang="en-US">
              <a:latin typeface="Microsoft JhengHei" panose="020B0604030504040204" pitchFamily="34" charset="-12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crosoft JhengHei" panose="020B0604030504040204" pitchFamily="34" charset="-12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B0C853-DC6C-4924-B1F2-08CE44BD3508}" type="slidenum">
              <a:rPr lang="zh-CN" altLang="en-US" smtClean="0">
                <a:latin typeface="Microsoft JhengHei" panose="020B0604030504040204" pitchFamily="34" charset="-120"/>
              </a:rPr>
              <a:t>‹#›</a:t>
            </a:fld>
            <a:endParaRPr lang="zh-CN" altLang="en-US">
              <a:latin typeface="Microsoft JhengHei" panose="020B0604030504040204" pitchFamily="34" charset="-120"/>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Light" panose="020F0302020204030204" pitchFamily="34" charset="0"/>
                <a:ea typeface="Microsoft JhengHei" panose="020B0604030504040204" pitchFamily="34" charset="-120"/>
                <a:cs typeface="Calibri Light" panose="020F030202020403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Light" panose="020F0302020204030204" pitchFamily="34" charset="0"/>
                <a:ea typeface="Microsoft JhengHei" panose="020B0604030504040204" pitchFamily="34" charset="-120"/>
                <a:cs typeface="Calibri Light" panose="020F0302020204030204" pitchFamily="34" charset="0"/>
              </a:defRPr>
            </a:lvl1pPr>
          </a:lstStyle>
          <a:p>
            <a:fld id="{1E77FC2F-FDF9-4A3A-8E00-C9FCC9B036D8}" type="datetimeFigureOut">
              <a:rPr lang="zh-CN" altLang="en-US" smtClean="0"/>
              <a:t>2019/7/17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Light" panose="020F0302020204030204" pitchFamily="34" charset="0"/>
                <a:ea typeface="Microsoft JhengHei" panose="020B0604030504040204" pitchFamily="34" charset="-120"/>
                <a:cs typeface="Calibri Light" panose="020F030202020403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Light" panose="020F0302020204030204" pitchFamily="34" charset="0"/>
                <a:ea typeface="Microsoft JhengHei" panose="020B0604030504040204" pitchFamily="34" charset="-120"/>
                <a:cs typeface="Calibri Light" panose="020F0302020204030204" pitchFamily="34" charset="0"/>
              </a:defRPr>
            </a:lvl1pPr>
          </a:lstStyle>
          <a:p>
            <a:fld id="{F5E6C439-5B31-42A4-9D65-F2D199E8886B}"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Calibri Light" panose="020F0302020204030204" pitchFamily="34" charset="0"/>
        <a:ea typeface="Microsoft JhengHei" panose="020B0604030504040204" pitchFamily="34" charset="-120"/>
        <a:cs typeface="Calibri Light" panose="020F0302020204030204" pitchFamily="34" charset="0"/>
      </a:defRPr>
    </a:lvl1pPr>
    <a:lvl2pPr marL="457200" algn="l" defTabSz="914400" rtl="0" eaLnBrk="1" latinLnBrk="0" hangingPunct="1">
      <a:defRPr sz="1200" kern="1200">
        <a:solidFill>
          <a:schemeClr val="tx1"/>
        </a:solidFill>
        <a:latin typeface="Calibri Light" panose="020F0302020204030204" pitchFamily="34" charset="0"/>
        <a:ea typeface="Microsoft JhengHei" panose="020B0604030504040204" pitchFamily="34" charset="-120"/>
        <a:cs typeface="Calibri Light" panose="020F0302020204030204" pitchFamily="34" charset="0"/>
      </a:defRPr>
    </a:lvl2pPr>
    <a:lvl3pPr marL="914400" algn="l" defTabSz="914400" rtl="0" eaLnBrk="1" latinLnBrk="0" hangingPunct="1">
      <a:defRPr sz="1200" kern="1200">
        <a:solidFill>
          <a:schemeClr val="tx1"/>
        </a:solidFill>
        <a:latin typeface="Calibri Light" panose="020F0302020204030204" pitchFamily="34" charset="0"/>
        <a:ea typeface="Microsoft JhengHei" panose="020B0604030504040204" pitchFamily="34" charset="-120"/>
        <a:cs typeface="Calibri Light" panose="020F0302020204030204" pitchFamily="34" charset="0"/>
      </a:defRPr>
    </a:lvl3pPr>
    <a:lvl4pPr marL="1371600" algn="l" defTabSz="914400" rtl="0" eaLnBrk="1" latinLnBrk="0" hangingPunct="1">
      <a:defRPr sz="1200" kern="1200">
        <a:solidFill>
          <a:schemeClr val="tx1"/>
        </a:solidFill>
        <a:latin typeface="Calibri Light" panose="020F0302020204030204" pitchFamily="34" charset="0"/>
        <a:ea typeface="Microsoft JhengHei" panose="020B0604030504040204" pitchFamily="34" charset="-120"/>
        <a:cs typeface="Calibri Light" panose="020F0302020204030204" pitchFamily="34" charset="0"/>
      </a:defRPr>
    </a:lvl4pPr>
    <a:lvl5pPr marL="1828800" algn="l" defTabSz="914400" rtl="0" eaLnBrk="1" latinLnBrk="0" hangingPunct="1">
      <a:defRPr sz="1200" kern="1200">
        <a:solidFill>
          <a:schemeClr val="tx1"/>
        </a:solidFill>
        <a:latin typeface="Calibri Light" panose="020F0302020204030204" pitchFamily="34" charset="0"/>
        <a:ea typeface="Microsoft JhengHei" panose="020B0604030504040204" pitchFamily="34" charset="-120"/>
        <a:cs typeface="Calibri Light" panose="020F03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Calibri Light"/>
                <a:ea typeface="Microsoft JhengHei"/>
                <a:cs typeface="Calibri Light"/>
              </a:rPr>
              <a:t>蘇</a:t>
            </a:r>
            <a:r>
              <a:rPr lang="zh-CN">
                <a:latin typeface="Calibri Light"/>
                <a:ea typeface="Microsoft JhengHei"/>
                <a:cs typeface="Calibri Light"/>
              </a:rPr>
              <a:t>老師 藍老師  </a:t>
            </a:r>
            <a:r>
              <a:rPr lang="zh-CN" altLang="en-US">
                <a:latin typeface="Calibri Light"/>
                <a:ea typeface="Microsoft JhengHei"/>
                <a:cs typeface="Calibri Light"/>
              </a:rPr>
              <a:t>黃</a:t>
            </a:r>
            <a:r>
              <a:rPr lang="zh-CN">
                <a:latin typeface="Calibri Light"/>
                <a:ea typeface="Microsoft JhengHei"/>
                <a:cs typeface="Calibri Light"/>
              </a:rPr>
              <a:t>老師 洪老師大家好</a:t>
            </a:r>
            <a:endParaRPr lang="zh-TW" altLang="en-US">
              <a:latin typeface="Calibri Light"/>
              <a:ea typeface="Microsoft JhengHei"/>
              <a:cs typeface="Calibri Light"/>
            </a:endParaRPr>
          </a:p>
          <a:p>
            <a:r>
              <a:rPr lang="zh-CN">
                <a:latin typeface="Calibri Light"/>
                <a:ea typeface="Microsoft JhengHei"/>
                <a:cs typeface="Calibri Light"/>
              </a:rPr>
              <a:t>我是台大工工所碩二的</a:t>
            </a:r>
            <a:r>
              <a:rPr lang="zh-CN" altLang="en-US">
                <a:latin typeface="Calibri Light"/>
                <a:ea typeface="Microsoft JhengHei"/>
                <a:cs typeface="Calibri Light"/>
              </a:rPr>
              <a:t>秦</a:t>
            </a:r>
            <a:r>
              <a:rPr lang="zh-CN">
                <a:latin typeface="Calibri Light"/>
                <a:ea typeface="Microsoft JhengHei"/>
                <a:cs typeface="Calibri Light"/>
              </a:rPr>
              <a:t>柔</a:t>
            </a:r>
          </a:p>
          <a:p>
            <a:r>
              <a:rPr lang="zh-CN">
                <a:latin typeface="Calibri Light"/>
                <a:ea typeface="Microsoft JhengHei"/>
                <a:cs typeface="Calibri Light"/>
              </a:rPr>
              <a:t>我今天所要講的論文題目為以高斯過</a:t>
            </a:r>
            <a:r>
              <a:rPr lang="zh-CN" altLang="en-US">
                <a:latin typeface="Calibri Light"/>
                <a:ea typeface="Microsoft JhengHei"/>
                <a:cs typeface="Calibri Light"/>
              </a:rPr>
              <a:t>程及啟發演算法的離線最佳化模擬系統參數,並應用於海底渦輪機上</a:t>
            </a:r>
            <a:endParaRPr lang="zh-CN">
              <a:latin typeface="Calibri Light"/>
              <a:ea typeface="Microsoft JhengHei"/>
              <a:cs typeface="Calibri Light"/>
            </a:endParaRPr>
          </a:p>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1</a:t>
            </a:fld>
            <a:endParaRPr lang="zh-CN" altLang="en-US"/>
          </a:p>
        </p:txBody>
      </p:sp>
    </p:spTree>
    <p:extLst>
      <p:ext uri="{BB962C8B-B14F-4D97-AF65-F5344CB8AC3E}">
        <p14:creationId xmlns:p14="http://schemas.microsoft.com/office/powerpoint/2010/main" val="1837594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Calibri Light"/>
                <a:ea typeface="Microsoft JhengHei"/>
                <a:cs typeface="Calibri Light"/>
              </a:rPr>
              <a:t>以上是我們97組電腦模擬系統的資料,紫色的點表示一組物理實驗的結果,箱鬚圖則表示97組電腦模擬系統在不同的初始湍流強度、水流速度和水流強度的分布情形,由此圖可以看出,物理實驗結果與電腦模擬系統的解有些距離,在U為15%時尤其明顯,故我用K-means集群分析的方式把較靠近物理實驗的點提取出來,再加以訓練。</a:t>
            </a:r>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Calibri Light"/>
                <a:ea typeface="Microsoft JhengHei"/>
                <a:cs typeface="Calibri Light"/>
              </a:rPr>
              <a:t>K-means 集群的想法是,假設我們有一個x1的資料要分入兩群,這兩群的重心分別為C1和C2,先算出C1和x1與C2和x1的歐式距離分別為d1,d2,因為d1比較小表示他與重心C1比較近,接著x1和C1分成一組後取他們的中間點為C1的重心,如此重複多變後就可以有效將資料分為兩群。</a:t>
            </a:r>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11</a:t>
            </a:fld>
            <a:endParaRPr lang="zh-CN" altLang="en-US"/>
          </a:p>
        </p:txBody>
      </p:sp>
    </p:spTree>
    <p:extLst>
      <p:ext uri="{BB962C8B-B14F-4D97-AF65-F5344CB8AC3E}">
        <p14:creationId xmlns:p14="http://schemas.microsoft.com/office/powerpoint/2010/main" val="3860079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Calibri Light"/>
                <a:ea typeface="Microsoft JhengHei"/>
                <a:cs typeface="Calibri Light"/>
              </a:rPr>
              <a:t>藉由K-means我將資料分成紫色、綠色、淡藍色、深藍色、紅色和黃色等六種,並以星星代表物理實驗的點,以距離點2為例,深藍色的點很接近星星,所以我把他們全部取出來,就這樣一個個分析重複了40遍,我最終從81組訓練集裡提取出36組拿去訓練後設模型。</a:t>
            </a:r>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12</a:t>
            </a:fld>
            <a:endParaRPr lang="zh-CN" altLang="en-US"/>
          </a:p>
        </p:txBody>
      </p:sp>
    </p:spTree>
    <p:extLst>
      <p:ext uri="{BB962C8B-B14F-4D97-AF65-F5344CB8AC3E}">
        <p14:creationId xmlns:p14="http://schemas.microsoft.com/office/powerpoint/2010/main" val="859024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err="1">
                <a:latin typeface="Calibri Light"/>
                <a:ea typeface="Microsoft JhengHei"/>
                <a:cs typeface="Calibri Light"/>
              </a:rPr>
              <a:t>由於我們的後設模型選擇的是</a:t>
            </a:r>
            <a:r>
              <a:rPr lang="zh-CN" altLang="en-US">
                <a:latin typeface="Calibri Light"/>
                <a:ea typeface="Microsoft JhengHei"/>
                <a:cs typeface="Calibri Light"/>
              </a:rPr>
              <a:t>高斯過程</a:t>
            </a:r>
            <a:r>
              <a:rPr lang="en-US" altLang="zh-TW">
                <a:latin typeface="Calibri Light"/>
                <a:ea typeface="Microsoft JhengHei"/>
                <a:cs typeface="Calibri Light"/>
              </a:rPr>
              <a:t>,它的特性是對outlier的預測並不準,所以我運用箱鬚圖的方式來清除離群值。剛剛在k-means群集時提取出了36組的電腦模擬系統參數,由於一組參數會產生十個不同距離點下的結果,所以每個</a:t>
            </a:r>
            <a:r>
              <a:rPr lang="en-US">
                <a:latin typeface="Calibri Light"/>
                <a:ea typeface="Microsoft JhengHei"/>
                <a:cs typeface="Calibri Light"/>
              </a:rPr>
              <a:t>I 3%會有360</a:t>
            </a:r>
            <a:r>
              <a:rPr lang="zh-TW" altLang="en-US">
                <a:latin typeface="Calibri Light"/>
                <a:ea typeface="Microsoft JhengHei"/>
                <a:cs typeface="Calibri Light"/>
              </a:rPr>
              <a:t>個點,首先我們先將360個點由小排到大,再取出它的25百分位也就是第90個點和第91個點取平均後,及找到他的25百分位距數值,以此類推我們可以得到第75百分位距的數值,再將75百分位減25百分位即為IQR,outlier就是小於25百分位減掉1.5倍的IQR和大於75百分位加</a:t>
            </a:r>
            <a:r>
              <a:rPr lang="en-US" altLang="zh-TW">
                <a:latin typeface="Calibri Light"/>
                <a:ea typeface="Microsoft JhengHei"/>
                <a:cs typeface="Calibri Light"/>
              </a:rPr>
              <a:t>1.5</a:t>
            </a:r>
            <a:r>
              <a:rPr lang="zh-TW" altLang="en-US">
                <a:latin typeface="Calibri Light"/>
                <a:ea typeface="Microsoft JhengHei"/>
                <a:cs typeface="Calibri Light"/>
              </a:rPr>
              <a:t>倍的</a:t>
            </a:r>
            <a:r>
              <a:rPr lang="en-US" altLang="zh-TW">
                <a:latin typeface="Calibri Light"/>
                <a:ea typeface="Microsoft JhengHei"/>
                <a:cs typeface="Calibri Light"/>
              </a:rPr>
              <a:t>IQR。</a:t>
            </a:r>
            <a:r>
              <a:rPr lang="en-US">
                <a:latin typeface="Calibri Light"/>
                <a:ea typeface="Microsoft JhengHei"/>
                <a:cs typeface="Calibri Light"/>
              </a:rPr>
              <a:t>以U3%為例也就是小於0.4972和大於0.9812的值都是離群值。</a:t>
            </a:r>
            <a:endParaRPr lang="en-US" altLang="zh-TW">
              <a:latin typeface="Calibri Light"/>
              <a:ea typeface="Microsoft JhengHei"/>
              <a:cs typeface="Calibri Light"/>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t>13</a:t>
            </a:fld>
            <a:endParaRPr lang="zh-CN" altLang="en-US"/>
          </a:p>
        </p:txBody>
      </p:sp>
    </p:spTree>
    <p:extLst>
      <p:ext uri="{BB962C8B-B14F-4D97-AF65-F5344CB8AC3E}">
        <p14:creationId xmlns:p14="http://schemas.microsoft.com/office/powerpoint/2010/main" val="1926711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atin typeface="Calibri Light"/>
                <a:ea typeface="Microsoft JhengHei"/>
                <a:cs typeface="Calibri Light"/>
              </a:rPr>
              <a:t>以左上圖為例</a:t>
            </a:r>
            <a:r>
              <a:rPr lang="en-US" altLang="zh-CN">
                <a:latin typeface="Calibri Light"/>
                <a:ea typeface="Microsoft JhengHei"/>
                <a:cs typeface="Calibri Light"/>
              </a:rPr>
              <a:t>,</a:t>
            </a:r>
            <a:r>
              <a:rPr lang="zh-CN">
                <a:latin typeface="Calibri Light"/>
                <a:ea typeface="Microsoft JhengHei"/>
                <a:cs typeface="Calibri Light"/>
              </a:rPr>
              <a:t>再未清掉離群值時高斯</a:t>
            </a:r>
            <a:r>
              <a:rPr lang="zh-CN" altLang="en-US">
                <a:latin typeface="Calibri Light"/>
                <a:ea typeface="Microsoft JhengHei"/>
                <a:cs typeface="Calibri Light"/>
              </a:rPr>
              <a:t>過程</a:t>
            </a:r>
            <a:r>
              <a:rPr lang="zh-CN">
                <a:latin typeface="Calibri Light"/>
                <a:ea typeface="Microsoft JhengHei"/>
                <a:cs typeface="Calibri Light"/>
              </a:rPr>
              <a:t>的</a:t>
            </a:r>
            <a:r>
              <a:rPr lang="en-US" altLang="zh-CN">
                <a:latin typeface="Calibri Light"/>
                <a:ea typeface="Microsoft JhengHei"/>
                <a:cs typeface="Calibri Light"/>
              </a:rPr>
              <a:t>U3%</a:t>
            </a:r>
            <a:r>
              <a:rPr lang="zh-CN">
                <a:latin typeface="Calibri Light"/>
                <a:ea typeface="Microsoft JhengHei"/>
                <a:cs typeface="Calibri Light"/>
              </a:rPr>
              <a:t>和</a:t>
            </a:r>
            <a:r>
              <a:rPr lang="en-US" altLang="zh-CN">
                <a:latin typeface="Calibri Light"/>
                <a:ea typeface="Microsoft JhengHei"/>
                <a:cs typeface="Calibri Light"/>
              </a:rPr>
              <a:t>U15%</a:t>
            </a:r>
            <a:r>
              <a:rPr lang="zh-CN">
                <a:latin typeface="Calibri Light"/>
                <a:ea typeface="Microsoft JhengHei"/>
                <a:cs typeface="Calibri Light"/>
              </a:rPr>
              <a:t>的密度函數還有小部分的突起</a:t>
            </a:r>
            <a:r>
              <a:rPr lang="en-US" altLang="zh-CN">
                <a:latin typeface="Calibri Light"/>
                <a:ea typeface="Microsoft JhengHei"/>
                <a:cs typeface="Calibri Light"/>
              </a:rPr>
              <a:t>,</a:t>
            </a:r>
            <a:r>
              <a:rPr lang="zh-CN">
                <a:latin typeface="Calibri Light"/>
                <a:ea typeface="Microsoft JhengHei"/>
                <a:cs typeface="Calibri Light"/>
              </a:rPr>
              <a:t>但清完之後就是完整的高斯分布。</a:t>
            </a:r>
            <a:endParaRPr lang="zh-TW" altLang="en-US">
              <a:latin typeface="Calibri Light"/>
              <a:ea typeface="Microsoft JhengHei"/>
              <a:cs typeface="Calibri Light"/>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修改</a:t>
            </a:r>
          </a:p>
          <a:p>
            <a:endParaRPr lang="zh-CN" altLang="en-US"/>
          </a:p>
          <a:p>
            <a:r>
              <a:rPr lang="zh-CN"/>
              <a:t>最後我們將箱鬚圖清完的</a:t>
            </a:r>
            <a:r>
              <a:rPr lang="en-US" altLang="zh-CN"/>
              <a:t>27</a:t>
            </a:r>
            <a:r>
              <a:rPr lang="zh-CN"/>
              <a:t>組訓練集</a:t>
            </a:r>
            <a:r>
              <a:rPr lang="en-US" altLang="zh-CN"/>
              <a:t>,</a:t>
            </a:r>
            <a:r>
              <a:rPr lang="zh-CN"/>
              <a:t>透過</a:t>
            </a:r>
            <a:r>
              <a:rPr lang="en-US" altLang="zh-CN"/>
              <a:t>Bootstrap</a:t>
            </a:r>
            <a:r>
              <a:rPr lang="zh-CN"/>
              <a:t>的方式</a:t>
            </a:r>
            <a:r>
              <a:rPr lang="en-US" altLang="zh-CN"/>
              <a:t>,</a:t>
            </a:r>
            <a:r>
              <a:rPr lang="zh-CN"/>
              <a:t>從</a:t>
            </a:r>
            <a:r>
              <a:rPr lang="en-US" altLang="zh-CN"/>
              <a:t>27</a:t>
            </a:r>
            <a:r>
              <a:rPr lang="zh-CN"/>
              <a:t>組裡隨機抽取</a:t>
            </a:r>
            <a:r>
              <a:rPr lang="en-US" altLang="zh-CN"/>
              <a:t>,</a:t>
            </a:r>
            <a:r>
              <a:rPr lang="zh-CN"/>
              <a:t>並將抽過的組再放回去</a:t>
            </a:r>
            <a:r>
              <a:rPr lang="en-US" altLang="zh-CN"/>
              <a:t>,</a:t>
            </a:r>
            <a:r>
              <a:rPr lang="zh-CN"/>
              <a:t>重複抽了</a:t>
            </a:r>
            <a:r>
              <a:rPr lang="en-US" altLang="zh-CN"/>
              <a:t>1000</a:t>
            </a:r>
            <a:r>
              <a:rPr lang="zh-CN"/>
              <a:t>次</a:t>
            </a:r>
            <a:r>
              <a:rPr lang="en-US" altLang="zh-CN"/>
              <a:t>,</a:t>
            </a:r>
            <a:r>
              <a:rPr lang="zh-CN"/>
              <a:t>取出了</a:t>
            </a:r>
            <a:r>
              <a:rPr lang="en-US" altLang="zh-CN"/>
              <a:t>100</a:t>
            </a:r>
            <a:r>
              <a:rPr lang="zh-CN"/>
              <a:t>組為我們最終的訓練集。 </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t>15</a:t>
            </a:fld>
            <a:endParaRPr lang="zh-CN" altLang="en-US"/>
          </a:p>
        </p:txBody>
      </p:sp>
    </p:spTree>
    <p:extLst>
      <p:ext uri="{BB962C8B-B14F-4D97-AF65-F5344CB8AC3E}">
        <p14:creationId xmlns:p14="http://schemas.microsoft.com/office/powerpoint/2010/main" val="1810548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Calibri Light"/>
                <a:ea typeface="Microsoft JhengHei"/>
                <a:cs typeface="Calibri Light"/>
              </a:rPr>
              <a:t>接下來我們要介紹後設模型,包含後設模型的評價方式、後設模型的選擇以及高斯過程的表現.</a:t>
            </a:r>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16</a:t>
            </a:fld>
            <a:endParaRPr lang="zh-CN" altLang="en-US"/>
          </a:p>
        </p:txBody>
      </p:sp>
    </p:spTree>
    <p:extLst>
      <p:ext uri="{BB962C8B-B14F-4D97-AF65-F5344CB8AC3E}">
        <p14:creationId xmlns:p14="http://schemas.microsoft.com/office/powerpoint/2010/main" val="1676349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修改</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t>17</a:t>
            </a:fld>
            <a:endParaRPr lang="zh-CN" altLang="en-US"/>
          </a:p>
        </p:txBody>
      </p:sp>
    </p:spTree>
    <p:extLst>
      <p:ext uri="{BB962C8B-B14F-4D97-AF65-F5344CB8AC3E}">
        <p14:creationId xmlns:p14="http://schemas.microsoft.com/office/powerpoint/2010/main" val="3013367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18</a:t>
            </a:fld>
            <a:endParaRPr lang="zh-CN" altLang="en-US"/>
          </a:p>
        </p:txBody>
      </p:sp>
    </p:spTree>
    <p:extLst>
      <p:ext uri="{BB962C8B-B14F-4D97-AF65-F5344CB8AC3E}">
        <p14:creationId xmlns:p14="http://schemas.microsoft.com/office/powerpoint/2010/main" val="4085104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19</a:t>
            </a:fld>
            <a:endParaRPr lang="zh-CN" altLang="en-US"/>
          </a:p>
        </p:txBody>
      </p:sp>
    </p:spTree>
    <p:extLst>
      <p:ext uri="{BB962C8B-B14F-4D97-AF65-F5344CB8AC3E}">
        <p14:creationId xmlns:p14="http://schemas.microsoft.com/office/powerpoint/2010/main" val="3195885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atin typeface="Calibri Light"/>
                <a:ea typeface="Microsoft JhengHei"/>
                <a:cs typeface="Calibri Light"/>
              </a:rPr>
              <a:t>首先</a:t>
            </a:r>
            <a:r>
              <a:rPr lang="zh-CN" altLang="en-US">
                <a:latin typeface="Calibri Light"/>
                <a:ea typeface="Microsoft JhengHei"/>
                <a:cs typeface="Calibri Light"/>
              </a:rPr>
              <a:t>會</a:t>
            </a:r>
            <a:r>
              <a:rPr lang="zh-CN">
                <a:latin typeface="Calibri Light"/>
                <a:ea typeface="Microsoft JhengHei"/>
                <a:cs typeface="Calibri Light"/>
              </a:rPr>
              <a:t>介紹再生能源的背景,</a:t>
            </a:r>
            <a:r>
              <a:rPr lang="zh-CN" altLang="en-US">
                <a:latin typeface="Calibri Light"/>
                <a:ea typeface="Microsoft JhengHei"/>
                <a:cs typeface="Calibri Light"/>
              </a:rPr>
              <a:t>和</a:t>
            </a:r>
            <a:r>
              <a:rPr lang="zh-CN">
                <a:latin typeface="Calibri Light"/>
                <a:ea typeface="Microsoft JhengHei"/>
                <a:cs typeface="Calibri Light"/>
              </a:rPr>
              <a:t>研究海底渦輪機的動機</a:t>
            </a:r>
            <a:r>
              <a:rPr lang="en-US" altLang="zh-CN">
                <a:latin typeface="Calibri Light"/>
                <a:ea typeface="Microsoft JhengHei"/>
                <a:cs typeface="Calibri Light"/>
              </a:rPr>
              <a:t>,</a:t>
            </a:r>
            <a:r>
              <a:rPr lang="zh-CN">
                <a:latin typeface="Calibri Light"/>
                <a:ea typeface="Microsoft JhengHei"/>
                <a:cs typeface="Calibri Light"/>
              </a:rPr>
              <a:t>以及我們所</a:t>
            </a:r>
            <a:r>
              <a:rPr lang="zh-CN" altLang="en-US">
                <a:latin typeface="Calibri Light"/>
                <a:ea typeface="Microsoft JhengHei"/>
                <a:cs typeface="Calibri Light"/>
              </a:rPr>
              <a:t>建</a:t>
            </a:r>
            <a:r>
              <a:rPr lang="zh-CN">
                <a:latin typeface="Calibri Light"/>
                <a:ea typeface="Microsoft JhengHei"/>
                <a:cs typeface="Calibri Light"/>
              </a:rPr>
              <a:t>的離線最佳</a:t>
            </a:r>
            <a:r>
              <a:rPr lang="zh-CN" altLang="en-US">
                <a:latin typeface="Calibri Light"/>
                <a:ea typeface="Microsoft JhengHei"/>
                <a:cs typeface="Calibri Light"/>
              </a:rPr>
              <a:t>化架構</a:t>
            </a:r>
            <a:endParaRPr lang="zh-CN">
              <a:latin typeface="Calibri Light"/>
              <a:ea typeface="Microsoft JhengHei"/>
              <a:cs typeface="Calibri Light"/>
            </a:endParaRPr>
          </a:p>
          <a:p>
            <a:r>
              <a:rPr lang="zh-CN">
                <a:latin typeface="Calibri Light"/>
                <a:ea typeface="Microsoft JhengHei"/>
                <a:cs typeface="Calibri Light"/>
              </a:rPr>
              <a:t>第二階段是資料處理的部分,其中包</a:t>
            </a:r>
            <a:r>
              <a:rPr lang="zh-CN" altLang="en-US">
                <a:latin typeface="Calibri Light"/>
                <a:ea typeface="Microsoft JhengHei"/>
                <a:cs typeface="Calibri Light"/>
              </a:rPr>
              <a:t>括展示資料的分布和運用聚類、箱鬚去離群值以及Bootstrap(自助法)的方法來擷取資料</a:t>
            </a:r>
            <a:endParaRPr lang="zh-CN"/>
          </a:p>
          <a:p>
            <a:r>
              <a:rPr lang="zh-CN">
                <a:latin typeface="Calibri Light"/>
                <a:ea typeface="Microsoft JhengHei"/>
                <a:cs typeface="Calibri Light"/>
              </a:rPr>
              <a:t>第三階段會介紹我們尋找模型的方</a:t>
            </a:r>
            <a:r>
              <a:rPr lang="zh-CN" altLang="en-US">
                <a:latin typeface="Calibri Light"/>
                <a:ea typeface="Microsoft JhengHei"/>
                <a:cs typeface="Calibri Light"/>
              </a:rPr>
              <a:t>法</a:t>
            </a:r>
            <a:r>
              <a:rPr lang="zh-CN">
                <a:latin typeface="Calibri Light"/>
                <a:ea typeface="Microsoft JhengHei"/>
                <a:cs typeface="Calibri Light"/>
              </a:rPr>
              <a:t>和建構</a:t>
            </a:r>
            <a:r>
              <a:rPr lang="zh-CN" altLang="en-US">
                <a:latin typeface="Calibri Light"/>
                <a:ea typeface="Microsoft JhengHei"/>
                <a:cs typeface="Calibri Light"/>
              </a:rPr>
              <a:t>模型</a:t>
            </a:r>
            <a:r>
              <a:rPr lang="zh-CN">
                <a:latin typeface="Calibri Light"/>
                <a:ea typeface="Microsoft JhengHei"/>
                <a:cs typeface="Calibri Light"/>
              </a:rPr>
              <a:t>的過程</a:t>
            </a:r>
            <a:endParaRPr lang="zh-CN" altLang="en-US">
              <a:latin typeface="Calibri Light"/>
              <a:ea typeface="Microsoft JhengHei"/>
              <a:cs typeface="Calibri Light"/>
            </a:endParaRPr>
          </a:p>
          <a:p>
            <a:r>
              <a:rPr lang="zh-CN" altLang="en-US">
                <a:latin typeface="Calibri Light"/>
                <a:ea typeface="Microsoft JhengHei"/>
                <a:cs typeface="Calibri Light"/>
              </a:rPr>
              <a:t>第四階段講如何用啟發是演算法找到最佳的參數解,以矯整電腦模擬系統的誤差</a:t>
            </a:r>
          </a:p>
          <a:p>
            <a:r>
              <a:rPr lang="zh-CN">
                <a:latin typeface="Calibri Light"/>
                <a:ea typeface="Microsoft JhengHei"/>
                <a:cs typeface="Calibri Light"/>
              </a:rPr>
              <a:t>最後則是結果展示, 包含模型評估以及電腦模擬系統調整過後的預測</a:t>
            </a:r>
            <a:r>
              <a:rPr lang="zh-CN" altLang="en-US">
                <a:latin typeface="Calibri Light"/>
                <a:ea typeface="Microsoft JhengHei"/>
                <a:cs typeface="Calibri Light"/>
              </a:rPr>
              <a:t>結果</a:t>
            </a:r>
          </a:p>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xfrm>
            <a:off x="92075" y="744538"/>
            <a:ext cx="6610350" cy="3719512"/>
          </a:xfrm>
          <a:ln>
            <a:solidFill>
              <a:srgbClr val="000000">
                <a:alpha val="100000"/>
              </a:srgbClr>
            </a:solidFill>
            <a:miter lim="800000"/>
          </a:ln>
        </p:spPr>
      </p:sp>
      <p:sp>
        <p:nvSpPr>
          <p:cNvPr id="89091" name="Notes Placeholder 2"/>
          <p:cNvSpPr>
            <a:spLocks noGrp="1"/>
          </p:cNvSpPr>
          <p:nvPr>
            <p:ph type="body" idx="1"/>
          </p:nvPr>
        </p:nvSpPr>
        <p:spPr>
          <a:noFill/>
          <a:ln>
            <a:noFill/>
          </a:ln>
        </p:spPr>
        <p:txBody>
          <a:bodyPr wrap="square" lIns="92208" tIns="46104" rIns="92208" bIns="46104" anchor="t"/>
          <a:lstStyle/>
          <a:p>
            <a:pPr lvl="0"/>
            <a:r>
              <a:rPr lang="tr-TR" err="1"/>
              <a:t>高斯過程主要是被一個平均數和斜方差函數所決定</a:t>
            </a:r>
            <a:r>
              <a:rPr lang="en-US"/>
              <a:t>,</a:t>
            </a:r>
            <a:r>
              <a:rPr lang="tr-TR" err="1"/>
              <a:t>本研究主要是透過選擇不同的斜方差函數來預測資料的長相</a:t>
            </a:r>
            <a:r>
              <a:rPr lang="en-US"/>
              <a:t>,</a:t>
            </a:r>
            <a:r>
              <a:rPr lang="tr-TR" err="1"/>
              <a:t>如圖三所示一開始的時候我們即選擇一個斜方差函數</a:t>
            </a:r>
            <a:r>
              <a:rPr lang="en-US"/>
              <a:t>,</a:t>
            </a:r>
            <a:r>
              <a:rPr lang="tr-TR" err="1"/>
              <a:t>假設該函數如綠色那一條正弦函數一樣的分布</a:t>
            </a:r>
            <a:r>
              <a:rPr lang="en-US"/>
              <a:t>,</a:t>
            </a:r>
            <a:r>
              <a:rPr lang="tr-TR" err="1"/>
              <a:t>透過不對的加入噪聲</a:t>
            </a:r>
            <a:r>
              <a:rPr lang="en-US"/>
              <a:t>(</a:t>
            </a:r>
            <a:r>
              <a:rPr lang="tr-TR" err="1"/>
              <a:t>也就是樣本點</a:t>
            </a:r>
            <a:r>
              <a:rPr lang="en-US"/>
              <a:t>)</a:t>
            </a:r>
            <a:r>
              <a:rPr lang="tr-TR" err="1"/>
              <a:t>可以校正正弦函數</a:t>
            </a:r>
            <a:r>
              <a:rPr lang="en-US"/>
              <a:t>,</a:t>
            </a:r>
            <a:r>
              <a:rPr lang="tr-TR" err="1"/>
              <a:t>使它成為紅色的那條線</a:t>
            </a:r>
            <a:r>
              <a:rPr lang="en-US"/>
              <a:t>,</a:t>
            </a:r>
            <a:r>
              <a:rPr lang="tr-TR" err="1"/>
              <a:t>以有效的擬合所有的樣本點</a:t>
            </a:r>
            <a:r>
              <a:rPr lang="tr-TR"/>
              <a:t>。</a:t>
            </a:r>
            <a:endParaRPr lang="zh-TW" altLang="en-US"/>
          </a:p>
        </p:txBody>
      </p:sp>
      <p:sp>
        <p:nvSpPr>
          <p:cNvPr id="4" name="Slide Number Placeholder 3"/>
          <p:cNvSpPr txBox="1">
            <a:spLocks noGrp="1"/>
          </p:cNvSpPr>
          <p:nvPr>
            <p:ph type="sldNum" sz="quarter"/>
          </p:nvPr>
        </p:nvSpPr>
        <p:spPr>
          <a:noFill/>
        </p:spPr>
        <p:txBody>
          <a:bodyPr lIns="92208" tIns="46104" rIns="92208" bIns="46104" rtlCol="0" anchor="b"/>
          <a:lstStyle/>
          <a:p>
            <a:pPr lvl="0" algn="r" eaLnBrk="1" hangingPunct="1">
              <a:buNone/>
            </a:pPr>
            <a:fld id="{9A0DB2DC-4C9A-4742-B13C-FB6460FD3503}" type="slidenum">
              <a:rPr lang="en-GB" altLang="zh-CN" sz="1200" dirty="0">
                <a:latin typeface="Microsoft JhengHei" panose="020B0604030504040204" pitchFamily="34" charset="-120"/>
              </a:rPr>
              <a:t>20</a:t>
            </a:fld>
            <a:endParaRPr lang="en-GB" altLang="zh-CN" sz="1200">
              <a:latin typeface="Microsoft JhengHei" panose="020B0604030504040204" pitchFamily="34" charset="-12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atin typeface="Calibri Light"/>
                <a:ea typeface="Microsoft JhengHei"/>
                <a:cs typeface="Calibri Light"/>
              </a:rPr>
              <a:t>本研究高斯過程的輸入值是</a:t>
            </a:r>
            <a:r>
              <a:rPr lang="en-US" altLang="zh-CN">
                <a:latin typeface="Calibri Light"/>
                <a:ea typeface="Microsoft JhengHei"/>
                <a:cs typeface="Calibri Light"/>
              </a:rPr>
              <a:t>d, beta p, beta d, c epsilon 4</a:t>
            </a:r>
            <a:r>
              <a:rPr lang="zh-CN">
                <a:latin typeface="Calibri Light"/>
                <a:ea typeface="Microsoft JhengHei"/>
                <a:cs typeface="Calibri Light"/>
              </a:rPr>
              <a:t>和</a:t>
            </a:r>
            <a:r>
              <a:rPr lang="en-US" altLang="zh-CN">
                <a:latin typeface="Calibri Light"/>
                <a:ea typeface="Microsoft JhengHei"/>
                <a:cs typeface="Calibri Light"/>
              </a:rPr>
              <a:t> c epsilon 5,</a:t>
            </a:r>
            <a:r>
              <a:rPr lang="zh-CN">
                <a:latin typeface="Calibri Light"/>
                <a:ea typeface="Microsoft JhengHei"/>
                <a:cs typeface="Calibri Light"/>
              </a:rPr>
              <a:t>主要是透過</a:t>
            </a:r>
            <a:r>
              <a:rPr lang="en-US" altLang="zh-CN" err="1">
                <a:latin typeface="Calibri Light"/>
                <a:ea typeface="Microsoft JhengHei"/>
                <a:cs typeface="Calibri Light"/>
              </a:rPr>
              <a:t>Gridsearch</a:t>
            </a:r>
            <a:r>
              <a:rPr lang="en-US" altLang="zh-CN">
                <a:latin typeface="Calibri Light"/>
                <a:ea typeface="Microsoft JhengHei"/>
                <a:cs typeface="Calibri Light"/>
              </a:rPr>
              <a:t> </a:t>
            </a:r>
            <a:r>
              <a:rPr lang="zh-CN">
                <a:latin typeface="Calibri Light"/>
                <a:ea typeface="Microsoft JhengHei"/>
                <a:cs typeface="Calibri Light"/>
              </a:rPr>
              <a:t>的方式來調整參數</a:t>
            </a:r>
            <a:r>
              <a:rPr lang="en-US" altLang="zh-CN">
                <a:latin typeface="Calibri Light"/>
                <a:ea typeface="Microsoft JhengHei"/>
                <a:cs typeface="Calibri Light"/>
              </a:rPr>
              <a:t>alpha</a:t>
            </a:r>
            <a:r>
              <a:rPr lang="zh-CN">
                <a:latin typeface="Calibri Light"/>
                <a:ea typeface="Microsoft JhengHei"/>
                <a:cs typeface="Calibri Light"/>
              </a:rPr>
              <a:t>結果如下</a:t>
            </a:r>
            <a:r>
              <a:rPr lang="en-US" altLang="zh-CN">
                <a:latin typeface="Calibri Light"/>
                <a:ea typeface="Microsoft JhengHei"/>
                <a:cs typeface="Calibri Light"/>
              </a:rPr>
              <a:t>,</a:t>
            </a:r>
            <a:r>
              <a:rPr lang="zh-CN">
                <a:latin typeface="Calibri Light"/>
                <a:ea typeface="Microsoft JhengHei"/>
                <a:cs typeface="Calibri Light"/>
              </a:rPr>
              <a:t>期間我試過不少的</a:t>
            </a:r>
            <a:r>
              <a:rPr lang="en-US" altLang="zh-CN">
                <a:latin typeface="Calibri Light"/>
                <a:ea typeface="Microsoft JhengHei"/>
                <a:cs typeface="Calibri Light"/>
              </a:rPr>
              <a:t>kernel</a:t>
            </a:r>
            <a:r>
              <a:rPr lang="zh-CN">
                <a:latin typeface="Calibri Light"/>
                <a:ea typeface="Microsoft JhengHei"/>
                <a:cs typeface="Calibri Light"/>
              </a:rPr>
              <a:t>也就是不同的協方差函數來看</a:t>
            </a:r>
            <a:r>
              <a:rPr lang="en-US" altLang="zh-CN">
                <a:latin typeface="Calibri Light"/>
                <a:ea typeface="Microsoft JhengHei"/>
                <a:cs typeface="Calibri Light"/>
              </a:rPr>
              <a:t>fitting error</a:t>
            </a:r>
            <a:r>
              <a:rPr lang="zh-CN">
                <a:latin typeface="Calibri Light"/>
                <a:ea typeface="Microsoft JhengHei"/>
                <a:cs typeface="Calibri Light"/>
              </a:rPr>
              <a:t>的表現</a:t>
            </a:r>
            <a:r>
              <a:rPr lang="en-US" altLang="zh-CN">
                <a:latin typeface="Calibri Light"/>
                <a:ea typeface="Microsoft JhengHei"/>
                <a:cs typeface="Calibri Light"/>
              </a:rPr>
              <a:t>,</a:t>
            </a:r>
            <a:r>
              <a:rPr lang="zh-CN">
                <a:latin typeface="Calibri Light"/>
                <a:ea typeface="Microsoft JhengHei"/>
                <a:cs typeface="Calibri Light"/>
              </a:rPr>
              <a:t>最後找到當高斯回歸運用</a:t>
            </a:r>
            <a:r>
              <a:rPr lang="en-US" altLang="zh-CN">
                <a:latin typeface="Calibri Light"/>
                <a:ea typeface="Microsoft JhengHei"/>
                <a:cs typeface="Calibri Light"/>
              </a:rPr>
              <a:t>kernel</a:t>
            </a:r>
            <a:r>
              <a:rPr lang="zh-CN">
                <a:latin typeface="Calibri Light"/>
                <a:ea typeface="Microsoft JhengHei"/>
                <a:cs typeface="Calibri Light"/>
              </a:rPr>
              <a:t>為</a:t>
            </a:r>
            <a:r>
              <a:rPr lang="en-US" altLang="zh-CN">
                <a:latin typeface="Calibri Light"/>
                <a:ea typeface="Microsoft JhengHei"/>
                <a:cs typeface="Calibri Light"/>
              </a:rPr>
              <a:t>Matern</a:t>
            </a:r>
            <a:r>
              <a:rPr lang="zh-CN">
                <a:latin typeface="Calibri Light"/>
                <a:ea typeface="Microsoft JhengHei"/>
                <a:cs typeface="Calibri Light"/>
              </a:rPr>
              <a:t>時的表現為最佳</a:t>
            </a:r>
            <a:r>
              <a:rPr lang="en-US" altLang="zh-CN">
                <a:latin typeface="Calibri Light"/>
                <a:ea typeface="Microsoft JhengHei"/>
                <a:cs typeface="Calibri Light"/>
              </a:rPr>
              <a:t>,</a:t>
            </a:r>
            <a:r>
              <a:rPr lang="zh-CN">
                <a:latin typeface="Calibri Light"/>
                <a:ea typeface="Microsoft JhengHei"/>
                <a:cs typeface="Calibri Light"/>
              </a:rPr>
              <a:t>就以此來建模。</a:t>
            </a:r>
            <a:endParaRPr lang="zh-TW" altLang="en-US">
              <a:latin typeface="Calibri Light"/>
              <a:ea typeface="Microsoft JhengHei"/>
              <a:cs typeface="Calibri Light"/>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t>21</a:t>
            </a:fld>
            <a:endParaRPr lang="zh-CN" altLang="en-US"/>
          </a:p>
        </p:txBody>
      </p:sp>
    </p:spTree>
    <p:extLst>
      <p:ext uri="{BB962C8B-B14F-4D97-AF65-F5344CB8AC3E}">
        <p14:creationId xmlns:p14="http://schemas.microsoft.com/office/powerpoint/2010/main" val="2903666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22</a:t>
            </a:fld>
            <a:endParaRPr lang="zh-CN" altLang="en-US"/>
          </a:p>
        </p:txBody>
      </p:sp>
    </p:spTree>
    <p:extLst>
      <p:ext uri="{BB962C8B-B14F-4D97-AF65-F5344CB8AC3E}">
        <p14:creationId xmlns:p14="http://schemas.microsoft.com/office/powerpoint/2010/main" val="1520909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Calibri Light"/>
                <a:ea typeface="Microsoft JhengHei"/>
                <a:cs typeface="Calibri Light"/>
              </a:rPr>
              <a:t>啟發式演算法主要是尋找一組電腦模擬系統的最佳參數解,這組參數代入預測誤差公式後,可以使的後設模型和物理實驗的誤差最小。而本研究使用啟發式演算法,它的好處是會一直進行參數的迭代更新,較不容易落入局部最優解,而可以透過參數值的改變找到全局最優解。</a:t>
            </a:r>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24</a:t>
            </a:fld>
            <a:endParaRPr lang="zh-CN" altLang="en-US"/>
          </a:p>
        </p:txBody>
      </p:sp>
    </p:spTree>
    <p:extLst>
      <p:ext uri="{BB962C8B-B14F-4D97-AF65-F5344CB8AC3E}">
        <p14:creationId xmlns:p14="http://schemas.microsoft.com/office/powerpoint/2010/main" val="724327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25</a:t>
            </a:fld>
            <a:endParaRPr lang="zh-CN" altLang="en-US"/>
          </a:p>
        </p:txBody>
      </p:sp>
    </p:spTree>
    <p:extLst>
      <p:ext uri="{BB962C8B-B14F-4D97-AF65-F5344CB8AC3E}">
        <p14:creationId xmlns:p14="http://schemas.microsoft.com/office/powerpoint/2010/main" val="2483893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27</a:t>
            </a:fld>
            <a:endParaRPr lang="zh-CN" altLang="en-US"/>
          </a:p>
        </p:txBody>
      </p:sp>
    </p:spTree>
    <p:extLst>
      <p:ext uri="{BB962C8B-B14F-4D97-AF65-F5344CB8AC3E}">
        <p14:creationId xmlns:p14="http://schemas.microsoft.com/office/powerpoint/2010/main" val="6139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28</a:t>
            </a:fld>
            <a:endParaRPr lang="zh-CN" altLang="en-US"/>
          </a:p>
        </p:txBody>
      </p:sp>
    </p:spTree>
    <p:extLst>
      <p:ext uri="{BB962C8B-B14F-4D97-AF65-F5344CB8AC3E}">
        <p14:creationId xmlns:p14="http://schemas.microsoft.com/office/powerpoint/2010/main" val="213406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Calibri Light"/>
                <a:ea typeface="Microsoft JhengHei"/>
                <a:cs typeface="Calibri Light"/>
              </a:rPr>
              <a:t>GA透過3次的參數搜尋可以不斷地降低最佳擬合誤差和最終誤差,值得一提的是,右上角是U和I在不同的初始湍動強度下的最終誤差表現結果,之前我們透過箱鬚圖和紫色虛線所比較出的電腦模擬系統歷史資料和物理實驗的數值差距,在U15%時表現最差。但在最後透過後設模型和啟發式演算法尋到參數代入電腦模擬系統,產生的40個點與物理實驗做比較</a:t>
            </a:r>
            <a:r>
              <a:rPr lang="zh-CN">
                <a:latin typeface="Calibri Light"/>
                <a:ea typeface="Microsoft JhengHei"/>
                <a:cs typeface="Calibri Light"/>
              </a:rPr>
              <a:t>U15%</a:t>
            </a:r>
            <a:r>
              <a:rPr lang="zh-CN" altLang="en-US">
                <a:latin typeface="Calibri Light"/>
                <a:ea typeface="Microsoft JhengHei"/>
                <a:cs typeface="Calibri Light"/>
              </a:rPr>
              <a:t>已</a:t>
            </a:r>
            <a:r>
              <a:rPr lang="zh-CN">
                <a:latin typeface="Calibri Light"/>
                <a:ea typeface="Microsoft JhengHei"/>
                <a:cs typeface="Calibri Light"/>
              </a:rPr>
              <a:t>降</a:t>
            </a:r>
            <a:r>
              <a:rPr lang="zh-CN" altLang="en-US">
                <a:latin typeface="Calibri Light"/>
                <a:ea typeface="Microsoft JhengHei"/>
                <a:cs typeface="Calibri Light"/>
              </a:rPr>
              <a:t>至MAPE 9.57%,現在已不是最差的解了。</a:t>
            </a:r>
            <a:endParaRPr lang="zh-CN" altLang="en-US"/>
          </a:p>
          <a:p>
            <a:r>
              <a:rPr lang="zh-CN" altLang="en-US">
                <a:latin typeface="Calibri Light"/>
                <a:ea typeface="Microsoft JhengHei"/>
                <a:cs typeface="Calibri Light"/>
              </a:rPr>
              <a:t>從此圖可以看到深藍色的高斯過程預測線和紫色的電腦模擬系統預測線幾乎擬合,表示高斯過程有確時預測到電腦模擬系統的表現結果。</a:t>
            </a:r>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29</a:t>
            </a:fld>
            <a:endParaRPr lang="zh-CN" altLang="en-US"/>
          </a:p>
        </p:txBody>
      </p:sp>
    </p:spTree>
    <p:extLst>
      <p:ext uri="{BB962C8B-B14F-4D97-AF65-F5344CB8AC3E}">
        <p14:creationId xmlns:p14="http://schemas.microsoft.com/office/powerpoint/2010/main" val="2768752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Calibri Light"/>
                <a:ea typeface="Microsoft JhengHei"/>
                <a:cs typeface="Calibri Light"/>
              </a:rPr>
              <a:t>雖然PSO在後設模型擬合誤差上表現得比GA好,但是最佳擬合誤差和最終誤差都比GA差。在最終誤差裡預測最差的跟GA一樣,都是I 3%表現最差,但最好的最終誤差兩者皆都不同,GA是I15%表現最好,PSO是U3%表現最好。</a:t>
            </a:r>
            <a:endParaRPr lang="zh-TW" altLang="en-US"/>
          </a:p>
          <a:p>
            <a:r>
              <a:rPr lang="zh-CN" altLang="en-US">
                <a:latin typeface="Calibri Light"/>
                <a:ea typeface="Microsoft JhengHei"/>
                <a:cs typeface="Calibri Light"/>
              </a:rPr>
              <a:t>以PSO求參數解易落入下界。</a:t>
            </a:r>
            <a:endParaRPr lang="zh-CN"/>
          </a:p>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30</a:t>
            </a:fld>
            <a:endParaRPr lang="zh-CN" altLang="en-US"/>
          </a:p>
        </p:txBody>
      </p:sp>
    </p:spTree>
    <p:extLst>
      <p:ext uri="{BB962C8B-B14F-4D97-AF65-F5344CB8AC3E}">
        <p14:creationId xmlns:p14="http://schemas.microsoft.com/office/powerpoint/2010/main" val="3655280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Calibri Light"/>
                <a:ea typeface="Microsoft JhengHei"/>
                <a:cs typeface="Calibri Light"/>
              </a:rPr>
              <a:t>第一章背景介紹</a:t>
            </a:r>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31</a:t>
            </a:fld>
            <a:endParaRPr lang="zh-CN" altLang="en-US"/>
          </a:p>
        </p:txBody>
      </p:sp>
    </p:spTree>
    <p:extLst>
      <p:ext uri="{BB962C8B-B14F-4D97-AF65-F5344CB8AC3E}">
        <p14:creationId xmlns:p14="http://schemas.microsoft.com/office/powerpoint/2010/main" val="1899458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32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latin typeface="Microsoft JhengHei" panose="020B0604030504040204" pitchFamily="34" charset="-120"/>
                <a:ea typeface="Microsoft JhengHei"/>
                <a:cs typeface="Calibri"/>
              </a:rPr>
              <a:t>根據Global Status Report 在2016年的統計,全世界的電量有百分之二十五是可再生能源所生產的,而可再生能源裡又以水利、風力、生質能和太陽能為大宗,但是水力、風力和太陽能皆會受到天氣的影響,而生質能的原料則受到農作物的豐收與否而有影響,所以以上發電皆不穩定。所以本研究主要是在探討相對穩定的潮汐發電,如何透過少量的實驗結果來修正其發電機的工程設計參數。</a:t>
            </a:r>
            <a:endParaRPr lang="en-US" altLang="zh-TW">
              <a:latin typeface="Microsoft JhengHei" panose="020B0604030504040204" pitchFamily="34" charset="-120"/>
              <a:cs typeface="Calibri"/>
            </a:endParaRPr>
          </a:p>
        </p:txBody>
      </p:sp>
      <p:sp>
        <p:nvSpPr>
          <p:cNvPr id="4" name="投影片編號版面配置區 3"/>
          <p:cNvSpPr>
            <a:spLocks noGrp="1"/>
          </p:cNvSpPr>
          <p:nvPr>
            <p:ph type="sldNum" sz="quarter" idx="5"/>
          </p:nvPr>
        </p:nvSpPr>
        <p:spPr/>
        <p:txBody>
          <a:bodyPr/>
          <a:lstStyle/>
          <a:p>
            <a:fld id="{F5E6C439-5B31-42A4-9D65-F2D199E8886B}" type="slidenum">
              <a:rPr lang="zh-CN" altLang="en-US" smtClean="0"/>
              <a:t>4</a:t>
            </a:fld>
            <a:endParaRPr lang="zh-CN" altLang="en-US"/>
          </a:p>
        </p:txBody>
      </p:sp>
    </p:spTree>
    <p:extLst>
      <p:ext uri="{BB962C8B-B14F-4D97-AF65-F5344CB8AC3E}">
        <p14:creationId xmlns:p14="http://schemas.microsoft.com/office/powerpoint/2010/main" val="18720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Calibri Light"/>
                <a:ea typeface="Microsoft JhengHei"/>
                <a:cs typeface="Calibri Light"/>
              </a:rPr>
              <a:t>潮汐能發電的優點是潮汐主要是受月球引力的影響,而人們近十年來對潮汐的預測有高達98%的準確率,所以潮汐發電相對穩定且部會受到風、雨和太陽等外在天候的影響。但它的壞處是設置和測試成本高、對海洋生態造成影響,以及可以做潮汐發電的地點有限,所以本研究的物理實驗結果僅有一次。</a:t>
            </a:r>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5</a:t>
            </a:fld>
            <a:endParaRPr lang="zh-CN" altLang="en-US"/>
          </a:p>
        </p:txBody>
      </p:sp>
    </p:spTree>
    <p:extLst>
      <p:ext uri="{BB962C8B-B14F-4D97-AF65-F5344CB8AC3E}">
        <p14:creationId xmlns:p14="http://schemas.microsoft.com/office/powerpoint/2010/main" val="161981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Calibri Light"/>
                <a:ea typeface="Microsoft JhengHei"/>
                <a:cs typeface="Calibri Light"/>
              </a:rPr>
              <a:t>因為只有一組物理實驗結果,所以桑迪亞國家實驗室就做了一個電腦模擬系統,希望可以校正電腦模擬系統能有效預測這40個物理觀測值,但因為電腦模擬系統本身運算時間長,為消耗大量的計算資源,所以我們透過離線最佳化的方式,以後設模型和啟發式演算法有效找出一組電腦模擬系統的參數,使的這組參數設置到電腦模擬系統後能有效擬合40個物理觀測值的結果。</a:t>
            </a:r>
            <a:endParaRPr lang="zh-CN"/>
          </a:p>
        </p:txBody>
      </p:sp>
      <p:sp>
        <p:nvSpPr>
          <p:cNvPr id="4" name="灯片编号占位符 3"/>
          <p:cNvSpPr>
            <a:spLocks noGrp="1"/>
          </p:cNvSpPr>
          <p:nvPr>
            <p:ph type="sldNum" sz="quarter" idx="10"/>
          </p:nvPr>
        </p:nvSpPr>
        <p:spPr/>
        <p:txBody>
          <a:bodyPr/>
          <a:lstStyle/>
          <a:p>
            <a:fld id="{A8537CBA-0E44-4282-A4F0-C3BCC1A4C2D1}" type="slidenum">
              <a:rPr lang="zh-CN" altLang="en-US" smtClean="0"/>
              <a:t>6</a:t>
            </a:fld>
            <a:endParaRPr lang="zh-CN" altLang="en-US"/>
          </a:p>
        </p:txBody>
      </p:sp>
    </p:spTree>
    <p:extLst>
      <p:ext uri="{BB962C8B-B14F-4D97-AF65-F5344CB8AC3E}">
        <p14:creationId xmlns:p14="http://schemas.microsoft.com/office/powerpoint/2010/main" val="2535791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Calibri Light"/>
                <a:ea typeface="Microsoft JhengHei"/>
                <a:cs typeface="Calibri Light"/>
              </a:rPr>
              <a:t>我來介紹一下離線最佳化的流程,一開始我們用桑迪亞實驗室已經跑出的97組資料,分成81組的訓練集建後設模型,16組來測試後設模型的表現,但因為81組的訓練集表現不如預期,所以我進行一系列的資料前處理使它增加為100組訓練集再以此建後設模型,後設模型的好壞與否必須以16組的測試集來驗證,如果後設模型與測試集的誤差不在epsilon以內,則後設模型必須重建,在誤差範圍內即可以啟發式演算法來找尋後設模型與物理實驗最近時的參數解,找到可能的參數解必須透過帶回電腦模擬系統,讓系統求出在該參數下所預測的40個物理實驗值,以此預測的40個值跟前面所建的後設模型做比較,如果誤差在theta範圍內,表示新預測的點與後設模型接近,接著我們在將這40個預測的點與物理實驗做比對,如果誤差範圍在omega以內,表示校正電腦模擬系統成功,該參數可為電腦模擬系統預測物理實驗最準時的參數。</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t>7</a:t>
            </a:fld>
            <a:endParaRPr lang="zh-CN" altLang="en-US"/>
          </a:p>
        </p:txBody>
      </p:sp>
    </p:spTree>
    <p:extLst>
      <p:ext uri="{BB962C8B-B14F-4D97-AF65-F5344CB8AC3E}">
        <p14:creationId xmlns:p14="http://schemas.microsoft.com/office/powerpoint/2010/main" val="1733545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Calibri Light"/>
                <a:ea typeface="Microsoft JhengHei"/>
                <a:cs typeface="Calibri Light"/>
              </a:rPr>
              <a:t>本案例是我們需要對電腦模擬系統輸入四個設計參數,分別為beta p, beta d, c epsilon 4和 c epsilon 5,輸入該參數後即可預測水經過渦輪機後,所產生的水流速度velocity和水流強度intensity在初始湍流強度設在3%和15%時的表現,同時我們必須考慮他們十個不同距離點的表現。所以透過輸入一組設計參數,電腦模擬系統可以模擬40個點,分別是水流強度和水流速度共兩個乘以兩個初始值3%和15%再乘以10個距離點,共40個點。</a:t>
            </a:r>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8</a:t>
            </a:fld>
            <a:endParaRPr lang="zh-CN" altLang="en-US"/>
          </a:p>
        </p:txBody>
      </p:sp>
    </p:spTree>
    <p:extLst>
      <p:ext uri="{BB962C8B-B14F-4D97-AF65-F5344CB8AC3E}">
        <p14:creationId xmlns:p14="http://schemas.microsoft.com/office/powerpoint/2010/main" val="3043574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t>在來是資料前處理的部分</a:t>
            </a:r>
            <a:r>
              <a:rPr lang="en-US" altLang="zh-CN"/>
              <a:t>,</a:t>
            </a:r>
            <a:r>
              <a:rPr lang="zh-CN"/>
              <a:t>會介紹三種不同的前處理方式。</a:t>
            </a:r>
            <a:endParaRPr lang="zh-TW"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49A8EC-1E49-424C-BCFA-572FFAE717EA}" type="datetime1">
              <a:rPr lang="zh-CN" altLang="en-US" smtClean="0"/>
              <a:t>2019/7/17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p:transition spd="slow"/>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FEB1135-D26A-4F8E-9CC5-4D04C5CB626D}" type="datetime1">
              <a:rPr lang="zh-CN" altLang="en-US" smtClean="0"/>
              <a:t>2019/7/17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p:transition spd="slow"/>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A760BCF-A029-48C8-8958-0A70B38BB1DC}" type="datetime1">
              <a:rPr lang="zh-CN" altLang="en-US" smtClean="0"/>
              <a:t>2019/7/17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p:transition spd="slow"/>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4C031568-A7D1-4636-BB09-7CF4AFFADB82}" type="datetime1">
              <a:rPr lang="zh-CN" altLang="en-US" smtClean="0"/>
              <a:t>2019/7/17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p:transition spd="slow"/>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D37E55BC-2BD3-49CF-BEF5-18391091E8B5}" type="datetime1">
              <a:rPr lang="zh-CN" altLang="en-US" smtClean="0"/>
              <a:t>2019/7/17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p:transition spd="slow"/>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5000">
        <p:blinds dir="vert"/>
      </p:transition>
    </mc:Choice>
    <mc:Fallback xmlns="">
      <p:transition spd="slow" advTm="5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60" name="Slide Number Placeholder 5"/>
          <p:cNvSpPr>
            <a:spLocks noGrp="1"/>
          </p:cNvSpPr>
          <p:nvPr>
            <p:ph type="sldNum" sz="quarter" idx="12"/>
          </p:nvPr>
        </p:nvSpPr>
        <p:spPr>
          <a:xfrm>
            <a:off x="6847529" y="4747679"/>
            <a:ext cx="2057400" cy="273844"/>
          </a:xfrm>
        </p:spPr>
        <p:txBody>
          <a:bodyPr/>
          <a:lstStyle>
            <a:lvl1pPr>
              <a:defRPr sz="1100">
                <a:solidFill>
                  <a:schemeClr val="tx1">
                    <a:lumMod val="85000"/>
                    <a:lumOff val="15000"/>
                  </a:schemeClr>
                </a:solidFill>
                <a:latin typeface="Microsoft JhengHei" panose="020B0604030504040204" pitchFamily="34" charset="-120"/>
                <a:ea typeface="Microsoft JhengHei" panose="020B0604030504040204" pitchFamily="34" charset="-120"/>
              </a:defRPr>
            </a:lvl1pPr>
          </a:lstStyle>
          <a:p>
            <a:fld id="{ACBECEF1-1935-4692-9C86-5FD89D9EDF46}" type="slidenum">
              <a:rPr lang="zh-CN" altLang="en-US" smtClean="0"/>
              <a:t>‹#›</a:t>
            </a:fld>
            <a:endParaRPr lang="zh-CN" altLang="en-US"/>
          </a:p>
        </p:txBody>
      </p:sp>
    </p:spTree>
  </p:cSld>
  <p:clrMapOvr>
    <a:masterClrMapping/>
  </p:clrMapOvr>
  <p:transition spd="slow"/>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7" name="Picture Placeholder 7"/>
          <p:cNvSpPr>
            <a:spLocks noGrp="1"/>
          </p:cNvSpPr>
          <p:nvPr>
            <p:ph type="pic" sz="quarter" idx="17"/>
          </p:nvPr>
        </p:nvSpPr>
        <p:spPr>
          <a:xfrm>
            <a:off x="0" y="1201410"/>
            <a:ext cx="9144000" cy="1881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21" name="Slide Number Placeholder 5"/>
          <p:cNvSpPr>
            <a:spLocks noGrp="1"/>
          </p:cNvSpPr>
          <p:nvPr>
            <p:ph type="sldNum" sz="quarter" idx="12"/>
          </p:nvPr>
        </p:nvSpPr>
        <p:spPr>
          <a:xfrm>
            <a:off x="6855639" y="4748135"/>
            <a:ext cx="2057400" cy="273844"/>
          </a:xfrm>
        </p:spPr>
        <p:txBody>
          <a:bodyPr/>
          <a:lstStyle>
            <a:lvl1pPr>
              <a:defRPr sz="1100">
                <a:solidFill>
                  <a:schemeClr val="tx1">
                    <a:lumMod val="85000"/>
                    <a:lumOff val="15000"/>
                  </a:schemeClr>
                </a:solidFill>
                <a:latin typeface="Microsoft JhengHei" panose="020B0604030504040204" pitchFamily="34" charset="-120"/>
                <a:ea typeface="Microsoft JhengHei" panose="020B0604030504040204" pitchFamily="34" charset="-120"/>
              </a:defRPr>
            </a:lvl1pPr>
          </a:lstStyle>
          <a:p>
            <a:fld id="{ACBECEF1-1935-4692-9C86-5FD89D9EDF46}" type="slidenum">
              <a:rPr lang="zh-CN" altLang="en-US" smtClean="0"/>
              <a:t>‹#›</a:t>
            </a:fld>
            <a:endParaRPr lang="zh-CN" altLang="en-US"/>
          </a:p>
        </p:txBody>
      </p:sp>
    </p:spTree>
  </p:cSld>
  <p:clrMapOvr>
    <a:masterClrMapping/>
  </p:clrMapOvr>
  <p:transition spd="slow"/>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Picture Placeholder 7"/>
          <p:cNvSpPr>
            <a:spLocks noGrp="1"/>
          </p:cNvSpPr>
          <p:nvPr>
            <p:ph type="pic" sz="quarter" idx="18"/>
          </p:nvPr>
        </p:nvSpPr>
        <p:spPr>
          <a:xfrm>
            <a:off x="178827" y="1314255"/>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30" name="Slide Number Placeholder 5"/>
          <p:cNvSpPr>
            <a:spLocks noGrp="1"/>
          </p:cNvSpPr>
          <p:nvPr>
            <p:ph type="sldNum" sz="quarter" idx="12"/>
          </p:nvPr>
        </p:nvSpPr>
        <p:spPr>
          <a:xfrm>
            <a:off x="6847529" y="4747679"/>
            <a:ext cx="2057400" cy="273844"/>
          </a:xfrm>
        </p:spPr>
        <p:txBody>
          <a:bodyPr/>
          <a:lstStyle>
            <a:lvl1pPr>
              <a:defRPr sz="1100">
                <a:solidFill>
                  <a:schemeClr val="tx1">
                    <a:lumMod val="85000"/>
                    <a:lumOff val="15000"/>
                  </a:schemeClr>
                </a:solidFill>
                <a:latin typeface="Microsoft JhengHei" panose="020B0604030504040204" pitchFamily="34" charset="-120"/>
                <a:ea typeface="Microsoft JhengHei" panose="020B0604030504040204" pitchFamily="34" charset="-120"/>
              </a:defRPr>
            </a:lvl1pPr>
          </a:lstStyle>
          <a:p>
            <a:fld id="{ACBECEF1-1935-4692-9C86-5FD89D9EDF46}" type="slidenum">
              <a:rPr lang="zh-CN" altLang="en-US" smtClean="0"/>
              <a:t>‹#›</a:t>
            </a:fld>
            <a:endParaRPr lang="zh-CN" altLang="en-US"/>
          </a:p>
        </p:txBody>
      </p:sp>
      <p:sp>
        <p:nvSpPr>
          <p:cNvPr id="131" name="Picture Placeholder 7"/>
          <p:cNvSpPr>
            <a:spLocks noGrp="1"/>
          </p:cNvSpPr>
          <p:nvPr>
            <p:ph type="pic" sz="quarter" idx="19"/>
          </p:nvPr>
        </p:nvSpPr>
        <p:spPr>
          <a:xfrm>
            <a:off x="2423806" y="2803690"/>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33" name="Picture Placeholder 7"/>
          <p:cNvSpPr>
            <a:spLocks noGrp="1"/>
          </p:cNvSpPr>
          <p:nvPr>
            <p:ph type="pic" sz="quarter" idx="20"/>
          </p:nvPr>
        </p:nvSpPr>
        <p:spPr>
          <a:xfrm>
            <a:off x="4668785" y="1314255"/>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35" name="Picture Placeholder 7"/>
          <p:cNvSpPr>
            <a:spLocks noGrp="1"/>
          </p:cNvSpPr>
          <p:nvPr>
            <p:ph type="pic" sz="quarter" idx="21"/>
          </p:nvPr>
        </p:nvSpPr>
        <p:spPr>
          <a:xfrm>
            <a:off x="6913764" y="2803690"/>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Tree>
  </p:cSld>
  <p:clrMapOvr>
    <a:masterClrMapping/>
  </p:clrMapOvr>
  <p:transition spd="slow"/>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spd="slow"/>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C698C12-413D-45C0-9AD9-C72A6D11CD69}" type="datetime1">
              <a:rPr lang="zh-CN" altLang="en-US" smtClean="0"/>
              <a:t>2019/7/17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p:transition spd="slow"/>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Date Placeholder 4"/>
          <p:cNvSpPr>
            <a:spLocks noGrp="1"/>
          </p:cNvSpPr>
          <p:nvPr>
            <p:ph type="dt" sz="half" idx="10"/>
          </p:nvPr>
        </p:nvSpPr>
        <p:spPr/>
        <p:txBody>
          <a:bodyPr/>
          <a:lstStyle/>
          <a:p>
            <a:fld id="{158AF178-7028-46B8-B227-1B7A5FDAC3B5}" type="datetime1">
              <a:rPr lang="zh-CN" altLang="en-US" smtClean="0"/>
              <a:t>2019/7/17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p:transition spd="slow"/>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4CCFC36B-FEB6-4842-88BA-8D822531BFD4}" type="datetime1">
              <a:rPr lang="zh-CN" altLang="en-US" smtClean="0"/>
              <a:t>2019/7/17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p:transition spd="slow"/>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69414BC2-D1DD-4487-BC9B-263F1385394B}" type="datetime1">
              <a:rPr lang="zh-CN" altLang="en-US" smtClean="0"/>
              <a:t>2019/7/17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CBECEF1-1935-4692-9C86-5FD89D9EDF46}" type="slidenum">
              <a:rPr lang="zh-CN" altLang="en-US" smtClean="0"/>
              <a:t>‹#›</a:t>
            </a:fld>
            <a:endParaRPr lang="zh-CN" altLang="en-US"/>
          </a:p>
        </p:txBody>
      </p:sp>
    </p:spTree>
  </p:cSld>
  <p:clrMapOvr>
    <a:masterClrMapping/>
  </p:clrMapOvr>
  <p:transition spd="slow"/>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ea typeface="Microsoft JhengHei" panose="020B0604030504040204" pitchFamily="34" charset="-120"/>
                <a:cs typeface="Calibri Light" panose="020F0302020204030204" pitchFamily="34" charset="0"/>
              </a:defRPr>
            </a:lvl1pPr>
          </a:lstStyle>
          <a:p>
            <a:fld id="{50A0BF5D-1EA0-43A9-8B73-E8769F776C4E}" type="datetime1">
              <a:rPr lang="zh-CN" altLang="en-US" smtClean="0"/>
              <a:t>2019/7/17</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ea typeface="Microsoft JhengHei" panose="020B0604030504040204" pitchFamily="34" charset="-120"/>
                <a:cs typeface="Calibri Light" panose="020F0302020204030204" pitchFamily="34" charset="0"/>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ea typeface="Microsoft JhengHei" panose="020B0604030504040204" pitchFamily="34" charset="-120"/>
                <a:cs typeface="Calibri Light" panose="020F0302020204030204" pitchFamily="34" charset="0"/>
              </a:defRPr>
            </a:lvl1pPr>
          </a:lstStyle>
          <a:p>
            <a:fld id="{ACBECEF1-1935-4692-9C86-5FD89D9EDF4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transition spd="slow"/>
  <p:hf hdr="0" ftr="0" dt="0"/>
  <p:txStyles>
    <p:titleStyle>
      <a:lvl1pPr algn="l" defTabSz="685800" rtl="0" eaLnBrk="1" latinLnBrk="0" hangingPunct="1">
        <a:lnSpc>
          <a:spcPct val="90000"/>
        </a:lnSpc>
        <a:spcBef>
          <a:spcPct val="0"/>
        </a:spcBef>
        <a:buNone/>
        <a:defRPr sz="3300" kern="1200">
          <a:solidFill>
            <a:schemeClr val="tx1"/>
          </a:solidFill>
          <a:latin typeface="Calibri Light" panose="020F0302020204030204" pitchFamily="34" charset="0"/>
          <a:ea typeface="Microsoft JhengHei" panose="020B0604030504040204" pitchFamily="34" charset="-120"/>
          <a:cs typeface="Calibri Light" panose="020F030202020403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icrosoft JhengHei" panose="020B0604030504040204" pitchFamily="34" charset="-120"/>
          <a:cs typeface="Calibri Light" panose="020F030202020403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icrosoft JhengHei" panose="020B0604030504040204" pitchFamily="34" charset="-120"/>
          <a:cs typeface="Calibri Light" panose="020F030202020403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icrosoft JhengHei" panose="020B0604030504040204" pitchFamily="34" charset="-120"/>
          <a:cs typeface="Calibri Light" panose="020F030202020403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icrosoft JhengHei" panose="020B0604030504040204" pitchFamily="34" charset="-120"/>
          <a:cs typeface="Calibri Light" panose="020F030202020403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icrosoft JhengHei" panose="020B0604030504040204" pitchFamily="34" charset="-120"/>
          <a:cs typeface="Calibri Light" panose="020F03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0.xml"/><Relationship Id="rId7"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notesSlide" Target="../notesSlides/notesSlide11.xml"/><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slideLayout" Target="../slideLayouts/slideLayout1.xml"/><Relationship Id="rId16" Type="http://schemas.openxmlformats.org/officeDocument/2006/relationships/image" Target="../media/image29.png"/><Relationship Id="rId1" Type="http://schemas.openxmlformats.org/officeDocument/2006/relationships/tags" Target="../tags/tag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40.pn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notesSlide" Target="../notesSlides/notesSlide20.xml"/><Relationship Id="rId7" Type="http://schemas.openxmlformats.org/officeDocument/2006/relationships/image" Target="../media/image49.jpe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48.png"/><Relationship Id="rId5" Type="http://schemas.openxmlformats.org/officeDocument/2006/relationships/image" Target="../media/image46.png"/><Relationship Id="rId4" Type="http://schemas.openxmlformats.org/officeDocument/2006/relationships/image" Target="../media/image47.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7.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8.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52.png"/><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71.png"/><Relationship Id="rId2" Type="http://schemas.openxmlformats.org/officeDocument/2006/relationships/slideLayout" Target="../slideLayouts/slideLayout1.xml"/><Relationship Id="rId1" Type="http://schemas.openxmlformats.org/officeDocument/2006/relationships/tags" Target="../tags/tag2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2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23.xml"/><Relationship Id="rId6" Type="http://schemas.openxmlformats.org/officeDocument/2006/relationships/image" Target="../media/image77.png"/><Relationship Id="rId5" Type="http://schemas.openxmlformats.org/officeDocument/2006/relationships/image" Target="../media/image72.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www.rapidesign.cn/"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8.xml"/><Relationship Id="rId7"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直角三角形 346"/>
          <p:cNvSpPr/>
          <p:nvPr/>
        </p:nvSpPr>
        <p:spPr>
          <a:xfrm rot="16200000">
            <a:off x="6427481" y="2409082"/>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12" name="直角三角形 11"/>
          <p:cNvSpPr/>
          <p:nvPr/>
        </p:nvSpPr>
        <p:spPr>
          <a:xfrm rot="5400000">
            <a:off x="-28260" y="0"/>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grpSp>
        <p:nvGrpSpPr>
          <p:cNvPr id="5" name="组合 4"/>
          <p:cNvGrpSpPr/>
          <p:nvPr/>
        </p:nvGrpSpPr>
        <p:grpSpPr>
          <a:xfrm>
            <a:off x="164465" y="602615"/>
            <a:ext cx="8801735" cy="3954145"/>
            <a:chOff x="5403" y="2024"/>
            <a:chExt cx="13861" cy="6227"/>
          </a:xfrm>
        </p:grpSpPr>
        <p:pic>
          <p:nvPicPr>
            <p:cNvPr id="6" name="图片 5"/>
            <p:cNvPicPr>
              <a:picLocks noChangeAspect="1"/>
            </p:cNvPicPr>
            <p:nvPr/>
          </p:nvPicPr>
          <p:blipFill>
            <a:blip r:embed="rId3"/>
            <a:srcRect t="15694" b="16755"/>
            <a:stretch>
              <a:fillRect/>
            </a:stretch>
          </p:blipFill>
          <p:spPr>
            <a:xfrm>
              <a:off x="5403" y="2025"/>
              <a:ext cx="13861" cy="6226"/>
            </a:xfrm>
            <a:prstGeom prst="rect">
              <a:avLst/>
            </a:prstGeom>
          </p:spPr>
        </p:pic>
        <p:sp>
          <p:nvSpPr>
            <p:cNvPr id="7" name="矩形 6"/>
            <p:cNvSpPr/>
            <p:nvPr/>
          </p:nvSpPr>
          <p:spPr>
            <a:xfrm>
              <a:off x="5403" y="2024"/>
              <a:ext cx="13861" cy="6227"/>
            </a:xfrm>
            <a:prstGeom prst="rect">
              <a:avLst/>
            </a:prstGeom>
            <a:solidFill>
              <a:schemeClr val="bg1">
                <a:alpha val="80000"/>
              </a:schemeClr>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grpSp>
      <p:sp>
        <p:nvSpPr>
          <p:cNvPr id="63" name="文本框 62"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784992" y="2266512"/>
            <a:ext cx="7901808" cy="707886"/>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a:r>
              <a:rPr kumimoji="1" lang="en-US" altLang="zh-CN" sz="2000" b="1">
                <a:latin typeface="Microsoft JhengHei" panose="020B0604030504040204" pitchFamily="34" charset="-120"/>
                <a:ea typeface="Microsoft JhengHei" panose="020B0604030504040204" pitchFamily="34" charset="-120"/>
                <a:cs typeface="Calibri Light" panose="020F0302020204030204" pitchFamily="34" charset="0"/>
                <a:sym typeface="+mn-ea"/>
              </a:rPr>
              <a:t>Simulation parameters optimization based on Gaussian process and metaheuristics-An application of marine turbine </a:t>
            </a:r>
            <a:endParaRPr kumimoji="1" lang="en-US" altLang="zh-CN" sz="2000" b="1">
              <a:latin typeface="Microsoft JhengHei" panose="020B0604030504040204" pitchFamily="34" charset="-120"/>
              <a:ea typeface="Microsoft JhengHei" panose="020B0604030504040204" pitchFamily="34" charset="-120"/>
              <a:cs typeface="Calibri Light" panose="020F0302020204030204" pitchFamily="34" charset="0"/>
            </a:endParaRPr>
          </a:p>
        </p:txBody>
      </p:sp>
      <p:grpSp>
        <p:nvGrpSpPr>
          <p:cNvPr id="4" name="组合 3"/>
          <p:cNvGrpSpPr/>
          <p:nvPr/>
        </p:nvGrpSpPr>
        <p:grpSpPr>
          <a:xfrm>
            <a:off x="4631695" y="3199325"/>
            <a:ext cx="2760337" cy="566254"/>
            <a:chOff x="7486" y="5142"/>
            <a:chExt cx="4347" cy="892"/>
          </a:xfrm>
        </p:grpSpPr>
        <p:sp>
          <p:nvSpPr>
            <p:cNvPr id="69" name="椭圆 68"/>
            <p:cNvSpPr/>
            <p:nvPr/>
          </p:nvSpPr>
          <p:spPr>
            <a:xfrm>
              <a:off x="7486" y="5142"/>
              <a:ext cx="553" cy="55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accent1"/>
                </a:solidFill>
                <a:ea typeface="Microsoft JhengHei" panose="020B0604030504040204" pitchFamily="34" charset="-120"/>
                <a:cs typeface="Calibri Light" panose="020F0302020204030204" pitchFamily="34" charset="0"/>
              </a:endParaRPr>
            </a:p>
          </p:txBody>
        </p:sp>
        <p:sp>
          <p:nvSpPr>
            <p:cNvPr id="70" name="文本框 69"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8018" y="5210"/>
              <a:ext cx="3815" cy="824"/>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lnSpc>
                  <a:spcPct val="100000"/>
                </a:lnSpc>
                <a:spcBef>
                  <a:spcPct val="0"/>
                </a:spcBef>
                <a:spcAft>
                  <a:spcPct val="0"/>
                </a:spcAft>
                <a:buFontTx/>
                <a:buNone/>
                <a:tabLst>
                  <a:tab pos="2149475" algn="l"/>
                </a:tabLst>
              </a:pPr>
              <a:r>
                <a:rPr kumimoji="1" lang="en-US" altLang="zh-TW" sz="1400" b="1">
                  <a:latin typeface="Microsoft JhengHei" panose="020B0604030504040204" pitchFamily="34" charset="-120"/>
                  <a:ea typeface="Microsoft JhengHei" panose="020B0604030504040204" pitchFamily="34" charset="-120"/>
                  <a:cs typeface="Calibri Light" panose="020F0302020204030204" pitchFamily="34" charset="0"/>
                  <a:sym typeface="Calibri" panose="020F0502020204030204" pitchFamily="34" charset="0"/>
                </a:rPr>
                <a:t>Student:  </a:t>
              </a:r>
              <a:r>
                <a:rPr kumimoji="1" lang="en-US" altLang="zh-TW" sz="1400" b="1" err="1">
                  <a:latin typeface="Microsoft JhengHei" panose="020B0604030504040204" pitchFamily="34" charset="-120"/>
                  <a:ea typeface="Microsoft JhengHei" panose="020B0604030504040204" pitchFamily="34" charset="-120"/>
                  <a:cs typeface="Calibri Light" panose="020F0302020204030204" pitchFamily="34" charset="0"/>
                  <a:sym typeface="Calibri" panose="020F0502020204030204" pitchFamily="34" charset="0"/>
                </a:rPr>
                <a:t>Jou</a:t>
              </a:r>
              <a:r>
                <a:rPr kumimoji="1" lang="en-US" altLang="zh-TW" sz="1400" b="1">
                  <a:latin typeface="Microsoft JhengHei" panose="020B0604030504040204" pitchFamily="34" charset="-120"/>
                  <a:ea typeface="Microsoft JhengHei" panose="020B0604030504040204" pitchFamily="34" charset="-120"/>
                  <a:cs typeface="Calibri Light" panose="020F0302020204030204" pitchFamily="34" charset="0"/>
                  <a:sym typeface="Calibri" panose="020F0502020204030204" pitchFamily="34" charset="0"/>
                </a:rPr>
                <a:t> Chin</a:t>
              </a:r>
            </a:p>
            <a:p>
              <a:pPr defTabSz="514350" fontAlgn="base">
                <a:lnSpc>
                  <a:spcPct val="100000"/>
                </a:lnSpc>
                <a:spcBef>
                  <a:spcPct val="0"/>
                </a:spcBef>
                <a:spcAft>
                  <a:spcPct val="0"/>
                </a:spcAft>
                <a:buFontTx/>
                <a:buNone/>
                <a:tabLst>
                  <a:tab pos="2149475" algn="l"/>
                </a:tabLst>
              </a:pPr>
              <a:r>
                <a:rPr kumimoji="1" lang="zh-TW" altLang="en-US" sz="1400" b="1">
                  <a:latin typeface="Microsoft JhengHei" panose="020B0604030504040204" pitchFamily="34" charset="-120"/>
                  <a:ea typeface="Microsoft JhengHei" panose="020B0604030504040204" pitchFamily="34" charset="-120"/>
                  <a:cs typeface="Calibri Light" panose="020F0302020204030204" pitchFamily="34" charset="0"/>
                  <a:sym typeface="Calibri" panose="020F0502020204030204" pitchFamily="34" charset="0"/>
                </a:rPr>
                <a:t>學生</a:t>
              </a:r>
              <a:r>
                <a:rPr kumimoji="1" lang="zh-CN" altLang="en-US" sz="1400" b="1">
                  <a:latin typeface="Microsoft JhengHei" panose="020B0604030504040204" pitchFamily="34" charset="-120"/>
                  <a:ea typeface="Microsoft JhengHei" panose="020B0604030504040204" pitchFamily="34" charset="-120"/>
                  <a:cs typeface="Calibri Light" panose="020F0302020204030204" pitchFamily="34" charset="0"/>
                  <a:sym typeface="Calibri" panose="020F0502020204030204" pitchFamily="34" charset="0"/>
                </a:rPr>
                <a:t>：</a:t>
              </a:r>
              <a:r>
                <a:rPr kumimoji="1" lang="zh-CN" altLang="en-US" sz="1400" b="1">
                  <a:latin typeface="Microsoft JhengHei" panose="020B0604030504040204" pitchFamily="34" charset="-120"/>
                  <a:ea typeface="Microsoft JhengHei" panose="020B0604030504040204" pitchFamily="34" charset="-120"/>
                  <a:cs typeface="Calibri Light" panose="020F0302020204030204" pitchFamily="34" charset="0"/>
                  <a:sym typeface="+mn-ea"/>
                </a:rPr>
                <a:t>秦柔 </a:t>
              </a:r>
              <a:r>
                <a:rPr kumimoji="1" lang="en-US" altLang="zh-CN" sz="1400" b="1">
                  <a:latin typeface="Microsoft JhengHei" panose="020B0604030504040204" pitchFamily="34" charset="-120"/>
                  <a:ea typeface="Microsoft JhengHei" panose="020B0604030504040204" pitchFamily="34" charset="-120"/>
                  <a:cs typeface="Calibri Light" panose="020F0302020204030204" pitchFamily="34" charset="0"/>
                  <a:sym typeface="+mn-ea"/>
                </a:rPr>
                <a:t>R06546004</a:t>
              </a:r>
              <a:endParaRPr kumimoji="1" lang="zh-CN" altLang="en-US" sz="1400" b="1">
                <a:latin typeface="Microsoft JhengHei" panose="020B0604030504040204" pitchFamily="34" charset="-120"/>
                <a:ea typeface="Microsoft JhengHei" panose="020B0604030504040204" pitchFamily="34" charset="-120"/>
                <a:cs typeface="Calibri Light" panose="020F0302020204030204" pitchFamily="34" charset="0"/>
                <a:sym typeface="+mn-ea"/>
              </a:endParaRPr>
            </a:p>
          </p:txBody>
        </p:sp>
        <p:grpSp>
          <p:nvGrpSpPr>
            <p:cNvPr id="79" name="Group 66"/>
            <p:cNvGrpSpPr>
              <a:grpSpLocks noChangeAspect="1"/>
            </p:cNvGrpSpPr>
            <p:nvPr/>
          </p:nvGrpSpPr>
          <p:grpSpPr bwMode="auto">
            <a:xfrm>
              <a:off x="7611" y="5257"/>
              <a:ext cx="302" cy="328"/>
              <a:chOff x="2111" y="2322"/>
              <a:chExt cx="121" cy="131"/>
            </a:xfrm>
            <a:solidFill>
              <a:schemeClr val="bg1"/>
            </a:solidFill>
          </p:grpSpPr>
          <p:sp>
            <p:nvSpPr>
              <p:cNvPr id="81" name="Freeform 67"/>
              <p:cNvSpPr/>
              <p:nvPr/>
            </p:nvSpPr>
            <p:spPr bwMode="auto">
              <a:xfrm>
                <a:off x="2159" y="2350"/>
                <a:ext cx="40" cy="37"/>
              </a:xfrm>
              <a:custGeom>
                <a:avLst/>
                <a:gdLst>
                  <a:gd name="T0" fmla="*/ 89 w 213"/>
                  <a:gd name="T1" fmla="*/ 19 h 198"/>
                  <a:gd name="T2" fmla="*/ 196 w 213"/>
                  <a:gd name="T3" fmla="*/ 143 h 198"/>
                  <a:gd name="T4" fmla="*/ 208 w 213"/>
                  <a:gd name="T5" fmla="*/ 189 h 198"/>
                  <a:gd name="T6" fmla="*/ 206 w 213"/>
                  <a:gd name="T7" fmla="*/ 191 h 198"/>
                  <a:gd name="T8" fmla="*/ 158 w 213"/>
                  <a:gd name="T9" fmla="*/ 186 h 198"/>
                  <a:gd name="T10" fmla="*/ 22 w 213"/>
                  <a:gd name="T11" fmla="*/ 92 h 198"/>
                  <a:gd name="T12" fmla="*/ 13 w 213"/>
                  <a:gd name="T13" fmla="*/ 44 h 198"/>
                  <a:gd name="T14" fmla="*/ 40 w 213"/>
                  <a:gd name="T15" fmla="*/ 15 h 198"/>
                  <a:gd name="T16" fmla="*/ 89 w 213"/>
                  <a:gd name="T17" fmla="*/ 1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98">
                    <a:moveTo>
                      <a:pt x="89" y="19"/>
                    </a:moveTo>
                    <a:cubicBezTo>
                      <a:pt x="196" y="143"/>
                      <a:pt x="196" y="143"/>
                      <a:pt x="196" y="143"/>
                    </a:cubicBezTo>
                    <a:cubicBezTo>
                      <a:pt x="210" y="160"/>
                      <a:pt x="213" y="183"/>
                      <a:pt x="208" y="189"/>
                    </a:cubicBezTo>
                    <a:cubicBezTo>
                      <a:pt x="206" y="191"/>
                      <a:pt x="206" y="191"/>
                      <a:pt x="206" y="191"/>
                    </a:cubicBezTo>
                    <a:cubicBezTo>
                      <a:pt x="200" y="197"/>
                      <a:pt x="176" y="198"/>
                      <a:pt x="158" y="186"/>
                    </a:cubicBezTo>
                    <a:cubicBezTo>
                      <a:pt x="22" y="92"/>
                      <a:pt x="22" y="92"/>
                      <a:pt x="22" y="92"/>
                    </a:cubicBezTo>
                    <a:cubicBezTo>
                      <a:pt x="4" y="80"/>
                      <a:pt x="0" y="58"/>
                      <a:pt x="13" y="44"/>
                    </a:cubicBezTo>
                    <a:cubicBezTo>
                      <a:pt x="40" y="15"/>
                      <a:pt x="40" y="15"/>
                      <a:pt x="40" y="15"/>
                    </a:cubicBezTo>
                    <a:cubicBezTo>
                      <a:pt x="53" y="0"/>
                      <a:pt x="74" y="2"/>
                      <a:pt x="89" y="19"/>
                    </a:cubicBezTo>
                    <a:close/>
                  </a:path>
                </a:pathLst>
              </a:custGeom>
              <a:grpFill/>
              <a:ln w="9525">
                <a:noFill/>
                <a:round/>
              </a:ln>
            </p:spPr>
            <p:txBody>
              <a:bodyPr vert="horz" wrap="square" lIns="91440" tIns="45720" rIns="91440" bIns="45720" numCol="1" anchor="t" anchorCtr="0" compatLnSpc="1"/>
              <a:lstStyle/>
              <a:p>
                <a:endParaRPr lang="zh-CN" altLang="en-US">
                  <a:solidFill>
                    <a:schemeClr val="accent1"/>
                  </a:solidFill>
                  <a:ea typeface="Microsoft JhengHei" panose="020B0604030504040204" pitchFamily="34" charset="-120"/>
                  <a:cs typeface="Calibri Light" panose="020F0302020204030204" pitchFamily="34" charset="0"/>
                </a:endParaRPr>
              </a:p>
            </p:txBody>
          </p:sp>
          <p:sp>
            <p:nvSpPr>
              <p:cNvPr id="82" name="Freeform 68"/>
              <p:cNvSpPr>
                <a:spLocks noEditPoints="1"/>
              </p:cNvSpPr>
              <p:nvPr/>
            </p:nvSpPr>
            <p:spPr bwMode="auto">
              <a:xfrm>
                <a:off x="2129" y="2322"/>
                <a:ext cx="71" cy="90"/>
              </a:xfrm>
              <a:custGeom>
                <a:avLst/>
                <a:gdLst>
                  <a:gd name="T0" fmla="*/ 142 w 381"/>
                  <a:gd name="T1" fmla="*/ 449 h 481"/>
                  <a:gd name="T2" fmla="*/ 348 w 381"/>
                  <a:gd name="T3" fmla="*/ 236 h 481"/>
                  <a:gd name="T4" fmla="*/ 374 w 381"/>
                  <a:gd name="T5" fmla="*/ 235 h 481"/>
                  <a:gd name="T6" fmla="*/ 374 w 381"/>
                  <a:gd name="T7" fmla="*/ 260 h 481"/>
                  <a:gd name="T8" fmla="*/ 168 w 381"/>
                  <a:gd name="T9" fmla="*/ 474 h 481"/>
                  <a:gd name="T10" fmla="*/ 142 w 381"/>
                  <a:gd name="T11" fmla="*/ 474 h 481"/>
                  <a:gd name="T12" fmla="*/ 142 w 381"/>
                  <a:gd name="T13" fmla="*/ 449 h 481"/>
                  <a:gd name="T14" fmla="*/ 122 w 381"/>
                  <a:gd name="T15" fmla="*/ 245 h 481"/>
                  <a:gd name="T16" fmla="*/ 0 w 381"/>
                  <a:gd name="T17" fmla="*/ 123 h 481"/>
                  <a:gd name="T18" fmla="*/ 20 w 381"/>
                  <a:gd name="T19" fmla="*/ 56 h 481"/>
                  <a:gd name="T20" fmla="*/ 45 w 381"/>
                  <a:gd name="T21" fmla="*/ 51 h 481"/>
                  <a:gd name="T22" fmla="*/ 50 w 381"/>
                  <a:gd name="T23" fmla="*/ 76 h 481"/>
                  <a:gd name="T24" fmla="*/ 36 w 381"/>
                  <a:gd name="T25" fmla="*/ 123 h 481"/>
                  <a:gd name="T26" fmla="*/ 122 w 381"/>
                  <a:gd name="T27" fmla="*/ 209 h 481"/>
                  <a:gd name="T28" fmla="*/ 209 w 381"/>
                  <a:gd name="T29" fmla="*/ 123 h 481"/>
                  <a:gd name="T30" fmla="*/ 133 w 381"/>
                  <a:gd name="T31" fmla="*/ 37 h 481"/>
                  <a:gd name="T32" fmla="*/ 117 w 381"/>
                  <a:gd name="T33" fmla="*/ 17 h 481"/>
                  <a:gd name="T34" fmla="*/ 137 w 381"/>
                  <a:gd name="T35" fmla="*/ 2 h 481"/>
                  <a:gd name="T36" fmla="*/ 245 w 381"/>
                  <a:gd name="T37" fmla="*/ 123 h 481"/>
                  <a:gd name="T38" fmla="*/ 122 w 381"/>
                  <a:gd name="T39" fmla="*/ 245 h 481"/>
                  <a:gd name="T40" fmla="*/ 67 w 381"/>
                  <a:gd name="T41" fmla="*/ 52 h 481"/>
                  <a:gd name="T42" fmla="*/ 52 w 381"/>
                  <a:gd name="T43" fmla="*/ 44 h 481"/>
                  <a:gd name="T44" fmla="*/ 58 w 381"/>
                  <a:gd name="T45" fmla="*/ 19 h 481"/>
                  <a:gd name="T46" fmla="*/ 81 w 381"/>
                  <a:gd name="T47" fmla="*/ 8 h 481"/>
                  <a:gd name="T48" fmla="*/ 104 w 381"/>
                  <a:gd name="T49" fmla="*/ 19 h 481"/>
                  <a:gd name="T50" fmla="*/ 93 w 381"/>
                  <a:gd name="T51" fmla="*/ 42 h 481"/>
                  <a:gd name="T52" fmla="*/ 77 w 381"/>
                  <a:gd name="T53" fmla="*/ 50 h 481"/>
                  <a:gd name="T54" fmla="*/ 67 w 381"/>
                  <a:gd name="T55" fmla="*/ 52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1" h="481">
                    <a:moveTo>
                      <a:pt x="142" y="449"/>
                    </a:moveTo>
                    <a:cubicBezTo>
                      <a:pt x="348" y="236"/>
                      <a:pt x="348" y="236"/>
                      <a:pt x="348" y="236"/>
                    </a:cubicBezTo>
                    <a:cubicBezTo>
                      <a:pt x="355" y="228"/>
                      <a:pt x="366" y="228"/>
                      <a:pt x="374" y="235"/>
                    </a:cubicBezTo>
                    <a:cubicBezTo>
                      <a:pt x="381" y="242"/>
                      <a:pt x="381" y="253"/>
                      <a:pt x="374" y="260"/>
                    </a:cubicBezTo>
                    <a:cubicBezTo>
                      <a:pt x="168" y="474"/>
                      <a:pt x="168" y="474"/>
                      <a:pt x="168" y="474"/>
                    </a:cubicBezTo>
                    <a:cubicBezTo>
                      <a:pt x="161" y="481"/>
                      <a:pt x="150" y="481"/>
                      <a:pt x="142" y="474"/>
                    </a:cubicBezTo>
                    <a:cubicBezTo>
                      <a:pt x="135" y="467"/>
                      <a:pt x="135" y="456"/>
                      <a:pt x="142" y="449"/>
                    </a:cubicBezTo>
                    <a:close/>
                    <a:moveTo>
                      <a:pt x="122" y="245"/>
                    </a:moveTo>
                    <a:cubicBezTo>
                      <a:pt x="55" y="245"/>
                      <a:pt x="0" y="190"/>
                      <a:pt x="0" y="123"/>
                    </a:cubicBezTo>
                    <a:cubicBezTo>
                      <a:pt x="0" y="99"/>
                      <a:pt x="7" y="76"/>
                      <a:pt x="20" y="56"/>
                    </a:cubicBezTo>
                    <a:cubicBezTo>
                      <a:pt x="26" y="48"/>
                      <a:pt x="37" y="45"/>
                      <a:pt x="45" y="51"/>
                    </a:cubicBezTo>
                    <a:cubicBezTo>
                      <a:pt x="53" y="56"/>
                      <a:pt x="56" y="67"/>
                      <a:pt x="50" y="76"/>
                    </a:cubicBezTo>
                    <a:cubicBezTo>
                      <a:pt x="41" y="90"/>
                      <a:pt x="36" y="106"/>
                      <a:pt x="36" y="123"/>
                    </a:cubicBezTo>
                    <a:cubicBezTo>
                      <a:pt x="36" y="171"/>
                      <a:pt x="75" y="209"/>
                      <a:pt x="122" y="209"/>
                    </a:cubicBezTo>
                    <a:cubicBezTo>
                      <a:pt x="170" y="209"/>
                      <a:pt x="209" y="171"/>
                      <a:pt x="209" y="123"/>
                    </a:cubicBezTo>
                    <a:cubicBezTo>
                      <a:pt x="209" y="79"/>
                      <a:pt x="176" y="42"/>
                      <a:pt x="133" y="37"/>
                    </a:cubicBezTo>
                    <a:cubicBezTo>
                      <a:pt x="123" y="36"/>
                      <a:pt x="116" y="27"/>
                      <a:pt x="117" y="17"/>
                    </a:cubicBezTo>
                    <a:cubicBezTo>
                      <a:pt x="118" y="7"/>
                      <a:pt x="127" y="0"/>
                      <a:pt x="137" y="2"/>
                    </a:cubicBezTo>
                    <a:cubicBezTo>
                      <a:pt x="198" y="9"/>
                      <a:pt x="245" y="61"/>
                      <a:pt x="245" y="123"/>
                    </a:cubicBezTo>
                    <a:cubicBezTo>
                      <a:pt x="245" y="190"/>
                      <a:pt x="190" y="245"/>
                      <a:pt x="122" y="245"/>
                    </a:cubicBezTo>
                    <a:close/>
                    <a:moveTo>
                      <a:pt x="67" y="52"/>
                    </a:moveTo>
                    <a:cubicBezTo>
                      <a:pt x="61" y="52"/>
                      <a:pt x="55" y="50"/>
                      <a:pt x="52" y="44"/>
                    </a:cubicBezTo>
                    <a:cubicBezTo>
                      <a:pt x="47" y="36"/>
                      <a:pt x="49" y="25"/>
                      <a:pt x="58" y="19"/>
                    </a:cubicBezTo>
                    <a:cubicBezTo>
                      <a:pt x="65" y="15"/>
                      <a:pt x="73" y="11"/>
                      <a:pt x="81" y="8"/>
                    </a:cubicBezTo>
                    <a:cubicBezTo>
                      <a:pt x="91" y="5"/>
                      <a:pt x="101" y="9"/>
                      <a:pt x="104" y="19"/>
                    </a:cubicBezTo>
                    <a:cubicBezTo>
                      <a:pt x="107" y="28"/>
                      <a:pt x="103" y="38"/>
                      <a:pt x="93" y="42"/>
                    </a:cubicBezTo>
                    <a:cubicBezTo>
                      <a:pt x="87" y="44"/>
                      <a:pt x="82" y="47"/>
                      <a:pt x="77" y="50"/>
                    </a:cubicBezTo>
                    <a:cubicBezTo>
                      <a:pt x="74" y="52"/>
                      <a:pt x="71" y="52"/>
                      <a:pt x="67" y="52"/>
                    </a:cubicBezTo>
                    <a:close/>
                  </a:path>
                </a:pathLst>
              </a:custGeom>
              <a:grpFill/>
              <a:ln w="9525">
                <a:noFill/>
                <a:round/>
              </a:ln>
            </p:spPr>
            <p:txBody>
              <a:bodyPr vert="horz" wrap="square" lIns="91440" tIns="45720" rIns="91440" bIns="45720" numCol="1" anchor="t" anchorCtr="0" compatLnSpc="1"/>
              <a:lstStyle/>
              <a:p>
                <a:endParaRPr lang="zh-CN" altLang="en-US">
                  <a:solidFill>
                    <a:schemeClr val="accent1"/>
                  </a:solidFill>
                  <a:ea typeface="Microsoft JhengHei" panose="020B0604030504040204" pitchFamily="34" charset="-120"/>
                  <a:cs typeface="Calibri Light" panose="020F0302020204030204" pitchFamily="34" charset="0"/>
                </a:endParaRPr>
              </a:p>
            </p:txBody>
          </p:sp>
          <p:sp>
            <p:nvSpPr>
              <p:cNvPr id="83" name="Freeform 69"/>
              <p:cNvSpPr>
                <a:spLocks noEditPoints="1"/>
              </p:cNvSpPr>
              <p:nvPr/>
            </p:nvSpPr>
            <p:spPr bwMode="auto">
              <a:xfrm>
                <a:off x="2111" y="2406"/>
                <a:ext cx="121" cy="47"/>
              </a:xfrm>
              <a:custGeom>
                <a:avLst/>
                <a:gdLst>
                  <a:gd name="T0" fmla="*/ 597 w 648"/>
                  <a:gd name="T1" fmla="*/ 249 h 249"/>
                  <a:gd name="T2" fmla="*/ 50 w 648"/>
                  <a:gd name="T3" fmla="*/ 249 h 249"/>
                  <a:gd name="T4" fmla="*/ 0 w 648"/>
                  <a:gd name="T5" fmla="*/ 198 h 249"/>
                  <a:gd name="T6" fmla="*/ 0 w 648"/>
                  <a:gd name="T7" fmla="*/ 50 h 249"/>
                  <a:gd name="T8" fmla="*/ 50 w 648"/>
                  <a:gd name="T9" fmla="*/ 0 h 249"/>
                  <a:gd name="T10" fmla="*/ 597 w 648"/>
                  <a:gd name="T11" fmla="*/ 0 h 249"/>
                  <a:gd name="T12" fmla="*/ 648 w 648"/>
                  <a:gd name="T13" fmla="*/ 50 h 249"/>
                  <a:gd name="T14" fmla="*/ 648 w 648"/>
                  <a:gd name="T15" fmla="*/ 198 h 249"/>
                  <a:gd name="T16" fmla="*/ 597 w 648"/>
                  <a:gd name="T17" fmla="*/ 249 h 249"/>
                  <a:gd name="T18" fmla="*/ 50 w 648"/>
                  <a:gd name="T19" fmla="*/ 35 h 249"/>
                  <a:gd name="T20" fmla="*/ 36 w 648"/>
                  <a:gd name="T21" fmla="*/ 50 h 249"/>
                  <a:gd name="T22" fmla="*/ 36 w 648"/>
                  <a:gd name="T23" fmla="*/ 198 h 249"/>
                  <a:gd name="T24" fmla="*/ 50 w 648"/>
                  <a:gd name="T25" fmla="*/ 213 h 249"/>
                  <a:gd name="T26" fmla="*/ 597 w 648"/>
                  <a:gd name="T27" fmla="*/ 213 h 249"/>
                  <a:gd name="T28" fmla="*/ 612 w 648"/>
                  <a:gd name="T29" fmla="*/ 198 h 249"/>
                  <a:gd name="T30" fmla="*/ 612 w 648"/>
                  <a:gd name="T31" fmla="*/ 50 h 249"/>
                  <a:gd name="T32" fmla="*/ 597 w 648"/>
                  <a:gd name="T33" fmla="*/ 35 h 249"/>
                  <a:gd name="T34" fmla="*/ 50 w 648"/>
                  <a:gd name="T35" fmla="*/ 3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8" h="249">
                    <a:moveTo>
                      <a:pt x="597" y="249"/>
                    </a:moveTo>
                    <a:cubicBezTo>
                      <a:pt x="50" y="249"/>
                      <a:pt x="50" y="249"/>
                      <a:pt x="50" y="249"/>
                    </a:cubicBezTo>
                    <a:cubicBezTo>
                      <a:pt x="22" y="249"/>
                      <a:pt x="0" y="226"/>
                      <a:pt x="0" y="198"/>
                    </a:cubicBezTo>
                    <a:cubicBezTo>
                      <a:pt x="0" y="50"/>
                      <a:pt x="0" y="50"/>
                      <a:pt x="0" y="50"/>
                    </a:cubicBezTo>
                    <a:cubicBezTo>
                      <a:pt x="0" y="22"/>
                      <a:pt x="22" y="0"/>
                      <a:pt x="50" y="0"/>
                    </a:cubicBezTo>
                    <a:cubicBezTo>
                      <a:pt x="597" y="0"/>
                      <a:pt x="597" y="0"/>
                      <a:pt x="597" y="0"/>
                    </a:cubicBezTo>
                    <a:cubicBezTo>
                      <a:pt x="625" y="0"/>
                      <a:pt x="648" y="22"/>
                      <a:pt x="648" y="50"/>
                    </a:cubicBezTo>
                    <a:cubicBezTo>
                      <a:pt x="648" y="198"/>
                      <a:pt x="648" y="198"/>
                      <a:pt x="648" y="198"/>
                    </a:cubicBezTo>
                    <a:cubicBezTo>
                      <a:pt x="648" y="226"/>
                      <a:pt x="625" y="249"/>
                      <a:pt x="597" y="249"/>
                    </a:cubicBezTo>
                    <a:close/>
                    <a:moveTo>
                      <a:pt x="50" y="35"/>
                    </a:moveTo>
                    <a:cubicBezTo>
                      <a:pt x="42" y="35"/>
                      <a:pt x="36" y="42"/>
                      <a:pt x="36" y="50"/>
                    </a:cubicBezTo>
                    <a:cubicBezTo>
                      <a:pt x="36" y="198"/>
                      <a:pt x="36" y="198"/>
                      <a:pt x="36" y="198"/>
                    </a:cubicBezTo>
                    <a:cubicBezTo>
                      <a:pt x="36" y="206"/>
                      <a:pt x="42" y="213"/>
                      <a:pt x="50" y="213"/>
                    </a:cubicBezTo>
                    <a:cubicBezTo>
                      <a:pt x="597" y="213"/>
                      <a:pt x="597" y="213"/>
                      <a:pt x="597" y="213"/>
                    </a:cubicBezTo>
                    <a:cubicBezTo>
                      <a:pt x="605" y="213"/>
                      <a:pt x="612" y="206"/>
                      <a:pt x="612" y="198"/>
                    </a:cubicBezTo>
                    <a:cubicBezTo>
                      <a:pt x="612" y="50"/>
                      <a:pt x="612" y="50"/>
                      <a:pt x="612" y="50"/>
                    </a:cubicBezTo>
                    <a:cubicBezTo>
                      <a:pt x="612" y="42"/>
                      <a:pt x="605" y="35"/>
                      <a:pt x="597" y="35"/>
                    </a:cubicBezTo>
                    <a:lnTo>
                      <a:pt x="50" y="35"/>
                    </a:lnTo>
                    <a:close/>
                  </a:path>
                </a:pathLst>
              </a:custGeom>
              <a:grpFill/>
              <a:ln w="9525">
                <a:noFill/>
                <a:round/>
              </a:ln>
            </p:spPr>
            <p:txBody>
              <a:bodyPr vert="horz" wrap="square" lIns="91440" tIns="45720" rIns="91440" bIns="45720" numCol="1" anchor="t" anchorCtr="0" compatLnSpc="1"/>
              <a:lstStyle/>
              <a:p>
                <a:endParaRPr lang="zh-CN" altLang="en-US">
                  <a:solidFill>
                    <a:schemeClr val="accent1"/>
                  </a:solidFill>
                  <a:ea typeface="Microsoft JhengHei" panose="020B0604030504040204" pitchFamily="34" charset="-120"/>
                  <a:cs typeface="Calibri Light" panose="020F0302020204030204" pitchFamily="34" charset="0"/>
                </a:endParaRPr>
              </a:p>
            </p:txBody>
          </p:sp>
        </p:grpSp>
      </p:grpSp>
      <p:pic>
        <p:nvPicPr>
          <p:cNvPr id="8" name="图片 7"/>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2971165" y="1066165"/>
            <a:ext cx="3011170" cy="795655"/>
          </a:xfrm>
          <a:prstGeom prst="rect">
            <a:avLst/>
          </a:prstGeom>
        </p:spPr>
      </p:pic>
      <p:grpSp>
        <p:nvGrpSpPr>
          <p:cNvPr id="19" name="组合 9"/>
          <p:cNvGrpSpPr/>
          <p:nvPr/>
        </p:nvGrpSpPr>
        <p:grpSpPr>
          <a:xfrm>
            <a:off x="1632590" y="3240680"/>
            <a:ext cx="2942590" cy="566420"/>
            <a:chOff x="4244" y="5146"/>
            <a:chExt cx="4634" cy="892"/>
          </a:xfrm>
        </p:grpSpPr>
        <p:sp>
          <p:nvSpPr>
            <p:cNvPr id="20" name="椭圆 19"/>
            <p:cNvSpPr/>
            <p:nvPr/>
          </p:nvSpPr>
          <p:spPr>
            <a:xfrm>
              <a:off x="4244" y="5146"/>
              <a:ext cx="553" cy="55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accent1"/>
                </a:solidFill>
                <a:ea typeface="Microsoft JhengHei" panose="020B0604030504040204" pitchFamily="34" charset="-120"/>
                <a:cs typeface="Calibri Light" panose="020F0302020204030204" pitchFamily="34" charset="0"/>
              </a:endParaRPr>
            </a:p>
          </p:txBody>
        </p:sp>
        <p:sp>
          <p:nvSpPr>
            <p:cNvPr id="21" name="文本框 2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4776" y="5214"/>
              <a:ext cx="4102" cy="824"/>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kumimoji="1" lang="en-US" altLang="zh-TW" sz="1400" b="1">
                  <a:solidFill>
                    <a:schemeClr val="tx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Advisor: I-</a:t>
              </a:r>
              <a:r>
                <a:rPr kumimoji="1" lang="en-US" altLang="zh-TW" sz="1400" b="1" err="1">
                  <a:solidFill>
                    <a:schemeClr val="tx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Hsuan</a:t>
              </a:r>
              <a:r>
                <a:rPr kumimoji="1" lang="en-US" altLang="zh-TW" sz="1400" b="1">
                  <a:solidFill>
                    <a:schemeClr val="tx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 Hong Ph.D.</a:t>
              </a:r>
            </a:p>
            <a:p>
              <a:pPr defTabSz="514350" fontAlgn="base">
                <a:spcBef>
                  <a:spcPct val="0"/>
                </a:spcBef>
                <a:spcAft>
                  <a:spcPct val="0"/>
                </a:spcAft>
                <a:tabLst>
                  <a:tab pos="2149475" algn="l"/>
                </a:tabLst>
              </a:pPr>
              <a:r>
                <a:rPr kumimoji="1" lang="zh-TW" altLang="en-US" sz="1400" b="1">
                  <a:solidFill>
                    <a:schemeClr val="tx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指導教授</a:t>
              </a:r>
              <a:r>
                <a:rPr kumimoji="1" lang="zh-CN" altLang="en-US" sz="1400" b="1">
                  <a:solidFill>
                    <a:schemeClr val="tx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a:t>
              </a:r>
              <a:r>
                <a:rPr kumimoji="1" lang="zh-TW" altLang="en-US" sz="1400" b="1">
                  <a:solidFill>
                    <a:schemeClr val="tx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洪一薰 博士</a:t>
              </a:r>
            </a:p>
          </p:txBody>
        </p:sp>
      </p:grpSp>
      <p:sp>
        <p:nvSpPr>
          <p:cNvPr id="35" name="student-with-graduation-cap_47003"/>
          <p:cNvSpPr>
            <a:spLocks noChangeAspect="1"/>
          </p:cNvSpPr>
          <p:nvPr/>
        </p:nvSpPr>
        <p:spPr bwMode="auto">
          <a:xfrm>
            <a:off x="1689105" y="3285909"/>
            <a:ext cx="224790" cy="220980"/>
          </a:xfrm>
          <a:custGeom>
            <a:avLst/>
            <a:gdLst>
              <a:gd name="T0" fmla="*/ 10234 w 10586"/>
              <a:gd name="T1" fmla="*/ 8579 h 10403"/>
              <a:gd name="T2" fmla="*/ 7877 w 10586"/>
              <a:gd name="T3" fmla="*/ 7605 h 10403"/>
              <a:gd name="T4" fmla="*/ 7647 w 10586"/>
              <a:gd name="T5" fmla="*/ 5423 h 10403"/>
              <a:gd name="T6" fmla="*/ 7758 w 10586"/>
              <a:gd name="T7" fmla="*/ 3791 h 10403"/>
              <a:gd name="T8" fmla="*/ 7679 w 10586"/>
              <a:gd name="T9" fmla="*/ 2943 h 10403"/>
              <a:gd name="T10" fmla="*/ 8116 w 10586"/>
              <a:gd name="T11" fmla="*/ 1246 h 10403"/>
              <a:gd name="T12" fmla="*/ 7943 w 10586"/>
              <a:gd name="T13" fmla="*/ 2955 h 10403"/>
              <a:gd name="T14" fmla="*/ 9242 w 10586"/>
              <a:gd name="T15" fmla="*/ 3318 h 10403"/>
              <a:gd name="T16" fmla="*/ 8888 w 10586"/>
              <a:gd name="T17" fmla="*/ 1967 h 10403"/>
              <a:gd name="T18" fmla="*/ 9573 w 10586"/>
              <a:gd name="T19" fmla="*/ 1246 h 10403"/>
              <a:gd name="T20" fmla="*/ 8421 w 10586"/>
              <a:gd name="T21" fmla="*/ 233 h 10403"/>
              <a:gd name="T22" fmla="*/ 5631 w 10586"/>
              <a:gd name="T23" fmla="*/ 0 h 10403"/>
              <a:gd name="T24" fmla="*/ 1013 w 10586"/>
              <a:gd name="T25" fmla="*/ 233 h 10403"/>
              <a:gd name="T26" fmla="*/ 2907 w 10586"/>
              <a:gd name="T27" fmla="*/ 1246 h 10403"/>
              <a:gd name="T28" fmla="*/ 2984 w 10586"/>
              <a:gd name="T29" fmla="*/ 2943 h 10403"/>
              <a:gd name="T30" fmla="*/ 2510 w 10586"/>
              <a:gd name="T31" fmla="*/ 4799 h 10403"/>
              <a:gd name="T32" fmla="*/ 3672 w 10586"/>
              <a:gd name="T33" fmla="*/ 7122 h 10403"/>
              <a:gd name="T34" fmla="*/ 826 w 10586"/>
              <a:gd name="T35" fmla="*/ 8270 h 10403"/>
              <a:gd name="T36" fmla="*/ 0 w 10586"/>
              <a:gd name="T37" fmla="*/ 10403 h 10403"/>
              <a:gd name="T38" fmla="*/ 10586 w 10586"/>
              <a:gd name="T39" fmla="*/ 10066 h 10403"/>
              <a:gd name="T40" fmla="*/ 937 w 10586"/>
              <a:gd name="T41" fmla="*/ 8940 h 10403"/>
              <a:gd name="T42" fmla="*/ 4360 w 10586"/>
              <a:gd name="T43" fmla="*/ 7212 h 10403"/>
              <a:gd name="T44" fmla="*/ 3604 w 10586"/>
              <a:gd name="T45" fmla="*/ 5223 h 10403"/>
              <a:gd name="T46" fmla="*/ 3417 w 10586"/>
              <a:gd name="T47" fmla="*/ 4921 h 10403"/>
              <a:gd name="T48" fmla="*/ 3400 w 10586"/>
              <a:gd name="T49" fmla="*/ 4158 h 10403"/>
              <a:gd name="T50" fmla="*/ 3490 w 10586"/>
              <a:gd name="T51" fmla="*/ 3960 h 10403"/>
              <a:gd name="T52" fmla="*/ 6902 w 10586"/>
              <a:gd name="T53" fmla="*/ 2943 h 10403"/>
              <a:gd name="T54" fmla="*/ 7107 w 10586"/>
              <a:gd name="T55" fmla="*/ 4074 h 10403"/>
              <a:gd name="T56" fmla="*/ 7410 w 10586"/>
              <a:gd name="T57" fmla="*/ 4679 h 10403"/>
              <a:gd name="T58" fmla="*/ 6982 w 10586"/>
              <a:gd name="T59" fmla="*/ 5014 h 10403"/>
              <a:gd name="T60" fmla="*/ 6433 w 10586"/>
              <a:gd name="T61" fmla="*/ 6649 h 10403"/>
              <a:gd name="T62" fmla="*/ 7658 w 10586"/>
              <a:gd name="T63" fmla="*/ 8245 h 10403"/>
              <a:gd name="T64" fmla="*/ 9649 w 10586"/>
              <a:gd name="T65" fmla="*/ 8940 h 10403"/>
              <a:gd name="T66" fmla="*/ 688 w 10586"/>
              <a:gd name="T67" fmla="*/ 9728 h 10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86" h="10403">
                <a:moveTo>
                  <a:pt x="10586" y="10066"/>
                </a:moveTo>
                <a:cubicBezTo>
                  <a:pt x="10586" y="9382"/>
                  <a:pt x="10468" y="8882"/>
                  <a:pt x="10234" y="8579"/>
                </a:cubicBezTo>
                <a:cubicBezTo>
                  <a:pt x="10084" y="8384"/>
                  <a:pt x="9904" y="8294"/>
                  <a:pt x="9762" y="8270"/>
                </a:cubicBezTo>
                <a:lnTo>
                  <a:pt x="7877" y="7605"/>
                </a:lnTo>
                <a:cubicBezTo>
                  <a:pt x="7193" y="7377"/>
                  <a:pt x="6978" y="7196"/>
                  <a:pt x="6914" y="7122"/>
                </a:cubicBezTo>
                <a:cubicBezTo>
                  <a:pt x="7474" y="6578"/>
                  <a:pt x="7613" y="5789"/>
                  <a:pt x="7647" y="5423"/>
                </a:cubicBezTo>
                <a:cubicBezTo>
                  <a:pt x="7940" y="5222"/>
                  <a:pt x="8043" y="4979"/>
                  <a:pt x="8075" y="4799"/>
                </a:cubicBezTo>
                <a:cubicBezTo>
                  <a:pt x="8153" y="4366"/>
                  <a:pt x="7897" y="3968"/>
                  <a:pt x="7758" y="3791"/>
                </a:cubicBezTo>
                <a:cubicBezTo>
                  <a:pt x="7725" y="3484"/>
                  <a:pt x="7671" y="3203"/>
                  <a:pt x="7602" y="2943"/>
                </a:cubicBezTo>
                <a:lnTo>
                  <a:pt x="7679" y="2943"/>
                </a:lnTo>
                <a:lnTo>
                  <a:pt x="7679" y="1246"/>
                </a:lnTo>
                <a:lnTo>
                  <a:pt x="8116" y="1246"/>
                </a:lnTo>
                <a:cubicBezTo>
                  <a:pt x="8151" y="1413"/>
                  <a:pt x="8182" y="1625"/>
                  <a:pt x="8205" y="1894"/>
                </a:cubicBezTo>
                <a:cubicBezTo>
                  <a:pt x="8105" y="2037"/>
                  <a:pt x="7989" y="2328"/>
                  <a:pt x="7943" y="2955"/>
                </a:cubicBezTo>
                <a:lnTo>
                  <a:pt x="7916" y="3318"/>
                </a:lnTo>
                <a:lnTo>
                  <a:pt x="9242" y="3318"/>
                </a:lnTo>
                <a:lnTo>
                  <a:pt x="9212" y="2952"/>
                </a:lnTo>
                <a:cubicBezTo>
                  <a:pt x="9173" y="2474"/>
                  <a:pt x="9006" y="2146"/>
                  <a:pt x="8888" y="1967"/>
                </a:cubicBezTo>
                <a:cubicBezTo>
                  <a:pt x="8868" y="1689"/>
                  <a:pt x="8838" y="1453"/>
                  <a:pt x="8801" y="1246"/>
                </a:cubicBezTo>
                <a:lnTo>
                  <a:pt x="9573" y="1246"/>
                </a:lnTo>
                <a:lnTo>
                  <a:pt x="9573" y="233"/>
                </a:lnTo>
                <a:lnTo>
                  <a:pt x="8421" y="233"/>
                </a:lnTo>
                <a:cubicBezTo>
                  <a:pt x="8272" y="51"/>
                  <a:pt x="8113" y="0"/>
                  <a:pt x="7986" y="0"/>
                </a:cubicBezTo>
                <a:lnTo>
                  <a:pt x="5631" y="0"/>
                </a:lnTo>
                <a:lnTo>
                  <a:pt x="5631" y="233"/>
                </a:lnTo>
                <a:lnTo>
                  <a:pt x="1013" y="233"/>
                </a:lnTo>
                <a:lnTo>
                  <a:pt x="1013" y="1246"/>
                </a:lnTo>
                <a:lnTo>
                  <a:pt x="2907" y="1246"/>
                </a:lnTo>
                <a:lnTo>
                  <a:pt x="2907" y="2943"/>
                </a:lnTo>
                <a:lnTo>
                  <a:pt x="2984" y="2943"/>
                </a:lnTo>
                <a:cubicBezTo>
                  <a:pt x="2915" y="3203"/>
                  <a:pt x="2861" y="3484"/>
                  <a:pt x="2828" y="3791"/>
                </a:cubicBezTo>
                <a:cubicBezTo>
                  <a:pt x="2689" y="3968"/>
                  <a:pt x="2433" y="4366"/>
                  <a:pt x="2510" y="4799"/>
                </a:cubicBezTo>
                <a:cubicBezTo>
                  <a:pt x="2543" y="4979"/>
                  <a:pt x="2646" y="5222"/>
                  <a:pt x="2939" y="5423"/>
                </a:cubicBezTo>
                <a:cubicBezTo>
                  <a:pt x="2974" y="5788"/>
                  <a:pt x="3112" y="6575"/>
                  <a:pt x="3672" y="7122"/>
                </a:cubicBezTo>
                <a:cubicBezTo>
                  <a:pt x="3608" y="7195"/>
                  <a:pt x="3392" y="7378"/>
                  <a:pt x="2703" y="7607"/>
                </a:cubicBezTo>
                <a:lnTo>
                  <a:pt x="826" y="8270"/>
                </a:lnTo>
                <a:cubicBezTo>
                  <a:pt x="586" y="8306"/>
                  <a:pt x="0" y="8550"/>
                  <a:pt x="0" y="10066"/>
                </a:cubicBezTo>
                <a:lnTo>
                  <a:pt x="0" y="10403"/>
                </a:lnTo>
                <a:lnTo>
                  <a:pt x="10586" y="10403"/>
                </a:lnTo>
                <a:lnTo>
                  <a:pt x="10586" y="10066"/>
                </a:lnTo>
                <a:close/>
                <a:moveTo>
                  <a:pt x="688" y="9728"/>
                </a:moveTo>
                <a:cubicBezTo>
                  <a:pt x="731" y="9184"/>
                  <a:pt x="872" y="8979"/>
                  <a:pt x="937" y="8940"/>
                </a:cubicBezTo>
                <a:lnTo>
                  <a:pt x="2922" y="8247"/>
                </a:lnTo>
                <a:cubicBezTo>
                  <a:pt x="3832" y="7943"/>
                  <a:pt x="4288" y="7615"/>
                  <a:pt x="4360" y="7212"/>
                </a:cubicBezTo>
                <a:cubicBezTo>
                  <a:pt x="4406" y="6955"/>
                  <a:pt x="4277" y="6748"/>
                  <a:pt x="4170" y="6663"/>
                </a:cubicBezTo>
                <a:cubicBezTo>
                  <a:pt x="3615" y="6155"/>
                  <a:pt x="3604" y="5232"/>
                  <a:pt x="3604" y="5223"/>
                </a:cubicBezTo>
                <a:lnTo>
                  <a:pt x="3604" y="5014"/>
                </a:lnTo>
                <a:lnTo>
                  <a:pt x="3417" y="4921"/>
                </a:lnTo>
                <a:cubicBezTo>
                  <a:pt x="3273" y="4849"/>
                  <a:pt x="3192" y="4768"/>
                  <a:pt x="3176" y="4680"/>
                </a:cubicBezTo>
                <a:cubicBezTo>
                  <a:pt x="3144" y="4506"/>
                  <a:pt x="3314" y="4253"/>
                  <a:pt x="3400" y="4158"/>
                </a:cubicBezTo>
                <a:lnTo>
                  <a:pt x="3479" y="4074"/>
                </a:lnTo>
                <a:lnTo>
                  <a:pt x="3490" y="3960"/>
                </a:lnTo>
                <a:cubicBezTo>
                  <a:pt x="3526" y="3578"/>
                  <a:pt x="3591" y="3237"/>
                  <a:pt x="3684" y="2943"/>
                </a:cubicBezTo>
                <a:lnTo>
                  <a:pt x="6902" y="2943"/>
                </a:lnTo>
                <a:cubicBezTo>
                  <a:pt x="6995" y="3237"/>
                  <a:pt x="7060" y="3578"/>
                  <a:pt x="7096" y="3960"/>
                </a:cubicBezTo>
                <a:lnTo>
                  <a:pt x="7107" y="4074"/>
                </a:lnTo>
                <a:lnTo>
                  <a:pt x="7186" y="4158"/>
                </a:lnTo>
                <a:cubicBezTo>
                  <a:pt x="7269" y="4248"/>
                  <a:pt x="7442" y="4504"/>
                  <a:pt x="7410" y="4679"/>
                </a:cubicBezTo>
                <a:cubicBezTo>
                  <a:pt x="7394" y="4767"/>
                  <a:pt x="7313" y="4849"/>
                  <a:pt x="7169" y="4921"/>
                </a:cubicBezTo>
                <a:lnTo>
                  <a:pt x="6982" y="5014"/>
                </a:lnTo>
                <a:lnTo>
                  <a:pt x="6982" y="5223"/>
                </a:lnTo>
                <a:cubicBezTo>
                  <a:pt x="6982" y="5232"/>
                  <a:pt x="6967" y="6159"/>
                  <a:pt x="6433" y="6649"/>
                </a:cubicBezTo>
                <a:cubicBezTo>
                  <a:pt x="6309" y="6748"/>
                  <a:pt x="6180" y="6955"/>
                  <a:pt x="6226" y="7212"/>
                </a:cubicBezTo>
                <a:cubicBezTo>
                  <a:pt x="6298" y="7615"/>
                  <a:pt x="6754" y="7943"/>
                  <a:pt x="7658" y="8245"/>
                </a:cubicBezTo>
                <a:lnTo>
                  <a:pt x="9627" y="8940"/>
                </a:lnTo>
                <a:lnTo>
                  <a:pt x="9649" y="8940"/>
                </a:lnTo>
                <a:cubicBezTo>
                  <a:pt x="9714" y="8979"/>
                  <a:pt x="9855" y="9184"/>
                  <a:pt x="9898" y="9728"/>
                </a:cubicBezTo>
                <a:lnTo>
                  <a:pt x="688" y="9728"/>
                </a:lnTo>
                <a:lnTo>
                  <a:pt x="688" y="9728"/>
                </a:lnTo>
                <a:close/>
              </a:path>
            </a:pathLst>
          </a:custGeom>
          <a:solidFill>
            <a:schemeClr val="bg1"/>
          </a:solidFill>
          <a:ln>
            <a:noFill/>
          </a:ln>
        </p:spPr>
      </p:sp>
    </p:spTree>
    <p:extLst>
      <p:ext uri="{BB962C8B-B14F-4D97-AF65-F5344CB8AC3E}">
        <p14:creationId xmlns:p14="http://schemas.microsoft.com/office/powerpoint/2010/main" val="190744704"/>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18922" y="81969"/>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6" name="TextBox 25"/>
          <p:cNvSpPr txBox="1"/>
          <p:nvPr/>
        </p:nvSpPr>
        <p:spPr>
          <a:xfrm>
            <a:off x="6372194" y="92604"/>
            <a:ext cx="2514535" cy="400110"/>
          </a:xfrm>
          <a:prstGeom prst="rect">
            <a:avLst/>
          </a:prstGeom>
          <a:noFill/>
        </p:spPr>
        <p:txBody>
          <a:bodyPr wrap="none" rtlCol="0">
            <a:spAutoFit/>
          </a:bodyPr>
          <a:lstStyle/>
          <a:p>
            <a:pPr algn="r" eaLnBrk="1" hangingPunct="1">
              <a:lnSpc>
                <a:spcPct val="100000"/>
              </a:lnSpc>
              <a:buClrTx/>
              <a:buSzTx/>
              <a:buFontTx/>
              <a:buNone/>
            </a:pP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Data Preprocessing</a:t>
            </a:r>
          </a:p>
        </p:txBody>
      </p:sp>
      <p:sp>
        <p:nvSpPr>
          <p:cNvPr id="3" name="TextBox 25"/>
          <p:cNvSpPr txBox="1"/>
          <p:nvPr/>
        </p:nvSpPr>
        <p:spPr>
          <a:xfrm>
            <a:off x="593998" y="149180"/>
            <a:ext cx="1292341" cy="461665"/>
          </a:xfrm>
          <a:prstGeom prst="rect">
            <a:avLst/>
          </a:prstGeom>
          <a:noFill/>
        </p:spPr>
        <p:txBody>
          <a:bodyPr wrap="none" rtlCol="0">
            <a:spAutoFit/>
          </a:bodyPr>
          <a:lstStyle/>
          <a:p>
            <a:pPr algn="l" eaLnBrk="1" hangingPunct="1">
              <a:lnSpc>
                <a:spcPct val="100000"/>
              </a:lnSpc>
              <a:buClrTx/>
              <a:buSzTx/>
              <a:buFontTx/>
              <a:buNone/>
            </a:pPr>
            <a:r>
              <a:rPr lang="en-US" altLang="zh-CN" sz="2400">
                <a:latin typeface="Microsoft JhengHei" panose="020B0604030504040204" pitchFamily="34" charset="-120"/>
                <a:ea typeface="Microsoft JhengHei" panose="020B0604030504040204" pitchFamily="34" charset="-120"/>
                <a:cs typeface="Calibri Light" panose="020F0302020204030204" pitchFamily="34" charset="0"/>
                <a:sym typeface="+mn-ea"/>
              </a:rPr>
              <a:t>Dataset</a:t>
            </a:r>
          </a:p>
        </p:txBody>
      </p:sp>
      <p:grpSp>
        <p:nvGrpSpPr>
          <p:cNvPr id="36" name="群組 35">
            <a:extLst>
              <a:ext uri="{FF2B5EF4-FFF2-40B4-BE49-F238E27FC236}">
                <a16:creationId xmlns:a16="http://schemas.microsoft.com/office/drawing/2014/main" id="{8C42091A-B10C-452C-953D-7B2A391B6B73}"/>
              </a:ext>
            </a:extLst>
          </p:cNvPr>
          <p:cNvGrpSpPr/>
          <p:nvPr/>
        </p:nvGrpSpPr>
        <p:grpSpPr>
          <a:xfrm>
            <a:off x="491063" y="757326"/>
            <a:ext cx="7008963" cy="4346010"/>
            <a:chOff x="450215" y="763288"/>
            <a:chExt cx="7008963" cy="4346010"/>
          </a:xfrm>
        </p:grpSpPr>
        <p:pic>
          <p:nvPicPr>
            <p:cNvPr id="7" name="圖片 6">
              <a:extLst>
                <a:ext uri="{FF2B5EF4-FFF2-40B4-BE49-F238E27FC236}">
                  <a16:creationId xmlns:a16="http://schemas.microsoft.com/office/drawing/2014/main" id="{DCFEE2C6-0A57-4B61-B4DB-3E8F04FCFFA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0215" y="763288"/>
              <a:ext cx="3471435" cy="2314290"/>
            </a:xfrm>
            <a:prstGeom prst="rect">
              <a:avLst/>
            </a:prstGeom>
          </p:spPr>
        </p:pic>
        <p:pic>
          <p:nvPicPr>
            <p:cNvPr id="28" name="圖片 27">
              <a:extLst>
                <a:ext uri="{FF2B5EF4-FFF2-40B4-BE49-F238E27FC236}">
                  <a16:creationId xmlns:a16="http://schemas.microsoft.com/office/drawing/2014/main" id="{FF4C948B-93EE-403A-96AD-AF82DB160C7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21650" y="763288"/>
              <a:ext cx="3537528" cy="2296156"/>
            </a:xfrm>
            <a:prstGeom prst="rect">
              <a:avLst/>
            </a:prstGeom>
          </p:spPr>
        </p:pic>
        <p:pic>
          <p:nvPicPr>
            <p:cNvPr id="30" name="圖片 29">
              <a:extLst>
                <a:ext uri="{FF2B5EF4-FFF2-40B4-BE49-F238E27FC236}">
                  <a16:creationId xmlns:a16="http://schemas.microsoft.com/office/drawing/2014/main" id="{AA79D3AD-311F-461B-B646-7884B9770C72}"/>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0215" y="3041311"/>
              <a:ext cx="3471435" cy="2067987"/>
            </a:xfrm>
            <a:prstGeom prst="rect">
              <a:avLst/>
            </a:prstGeom>
          </p:spPr>
        </p:pic>
        <p:pic>
          <p:nvPicPr>
            <p:cNvPr id="33" name="圖片 32">
              <a:extLst>
                <a:ext uri="{FF2B5EF4-FFF2-40B4-BE49-F238E27FC236}">
                  <a16:creationId xmlns:a16="http://schemas.microsoft.com/office/drawing/2014/main" id="{81796C23-2374-41B8-965F-80FA9B64DF2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21650" y="3041311"/>
              <a:ext cx="3537528" cy="2067987"/>
            </a:xfrm>
            <a:prstGeom prst="rect">
              <a:avLst/>
            </a:prstGeom>
          </p:spPr>
        </p:pic>
      </p:grpSp>
      <p:sp>
        <p:nvSpPr>
          <p:cNvPr id="35" name="文字方塊 34">
            <a:extLst>
              <a:ext uri="{FF2B5EF4-FFF2-40B4-BE49-F238E27FC236}">
                <a16:creationId xmlns:a16="http://schemas.microsoft.com/office/drawing/2014/main" id="{13E98354-E3DF-4D47-9DAD-17061F8F5E13}"/>
              </a:ext>
            </a:extLst>
          </p:cNvPr>
          <p:cNvSpPr txBox="1"/>
          <p:nvPr/>
        </p:nvSpPr>
        <p:spPr>
          <a:xfrm>
            <a:off x="148167" y="1894691"/>
            <a:ext cx="914400" cy="461665"/>
          </a:xfrm>
          <a:prstGeom prst="rect">
            <a:avLst/>
          </a:prstGeom>
          <a:noFill/>
        </p:spPr>
        <p:txBody>
          <a:bodyPr wrap="square" rtlCol="0">
            <a:spAutoFit/>
          </a:bodyPr>
          <a:lstStyle/>
          <a:p>
            <a:r>
              <a:rPr lang="en-US" altLang="zh-TW" sz="2400">
                <a:latin typeface="Microsoft JhengHei" panose="020B0604030504040204" pitchFamily="34" charset="-120"/>
                <a:ea typeface="Microsoft JhengHei" panose="020B0604030504040204" pitchFamily="34" charset="-120"/>
              </a:rPr>
              <a:t>I</a:t>
            </a:r>
            <a:endParaRPr lang="zh-TW" altLang="en-US" sz="2400">
              <a:latin typeface="Microsoft JhengHei" panose="020B0604030504040204" pitchFamily="34" charset="-120"/>
              <a:ea typeface="Microsoft JhengHei" panose="020B0604030504040204" pitchFamily="34" charset="-120"/>
            </a:endParaRPr>
          </a:p>
        </p:txBody>
      </p:sp>
      <p:sp>
        <p:nvSpPr>
          <p:cNvPr id="130" name="文字方塊 129">
            <a:extLst>
              <a:ext uri="{FF2B5EF4-FFF2-40B4-BE49-F238E27FC236}">
                <a16:creationId xmlns:a16="http://schemas.microsoft.com/office/drawing/2014/main" id="{277EEE63-1429-4445-B696-1BEBF961A1D4}"/>
              </a:ext>
            </a:extLst>
          </p:cNvPr>
          <p:cNvSpPr txBox="1"/>
          <p:nvPr/>
        </p:nvSpPr>
        <p:spPr>
          <a:xfrm>
            <a:off x="112569" y="3747316"/>
            <a:ext cx="914400" cy="461665"/>
          </a:xfrm>
          <a:prstGeom prst="rect">
            <a:avLst/>
          </a:prstGeom>
          <a:noFill/>
        </p:spPr>
        <p:txBody>
          <a:bodyPr wrap="square" rtlCol="0">
            <a:spAutoFit/>
          </a:bodyPr>
          <a:lstStyle/>
          <a:p>
            <a:r>
              <a:rPr lang="en-US" altLang="zh-TW" sz="2400">
                <a:latin typeface="Microsoft JhengHei" panose="020B0604030504040204" pitchFamily="34" charset="-120"/>
                <a:ea typeface="Microsoft JhengHei" panose="020B0604030504040204" pitchFamily="34" charset="-120"/>
              </a:rPr>
              <a:t>U</a:t>
            </a:r>
            <a:endParaRPr lang="zh-TW" altLang="en-US" sz="2400">
              <a:latin typeface="Microsoft JhengHei" panose="020B0604030504040204" pitchFamily="34" charset="-120"/>
              <a:ea typeface="Microsoft JhengHei" panose="020B0604030504040204" pitchFamily="34" charset="-120"/>
            </a:endParaRPr>
          </a:p>
        </p:txBody>
      </p:sp>
      <p:sp>
        <p:nvSpPr>
          <p:cNvPr id="131" name="文字方塊 130">
            <a:extLst>
              <a:ext uri="{FF2B5EF4-FFF2-40B4-BE49-F238E27FC236}">
                <a16:creationId xmlns:a16="http://schemas.microsoft.com/office/drawing/2014/main" id="{D4D978A9-D33C-45B2-BA38-2444B8220D55}"/>
              </a:ext>
            </a:extLst>
          </p:cNvPr>
          <p:cNvSpPr txBox="1"/>
          <p:nvPr/>
        </p:nvSpPr>
        <p:spPr>
          <a:xfrm>
            <a:off x="2070499" y="379730"/>
            <a:ext cx="914400" cy="461665"/>
          </a:xfrm>
          <a:prstGeom prst="rect">
            <a:avLst/>
          </a:prstGeom>
          <a:noFill/>
        </p:spPr>
        <p:txBody>
          <a:bodyPr wrap="square" rtlCol="0">
            <a:spAutoFit/>
          </a:bodyPr>
          <a:lstStyle/>
          <a:p>
            <a:r>
              <a:rPr lang="en-US" altLang="zh-TW" sz="2400">
                <a:latin typeface="Microsoft JhengHei" panose="020B0604030504040204" pitchFamily="34" charset="-120"/>
                <a:ea typeface="Microsoft JhengHei" panose="020B0604030504040204" pitchFamily="34" charset="-120"/>
              </a:rPr>
              <a:t>3%</a:t>
            </a:r>
            <a:endParaRPr lang="zh-TW" altLang="en-US" sz="2400">
              <a:latin typeface="Microsoft JhengHei" panose="020B0604030504040204" pitchFamily="34" charset="-120"/>
              <a:ea typeface="Microsoft JhengHei" panose="020B0604030504040204" pitchFamily="34" charset="-120"/>
            </a:endParaRPr>
          </a:p>
        </p:txBody>
      </p:sp>
      <p:sp>
        <p:nvSpPr>
          <p:cNvPr id="132" name="文字方塊 131">
            <a:extLst>
              <a:ext uri="{FF2B5EF4-FFF2-40B4-BE49-F238E27FC236}">
                <a16:creationId xmlns:a16="http://schemas.microsoft.com/office/drawing/2014/main" id="{77BF54E0-4E9D-428D-8F34-1C41EC6106D5}"/>
              </a:ext>
            </a:extLst>
          </p:cNvPr>
          <p:cNvSpPr txBox="1"/>
          <p:nvPr/>
        </p:nvSpPr>
        <p:spPr>
          <a:xfrm>
            <a:off x="5480701" y="387650"/>
            <a:ext cx="914400" cy="461665"/>
          </a:xfrm>
          <a:prstGeom prst="rect">
            <a:avLst/>
          </a:prstGeom>
          <a:noFill/>
        </p:spPr>
        <p:txBody>
          <a:bodyPr wrap="square" rtlCol="0">
            <a:spAutoFit/>
          </a:bodyPr>
          <a:lstStyle/>
          <a:p>
            <a:r>
              <a:rPr lang="en-US" altLang="zh-TW" sz="2400">
                <a:latin typeface="Microsoft JhengHei" panose="020B0604030504040204" pitchFamily="34" charset="-120"/>
                <a:ea typeface="Microsoft JhengHei" panose="020B0604030504040204" pitchFamily="34" charset="-120"/>
              </a:rPr>
              <a:t>15%</a:t>
            </a:r>
            <a:endParaRPr lang="zh-TW" altLang="en-US" sz="2400">
              <a:latin typeface="Microsoft JhengHei" panose="020B0604030504040204" pitchFamily="34" charset="-120"/>
              <a:ea typeface="Microsoft JhengHei" panose="020B0604030504040204" pitchFamily="34" charset="-120"/>
            </a:endParaRPr>
          </a:p>
        </p:txBody>
      </p:sp>
      <p:grpSp>
        <p:nvGrpSpPr>
          <p:cNvPr id="48" name="群組 47">
            <a:extLst>
              <a:ext uri="{FF2B5EF4-FFF2-40B4-BE49-F238E27FC236}">
                <a16:creationId xmlns:a16="http://schemas.microsoft.com/office/drawing/2014/main" id="{DD437376-1DDA-429E-923C-7831B7CA70B8}"/>
              </a:ext>
            </a:extLst>
          </p:cNvPr>
          <p:cNvGrpSpPr/>
          <p:nvPr/>
        </p:nvGrpSpPr>
        <p:grpSpPr>
          <a:xfrm>
            <a:off x="7817749" y="1692207"/>
            <a:ext cx="711201" cy="138543"/>
            <a:chOff x="7661563" y="1463964"/>
            <a:chExt cx="711201" cy="138543"/>
          </a:xfrm>
        </p:grpSpPr>
        <p:cxnSp>
          <p:nvCxnSpPr>
            <p:cNvPr id="38" name="直線接點 37">
              <a:extLst>
                <a:ext uri="{FF2B5EF4-FFF2-40B4-BE49-F238E27FC236}">
                  <a16:creationId xmlns:a16="http://schemas.microsoft.com/office/drawing/2014/main" id="{2A3DEFF5-2BAD-4792-A7F9-23B87E14B583}"/>
                </a:ext>
              </a:extLst>
            </p:cNvPr>
            <p:cNvCxnSpPr/>
            <p:nvPr/>
          </p:nvCxnSpPr>
          <p:spPr>
            <a:xfrm>
              <a:off x="7721600" y="1533236"/>
              <a:ext cx="591127" cy="0"/>
            </a:xfrm>
            <a:prstGeom prst="line">
              <a:avLst/>
            </a:prstGeom>
            <a:ln w="19050">
              <a:solidFill>
                <a:srgbClr val="8F2AEC"/>
              </a:solidFill>
              <a:prstDash val="dash"/>
            </a:ln>
          </p:spPr>
          <p:style>
            <a:lnRef idx="1">
              <a:schemeClr val="accent1"/>
            </a:lnRef>
            <a:fillRef idx="0">
              <a:schemeClr val="accent1"/>
            </a:fillRef>
            <a:effectRef idx="0">
              <a:schemeClr val="accent1"/>
            </a:effectRef>
            <a:fontRef idx="minor">
              <a:schemeClr val="tx1"/>
            </a:fontRef>
          </p:style>
        </p:cxnSp>
        <p:sp>
          <p:nvSpPr>
            <p:cNvPr id="39" name="流程圖: 接點 38">
              <a:extLst>
                <a:ext uri="{FF2B5EF4-FFF2-40B4-BE49-F238E27FC236}">
                  <a16:creationId xmlns:a16="http://schemas.microsoft.com/office/drawing/2014/main" id="{B46713EE-457F-4FF9-A209-FE323B630CCE}"/>
                </a:ext>
              </a:extLst>
            </p:cNvPr>
            <p:cNvSpPr/>
            <p:nvPr/>
          </p:nvSpPr>
          <p:spPr>
            <a:xfrm>
              <a:off x="7661563" y="1463964"/>
              <a:ext cx="120073" cy="138543"/>
            </a:xfrm>
            <a:prstGeom prst="flowChartConnector">
              <a:avLst/>
            </a:prstGeom>
            <a:solidFill>
              <a:srgbClr val="8F2AEC"/>
            </a:solidFill>
            <a:ln>
              <a:solidFill>
                <a:srgbClr val="8F2A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流程圖: 接點 132">
              <a:extLst>
                <a:ext uri="{FF2B5EF4-FFF2-40B4-BE49-F238E27FC236}">
                  <a16:creationId xmlns:a16="http://schemas.microsoft.com/office/drawing/2014/main" id="{016F15EB-433C-4D9E-9CB0-F772ED10B9EE}"/>
                </a:ext>
              </a:extLst>
            </p:cNvPr>
            <p:cNvSpPr/>
            <p:nvPr/>
          </p:nvSpPr>
          <p:spPr>
            <a:xfrm>
              <a:off x="8252691" y="1463964"/>
              <a:ext cx="120073" cy="138543"/>
            </a:xfrm>
            <a:prstGeom prst="flowChartConnector">
              <a:avLst/>
            </a:prstGeom>
            <a:solidFill>
              <a:srgbClr val="8F2AEC"/>
            </a:solidFill>
            <a:ln>
              <a:solidFill>
                <a:srgbClr val="8F2A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0" name="文字方塊 39">
            <a:extLst>
              <a:ext uri="{FF2B5EF4-FFF2-40B4-BE49-F238E27FC236}">
                <a16:creationId xmlns:a16="http://schemas.microsoft.com/office/drawing/2014/main" id="{4E2FB574-FFD9-4DB2-9C54-C759420BEB95}"/>
              </a:ext>
            </a:extLst>
          </p:cNvPr>
          <p:cNvSpPr txBox="1"/>
          <p:nvPr/>
        </p:nvSpPr>
        <p:spPr>
          <a:xfrm>
            <a:off x="7671332" y="1934192"/>
            <a:ext cx="1215397" cy="553998"/>
          </a:xfrm>
          <a:prstGeom prst="rect">
            <a:avLst/>
          </a:prstGeom>
          <a:noFill/>
        </p:spPr>
        <p:txBody>
          <a:bodyPr wrap="none" rtlCol="0">
            <a:spAutoFit/>
          </a:bodyPr>
          <a:lstStyle/>
          <a:p>
            <a:r>
              <a:rPr lang="en-US" altLang="zh-TW" sz="1500">
                <a:latin typeface="Microsoft JhengHei" panose="020B0604030504040204" pitchFamily="34" charset="-120"/>
                <a:ea typeface="Microsoft JhengHei" panose="020B0604030504040204" pitchFamily="34" charset="-120"/>
              </a:rPr>
              <a:t>Physical </a:t>
            </a:r>
          </a:p>
          <a:p>
            <a:r>
              <a:rPr lang="en-US" altLang="zh-TW" sz="1500">
                <a:latin typeface="Microsoft JhengHei" panose="020B0604030504040204" pitchFamily="34" charset="-120"/>
                <a:ea typeface="Microsoft JhengHei" panose="020B0604030504040204" pitchFamily="34" charset="-120"/>
              </a:rPr>
              <a:t>experiment</a:t>
            </a:r>
            <a:endParaRPr lang="zh-TW" altLang="en-US" sz="1500">
              <a:latin typeface="Microsoft JhengHei" panose="020B0604030504040204" pitchFamily="34" charset="-120"/>
              <a:ea typeface="Microsoft JhengHei" panose="020B0604030504040204" pitchFamily="34" charset="-120"/>
            </a:endParaRPr>
          </a:p>
        </p:txBody>
      </p:sp>
      <p:grpSp>
        <p:nvGrpSpPr>
          <p:cNvPr id="47" name="群組 46">
            <a:extLst>
              <a:ext uri="{FF2B5EF4-FFF2-40B4-BE49-F238E27FC236}">
                <a16:creationId xmlns:a16="http://schemas.microsoft.com/office/drawing/2014/main" id="{7376F3E7-60D1-488D-A1D9-D08A86893086}"/>
              </a:ext>
            </a:extLst>
          </p:cNvPr>
          <p:cNvGrpSpPr/>
          <p:nvPr/>
        </p:nvGrpSpPr>
        <p:grpSpPr>
          <a:xfrm>
            <a:off x="7951719" y="3261572"/>
            <a:ext cx="449619" cy="914479"/>
            <a:chOff x="7587714" y="2102188"/>
            <a:chExt cx="449619" cy="914479"/>
          </a:xfrm>
        </p:grpSpPr>
        <p:pic>
          <p:nvPicPr>
            <p:cNvPr id="44" name="圖片 43">
              <a:extLst>
                <a:ext uri="{FF2B5EF4-FFF2-40B4-BE49-F238E27FC236}">
                  <a16:creationId xmlns:a16="http://schemas.microsoft.com/office/drawing/2014/main" id="{F887CEB8-F5F1-4816-B6BA-BAD36159B8D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833" b="90000" l="8475" r="89831">
                          <a14:foregroundMark x1="47458" y1="5833" x2="47458" y2="5833"/>
                          <a14:foregroundMark x1="47458" y1="49167" x2="47458" y2="49167"/>
                          <a14:foregroundMark x1="59322" y1="61667" x2="59322" y2="61667"/>
                        </a14:backgroundRemoval>
                      </a14:imgEffect>
                    </a14:imgLayer>
                  </a14:imgProps>
                </a:ext>
                <a:ext uri="{28A0092B-C50C-407E-A947-70E740481C1C}">
                  <a14:useLocalDpi xmlns:a14="http://schemas.microsoft.com/office/drawing/2010/main" val="0"/>
                </a:ext>
              </a:extLst>
            </a:blip>
            <a:stretch>
              <a:fillRect/>
            </a:stretch>
          </p:blipFill>
          <p:spPr>
            <a:xfrm>
              <a:off x="7587714" y="2102188"/>
              <a:ext cx="449619" cy="914479"/>
            </a:xfrm>
            <a:prstGeom prst="rect">
              <a:avLst/>
            </a:prstGeom>
          </p:spPr>
        </p:pic>
        <p:cxnSp>
          <p:nvCxnSpPr>
            <p:cNvPr id="46" name="直線接點 45">
              <a:extLst>
                <a:ext uri="{FF2B5EF4-FFF2-40B4-BE49-F238E27FC236}">
                  <a16:creationId xmlns:a16="http://schemas.microsoft.com/office/drawing/2014/main" id="{D1C53589-F43D-49EA-84D7-F1CDD1C9A34F}"/>
                </a:ext>
              </a:extLst>
            </p:cNvPr>
            <p:cNvCxnSpPr/>
            <p:nvPr/>
          </p:nvCxnSpPr>
          <p:spPr>
            <a:xfrm>
              <a:off x="7721599" y="2914657"/>
              <a:ext cx="175492"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4" name="文字方塊 133">
            <a:extLst>
              <a:ext uri="{FF2B5EF4-FFF2-40B4-BE49-F238E27FC236}">
                <a16:creationId xmlns:a16="http://schemas.microsoft.com/office/drawing/2014/main" id="{0AF8BD5A-CD5C-459D-999D-87596A808A21}"/>
              </a:ext>
            </a:extLst>
          </p:cNvPr>
          <p:cNvSpPr txBox="1"/>
          <p:nvPr/>
        </p:nvSpPr>
        <p:spPr>
          <a:xfrm>
            <a:off x="7437719" y="4108773"/>
            <a:ext cx="1754583" cy="553998"/>
          </a:xfrm>
          <a:prstGeom prst="rect">
            <a:avLst/>
          </a:prstGeom>
          <a:noFill/>
        </p:spPr>
        <p:txBody>
          <a:bodyPr wrap="none" rtlCol="0">
            <a:spAutoFit/>
          </a:bodyPr>
          <a:lstStyle/>
          <a:p>
            <a:r>
              <a:rPr lang="en-US" altLang="zh-TW" sz="1500">
                <a:latin typeface="Microsoft JhengHei" panose="020B0604030504040204" pitchFamily="34" charset="-120"/>
                <a:ea typeface="Microsoft JhengHei" panose="020B0604030504040204" pitchFamily="34" charset="-120"/>
              </a:rPr>
              <a:t>Historical </a:t>
            </a:r>
          </a:p>
          <a:p>
            <a:r>
              <a:rPr lang="en-US" altLang="zh-TW" sz="1500">
                <a:latin typeface="Microsoft JhengHei" panose="020B0604030504040204" pitchFamily="34" charset="-120"/>
                <a:ea typeface="Microsoft JhengHei" panose="020B0604030504040204" pitchFamily="34" charset="-120"/>
              </a:rPr>
              <a:t>Simulation</a:t>
            </a:r>
            <a:r>
              <a:rPr lang="zh-TW" altLang="en-US" sz="1500">
                <a:latin typeface="Microsoft JhengHei" panose="020B0604030504040204" pitchFamily="34" charset="-120"/>
                <a:ea typeface="Microsoft JhengHei" panose="020B0604030504040204" pitchFamily="34" charset="-120"/>
              </a:rPr>
              <a:t> </a:t>
            </a:r>
            <a:r>
              <a:rPr lang="en-US" altLang="zh-TW" sz="1500">
                <a:latin typeface="Microsoft JhengHei" panose="020B0604030504040204" pitchFamily="34" charset="-120"/>
                <a:ea typeface="Microsoft JhengHei" panose="020B0604030504040204" pitchFamily="34" charset="-120"/>
              </a:rPr>
              <a:t>Result</a:t>
            </a:r>
            <a:endParaRPr lang="zh-TW" altLang="en-US" sz="1500">
              <a:latin typeface="Microsoft JhengHei" panose="020B0604030504040204" pitchFamily="34" charset="-120"/>
              <a:ea typeface="Microsoft JhengHei" panose="020B0604030504040204" pitchFamily="34" charset="-120"/>
            </a:endParaRPr>
          </a:p>
        </p:txBody>
      </p:sp>
      <p:sp>
        <p:nvSpPr>
          <p:cNvPr id="24" name="灯片编号占位符 1">
            <a:extLst>
              <a:ext uri="{FF2B5EF4-FFF2-40B4-BE49-F238E27FC236}">
                <a16:creationId xmlns:a16="http://schemas.microsoft.com/office/drawing/2014/main" id="{9BA3AC4B-26EB-4CD4-B8BE-A0FB5DE28C25}"/>
              </a:ext>
            </a:extLst>
          </p:cNvPr>
          <p:cNvSpPr txBox="1">
            <a:spLocks/>
          </p:cNvSpPr>
          <p:nvPr/>
        </p:nvSpPr>
        <p:spPr>
          <a:xfrm>
            <a:off x="6847529" y="4747679"/>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10</a:t>
            </a:fld>
            <a:endParaRPr lang="zh-CN" altLang="en-US"/>
          </a:p>
        </p:txBody>
      </p:sp>
    </p:spTree>
    <p:custDataLst>
      <p:tags r:id="rId1"/>
    </p:custData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97250" y="200660"/>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6" name="TextBox 25"/>
          <p:cNvSpPr txBox="1"/>
          <p:nvPr/>
        </p:nvSpPr>
        <p:spPr>
          <a:xfrm>
            <a:off x="6340813" y="170770"/>
            <a:ext cx="2514535" cy="400110"/>
          </a:xfrm>
          <a:prstGeom prst="rect">
            <a:avLst/>
          </a:prstGeom>
          <a:noFill/>
        </p:spPr>
        <p:txBody>
          <a:bodyPr wrap="none" rtlCol="0">
            <a:spAutoFit/>
          </a:bodyPr>
          <a:lstStyle/>
          <a:p>
            <a:pPr algn="r" eaLnBrk="1" hangingPunct="1">
              <a:lnSpc>
                <a:spcPct val="100000"/>
              </a:lnSpc>
              <a:buClrTx/>
              <a:buSzTx/>
              <a:buFontTx/>
              <a:buNone/>
            </a:pP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Data Preprocessing</a:t>
            </a:r>
          </a:p>
        </p:txBody>
      </p:sp>
      <p:sp>
        <p:nvSpPr>
          <p:cNvPr id="3" name="TextBox 25"/>
          <p:cNvSpPr txBox="1"/>
          <p:nvPr/>
        </p:nvSpPr>
        <p:spPr>
          <a:xfrm>
            <a:off x="593998" y="149180"/>
            <a:ext cx="1735411" cy="461665"/>
          </a:xfrm>
          <a:prstGeom prst="rect">
            <a:avLst/>
          </a:prstGeom>
          <a:noFill/>
        </p:spPr>
        <p:txBody>
          <a:bodyPr wrap="none" rtlCol="0">
            <a:spAutoFit/>
          </a:bodyPr>
          <a:lstStyle/>
          <a:p>
            <a:pPr algn="l" eaLnBrk="1" hangingPunct="1">
              <a:lnSpc>
                <a:spcPct val="100000"/>
              </a:lnSpc>
              <a:buClrTx/>
              <a:buSzTx/>
              <a:buFontTx/>
              <a:buNone/>
            </a:pPr>
            <a:r>
              <a:rPr lang="en-US" altLang="zh-CN" sz="2400">
                <a:latin typeface="Microsoft JhengHei" panose="020B0604030504040204" pitchFamily="34" charset="-120"/>
                <a:ea typeface="Microsoft JhengHei" panose="020B0604030504040204" pitchFamily="34" charset="-120"/>
                <a:cs typeface="Calibri Light" panose="020F0302020204030204" pitchFamily="34" charset="0"/>
                <a:sym typeface="+mn-ea"/>
              </a:rPr>
              <a:t>Clustering </a:t>
            </a:r>
          </a:p>
        </p:txBody>
      </p:sp>
      <p:sp>
        <p:nvSpPr>
          <p:cNvPr id="7" name="矩形 6">
            <a:extLst>
              <a:ext uri="{FF2B5EF4-FFF2-40B4-BE49-F238E27FC236}">
                <a16:creationId xmlns:a16="http://schemas.microsoft.com/office/drawing/2014/main" id="{30B44801-E229-47F0-A1C4-20B88C27F620}"/>
              </a:ext>
            </a:extLst>
          </p:cNvPr>
          <p:cNvSpPr/>
          <p:nvPr/>
        </p:nvSpPr>
        <p:spPr>
          <a:xfrm>
            <a:off x="367665" y="766664"/>
            <a:ext cx="4884158" cy="338554"/>
          </a:xfrm>
          <a:prstGeom prst="rect">
            <a:avLst/>
          </a:prstGeom>
        </p:spPr>
        <p:txBody>
          <a:bodyPr wrap="none">
            <a:spAutoFit/>
          </a:bodyPr>
          <a:lstStyle/>
          <a:p>
            <a:r>
              <a:rPr lang="en-US" altLang="zh-TW" sz="1600">
                <a:latin typeface="Microsoft JhengHei" panose="020B0604030504040204" pitchFamily="34" charset="-120"/>
                <a:ea typeface="Microsoft JhengHei" panose="020B0604030504040204" pitchFamily="34" charset="-120"/>
              </a:rPr>
              <a:t>Suppose that there is a set of d-dimensional data</a:t>
            </a:r>
            <a:endParaRPr lang="zh-TW" altLang="en-US" sz="1600">
              <a:latin typeface="Microsoft JhengHei" panose="020B0604030504040204" pitchFamily="34" charset="-120"/>
              <a:ea typeface="Microsoft JhengHei" panose="020B0604030504040204" pitchFamily="34" charset="-12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B85EF17B-26C2-4F1C-AEB3-7F43BBD812D5}"/>
                  </a:ext>
                </a:extLst>
              </p:cNvPr>
              <p:cNvSpPr txBox="1"/>
              <p:nvPr/>
            </p:nvSpPr>
            <p:spPr>
              <a:xfrm>
                <a:off x="5333810" y="766826"/>
                <a:ext cx="1895391" cy="2506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𝑖</m:t>
                          </m:r>
                          <m:r>
                            <a:rPr lang="en-US" altLang="zh-TW" sz="1600" b="0" i="1" smtClean="0">
                              <a:latin typeface="Cambria Math" panose="02040503050406030204" pitchFamily="18" charset="0"/>
                            </a:rPr>
                            <m:t>   </m:t>
                          </m:r>
                        </m:sub>
                      </m:sSub>
                      <m:r>
                        <a:rPr lang="zh-TW" altLang="en-US" sz="1600" i="1" smtClean="0">
                          <a:latin typeface="Cambria Math" panose="02040503050406030204" pitchFamily="18" charset="0"/>
                        </a:rPr>
                        <m:t>𝜖</m:t>
                      </m:r>
                      <m:r>
                        <a:rPr lang="en-US" altLang="zh-TW" sz="1600" b="0" i="1" smtClean="0">
                          <a:latin typeface="Cambria Math" panose="02040503050406030204" pitchFamily="18" charset="0"/>
                        </a:rPr>
                        <m:t> </m:t>
                      </m:r>
                      <m:sSup>
                        <m:sSupPr>
                          <m:ctrlPr>
                            <a:rPr lang="en-US" altLang="zh-TW" sz="1600" b="0" i="1" smtClean="0">
                              <a:latin typeface="Cambria Math" panose="02040503050406030204" pitchFamily="18" charset="0"/>
                            </a:rPr>
                          </m:ctrlPr>
                        </m:sSupPr>
                        <m:e>
                          <m:r>
                            <a:rPr lang="en-US" altLang="zh-TW" sz="1600" b="0" i="1" smtClean="0">
                              <a:latin typeface="Cambria Math" panose="02040503050406030204" pitchFamily="18" charset="0"/>
                            </a:rPr>
                            <m:t>𝑅</m:t>
                          </m:r>
                        </m:e>
                        <m:sup>
                          <m:r>
                            <a:rPr lang="en-US" altLang="zh-TW" sz="1600" b="0" i="1" smtClean="0">
                              <a:latin typeface="Cambria Math" panose="02040503050406030204" pitchFamily="18" charset="0"/>
                            </a:rPr>
                            <m:t>𝑑</m:t>
                          </m:r>
                        </m:sup>
                      </m:sSup>
                      <m:r>
                        <a:rPr lang="en-US" altLang="zh-TW" sz="1600" b="0" i="1" smtClean="0">
                          <a:latin typeface="Cambria Math" panose="02040503050406030204" pitchFamily="18" charset="0"/>
                        </a:rPr>
                        <m:t>, </m:t>
                      </m:r>
                      <m:r>
                        <a:rPr lang="en-US" altLang="zh-TW" sz="1600" b="0" i="1" smtClean="0">
                          <a:latin typeface="Cambria Math" panose="02040503050406030204" pitchFamily="18" charset="0"/>
                        </a:rPr>
                        <m:t>𝑖</m:t>
                      </m:r>
                      <m:r>
                        <a:rPr lang="en-US" altLang="zh-TW" sz="1600" b="0" i="1" smtClean="0">
                          <a:latin typeface="Cambria Math" panose="02040503050406030204" pitchFamily="18" charset="0"/>
                        </a:rPr>
                        <m:t>=1, 2, …, </m:t>
                      </m:r>
                      <m:r>
                        <a:rPr lang="en-US" altLang="zh-TW" sz="1600" b="0" i="1" smtClean="0">
                          <a:latin typeface="Cambria Math" panose="02040503050406030204" pitchFamily="18" charset="0"/>
                        </a:rPr>
                        <m:t>𝑛</m:t>
                      </m:r>
                    </m:oMath>
                  </m:oMathPara>
                </a14:m>
                <a:endParaRPr lang="zh-TW" altLang="en-US" sz="1600"/>
              </a:p>
            </p:txBody>
          </p:sp>
        </mc:Choice>
        <mc:Fallback xmlns="">
          <p:sp>
            <p:nvSpPr>
              <p:cNvPr id="8" name="文字方塊 7">
                <a:extLst>
                  <a:ext uri="{FF2B5EF4-FFF2-40B4-BE49-F238E27FC236}">
                    <a16:creationId xmlns:a16="http://schemas.microsoft.com/office/drawing/2014/main" id="{B85EF17B-26C2-4F1C-AEB3-7F43BBD812D5}"/>
                  </a:ext>
                </a:extLst>
              </p:cNvPr>
              <p:cNvSpPr txBox="1">
                <a:spLocks noRot="1" noChangeAspect="1" noMove="1" noResize="1" noEditPoints="1" noAdjustHandles="1" noChangeArrowheads="1" noChangeShapeType="1" noTextEdit="1"/>
              </p:cNvSpPr>
              <p:nvPr/>
            </p:nvSpPr>
            <p:spPr>
              <a:xfrm>
                <a:off x="5333810" y="766826"/>
                <a:ext cx="1895391" cy="250646"/>
              </a:xfrm>
              <a:prstGeom prst="rect">
                <a:avLst/>
              </a:prstGeom>
              <a:blipFill>
                <a:blip r:embed="rId4"/>
                <a:stretch>
                  <a:fillRect l="-1286" t="-2439" r="-643" b="-17073"/>
                </a:stretch>
              </a:blipFill>
            </p:spPr>
            <p:txBody>
              <a:bodyPr/>
              <a:lstStyle/>
              <a:p>
                <a:r>
                  <a:rPr lang="zh-TW" altLang="en-US">
                    <a:noFill/>
                  </a:rPr>
                  <a:t> </a:t>
                </a:r>
              </a:p>
            </p:txBody>
          </p:sp>
        </mc:Fallback>
      </mc:AlternateContent>
      <p:sp>
        <p:nvSpPr>
          <p:cNvPr id="11" name="矩形 10">
            <a:extLst>
              <a:ext uri="{FF2B5EF4-FFF2-40B4-BE49-F238E27FC236}">
                <a16:creationId xmlns:a16="http://schemas.microsoft.com/office/drawing/2014/main" id="{8BD22BC5-1B91-494B-9DE0-E7A8F89E5BA3}"/>
              </a:ext>
            </a:extLst>
          </p:cNvPr>
          <p:cNvSpPr/>
          <p:nvPr/>
        </p:nvSpPr>
        <p:spPr>
          <a:xfrm>
            <a:off x="367665" y="1246947"/>
            <a:ext cx="4672241" cy="338554"/>
          </a:xfrm>
          <a:prstGeom prst="rect">
            <a:avLst/>
          </a:prstGeom>
        </p:spPr>
        <p:txBody>
          <a:bodyPr wrap="none">
            <a:spAutoFit/>
          </a:bodyPr>
          <a:lstStyle/>
          <a:p>
            <a:r>
              <a:rPr lang="en-US" altLang="zh-TW" sz="1600">
                <a:latin typeface="Microsoft JhengHei" panose="020B0604030504040204" pitchFamily="34" charset="-120"/>
                <a:ea typeface="Microsoft JhengHei" panose="020B0604030504040204" pitchFamily="34" charset="-120"/>
              </a:rPr>
              <a:t>Minimize the Euclidean distance of the data (n)</a:t>
            </a:r>
            <a:endParaRPr lang="zh-TW" altLang="en-US" sz="1600">
              <a:latin typeface="Microsoft JhengHei" panose="020B0604030504040204" pitchFamily="34" charset="-120"/>
              <a:ea typeface="Microsoft JhengHei" panose="020B0604030504040204" pitchFamily="34" charset="-120"/>
            </a:endParaRPr>
          </a:p>
        </p:txBody>
      </p:sp>
      <p:sp>
        <p:nvSpPr>
          <p:cNvPr id="12" name="椭圆 24">
            <a:extLst>
              <a:ext uri="{FF2B5EF4-FFF2-40B4-BE49-F238E27FC236}">
                <a16:creationId xmlns:a16="http://schemas.microsoft.com/office/drawing/2014/main" id="{B61F7F8D-8F4F-4C88-8133-00417D88DE9D}"/>
              </a:ext>
            </a:extLst>
          </p:cNvPr>
          <p:cNvSpPr/>
          <p:nvPr/>
        </p:nvSpPr>
        <p:spPr>
          <a:xfrm flipH="1">
            <a:off x="161093" y="858738"/>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
        <p:nvSpPr>
          <p:cNvPr id="14" name="椭圆 24">
            <a:extLst>
              <a:ext uri="{FF2B5EF4-FFF2-40B4-BE49-F238E27FC236}">
                <a16:creationId xmlns:a16="http://schemas.microsoft.com/office/drawing/2014/main" id="{4F31A899-3023-4F94-BF5B-E7A3CA7F3D8F}"/>
              </a:ext>
            </a:extLst>
          </p:cNvPr>
          <p:cNvSpPr/>
          <p:nvPr/>
        </p:nvSpPr>
        <p:spPr>
          <a:xfrm flipH="1">
            <a:off x="161093" y="1354410"/>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09FD7B9D-5D3E-4FF8-AC30-93D73DDFFA3C}"/>
                  </a:ext>
                </a:extLst>
              </p:cNvPr>
              <p:cNvSpPr txBox="1"/>
              <p:nvPr/>
            </p:nvSpPr>
            <p:spPr>
              <a:xfrm>
                <a:off x="4424331" y="1048583"/>
                <a:ext cx="3643745" cy="6923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TW" sz="1600" i="1" smtClean="0">
                              <a:latin typeface="Cambria Math" panose="02040503050406030204" pitchFamily="18" charset="0"/>
                            </a:rPr>
                          </m:ctrlPr>
                        </m:funcPr>
                        <m:fName>
                          <m:limLow>
                            <m:limLowPr>
                              <m:ctrlPr>
                                <a:rPr lang="en-US" altLang="zh-TW" sz="1600" i="1" smtClean="0">
                                  <a:latin typeface="Cambria Math" panose="02040503050406030204" pitchFamily="18" charset="0"/>
                                </a:rPr>
                              </m:ctrlPr>
                            </m:limLowPr>
                            <m:e>
                              <m:r>
                                <m:rPr>
                                  <m:sty m:val="p"/>
                                </m:rPr>
                                <a:rPr lang="en-US" altLang="zh-TW" sz="1600" b="0" i="0" smtClean="0">
                                  <a:latin typeface="Cambria Math" panose="02040503050406030204" pitchFamily="18" charset="0"/>
                                </a:rPr>
                                <m:t>arg</m:t>
                              </m:r>
                              <m:r>
                                <a:rPr lang="en-US" altLang="zh-TW" sz="1600" b="0" i="0" smtClean="0">
                                  <a:latin typeface="Cambria Math" panose="02040503050406030204" pitchFamily="18" charset="0"/>
                                </a:rPr>
                                <m:t>  </m:t>
                              </m:r>
                              <m:r>
                                <m:rPr>
                                  <m:sty m:val="p"/>
                                </m:rPr>
                                <a:rPr lang="en-US" altLang="zh-TW" sz="1600" i="0" smtClean="0">
                                  <a:latin typeface="Cambria Math" panose="02040503050406030204" pitchFamily="18" charset="0"/>
                                </a:rPr>
                                <m:t>min</m:t>
                              </m:r>
                            </m:e>
                            <m:lim/>
                          </m:limLow>
                        </m:fName>
                        <m:e>
                          <m:nary>
                            <m:naryPr>
                              <m:chr m:val="∑"/>
                              <m:ctrlPr>
                                <a:rPr lang="en-US" altLang="zh-TW" sz="1600" i="1" smtClean="0">
                                  <a:latin typeface="Cambria Math" panose="02040503050406030204" pitchFamily="18" charset="0"/>
                                </a:rPr>
                              </m:ctrlPr>
                            </m:naryPr>
                            <m:sub>
                              <m:r>
                                <m:rPr>
                                  <m:brk m:alnAt="23"/>
                                </m:rPr>
                                <a:rPr lang="en-US" altLang="zh-TW" sz="1600" b="0" i="1" smtClean="0">
                                  <a:latin typeface="Cambria Math" panose="02040503050406030204" pitchFamily="18" charset="0"/>
                                </a:rPr>
                                <m:t>𝑐</m:t>
                              </m:r>
                              <m:r>
                                <a:rPr lang="en-US" altLang="zh-TW" sz="1600" b="0" i="1" smtClean="0">
                                  <a:latin typeface="Cambria Math" panose="02040503050406030204" pitchFamily="18" charset="0"/>
                                </a:rPr>
                                <m:t>=1</m:t>
                              </m:r>
                            </m:sub>
                            <m:sup>
                              <m:r>
                                <a:rPr lang="en-US" altLang="zh-TW" sz="1600" b="0" i="1" smtClean="0">
                                  <a:latin typeface="Cambria Math" panose="02040503050406030204" pitchFamily="18" charset="0"/>
                                </a:rPr>
                                <m:t>𝐾</m:t>
                              </m:r>
                            </m:sup>
                            <m:e>
                              <m:nary>
                                <m:naryPr>
                                  <m:chr m:val="∑"/>
                                  <m:ctrlPr>
                                    <a:rPr lang="en-US" altLang="zh-TW" sz="1600" i="1" smtClean="0">
                                      <a:latin typeface="Cambria Math" panose="02040503050406030204" pitchFamily="18" charset="0"/>
                                    </a:rPr>
                                  </m:ctrlPr>
                                </m:naryPr>
                                <m:sub>
                                  <m:r>
                                    <m:rPr>
                                      <m:brk m:alnAt="23"/>
                                    </m:rPr>
                                    <a:rPr lang="en-US" altLang="zh-TW" sz="1600" b="0" i="1" smtClean="0">
                                      <a:latin typeface="Cambria Math" panose="02040503050406030204" pitchFamily="18" charset="0"/>
                                    </a:rPr>
                                    <m:t>𝑖</m:t>
                                  </m:r>
                                  <m:r>
                                    <a:rPr lang="en-US" altLang="zh-TW" sz="1600" b="0" i="1" smtClean="0">
                                      <a:latin typeface="Cambria Math" panose="02040503050406030204" pitchFamily="18" charset="0"/>
                                    </a:rPr>
                                    <m:t>=1</m:t>
                                  </m:r>
                                </m:sub>
                                <m:sup>
                                  <m:r>
                                    <a:rPr lang="en-US" altLang="zh-TW" sz="1600" b="0" i="1" smtClean="0">
                                      <a:latin typeface="Cambria Math" panose="02040503050406030204" pitchFamily="18" charset="0"/>
                                    </a:rPr>
                                    <m:t>𝑛</m:t>
                                  </m:r>
                                </m:sup>
                                <m:e>
                                  <m:sSup>
                                    <m:sSupPr>
                                      <m:ctrlPr>
                                        <a:rPr lang="en-US" altLang="zh-TW" sz="1600" i="1" smtClean="0">
                                          <a:latin typeface="Cambria Math" panose="02040503050406030204" pitchFamily="18" charset="0"/>
                                        </a:rPr>
                                      </m:ctrlPr>
                                    </m:sSupPr>
                                    <m:e>
                                      <m:d>
                                        <m:dPr>
                                          <m:begChr m:val="‖"/>
                                          <m:endChr m:val="‖"/>
                                          <m:ctrlPr>
                                            <a:rPr lang="en-US" altLang="zh-TW" sz="1600" i="1">
                                              <a:latin typeface="Cambria Math" panose="02040503050406030204" pitchFamily="18" charset="0"/>
                                            </a:rPr>
                                          </m:ctrlPr>
                                        </m:dPr>
                                        <m:e>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𝑥</m:t>
                                              </m:r>
                                            </m:e>
                                            <m:sub>
                                              <m:r>
                                                <a:rPr lang="en-US" altLang="zh-TW" sz="1600" i="1">
                                                  <a:latin typeface="Cambria Math" panose="02040503050406030204" pitchFamily="18" charset="0"/>
                                                </a:rPr>
                                                <m:t>𝑖</m:t>
                                              </m:r>
                                              <m:r>
                                                <a:rPr lang="en-US" altLang="zh-TW" sz="1600" i="1">
                                                  <a:latin typeface="Cambria Math" panose="02040503050406030204" pitchFamily="18" charset="0"/>
                                                </a:rPr>
                                                <m:t> </m:t>
                                              </m:r>
                                            </m:sub>
                                          </m:sSub>
                                          <m:r>
                                            <a:rPr lang="en-US" altLang="zh-TW" sz="1600" i="1">
                                              <a:latin typeface="Cambria Math" panose="02040503050406030204" pitchFamily="18" charset="0"/>
                                              <a:ea typeface="Cambria Math" panose="02040503050406030204" pitchFamily="18" charset="0"/>
                                            </a:rPr>
                                            <m:t>− </m:t>
                                          </m: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𝑥</m:t>
                                              </m:r>
                                            </m:e>
                                            <m:sub>
                                              <m:r>
                                                <a:rPr lang="en-US" altLang="zh-TW" sz="1600" i="1">
                                                  <a:latin typeface="Cambria Math" panose="02040503050406030204" pitchFamily="18" charset="0"/>
                                                  <a:ea typeface="Cambria Math" panose="02040503050406030204" pitchFamily="18" charset="0"/>
                                                </a:rPr>
                                                <m:t>𝑐</m:t>
                                              </m:r>
                                            </m:sub>
                                          </m:sSub>
                                        </m:e>
                                      </m:d>
                                    </m:e>
                                    <m:sup>
                                      <m:r>
                                        <a:rPr lang="en-US" altLang="zh-TW" sz="1600" b="0" i="1" smtClean="0">
                                          <a:latin typeface="Cambria Math" panose="02040503050406030204" pitchFamily="18" charset="0"/>
                                        </a:rPr>
                                        <m:t>2</m:t>
                                      </m:r>
                                    </m:sup>
                                  </m:sSup>
                                </m:e>
                              </m:nary>
                            </m:e>
                          </m:nary>
                        </m:e>
                      </m:func>
                    </m:oMath>
                  </m:oMathPara>
                </a14:m>
                <a:endParaRPr lang="zh-TW" altLang="en-US" sz="1600"/>
              </a:p>
            </p:txBody>
          </p:sp>
        </mc:Choice>
        <mc:Fallback xmlns="">
          <p:sp>
            <p:nvSpPr>
              <p:cNvPr id="9" name="文字方塊 8">
                <a:extLst>
                  <a:ext uri="{FF2B5EF4-FFF2-40B4-BE49-F238E27FC236}">
                    <a16:creationId xmlns:a16="http://schemas.microsoft.com/office/drawing/2014/main" id="{09FD7B9D-5D3E-4FF8-AC30-93D73DDFFA3C}"/>
                  </a:ext>
                </a:extLst>
              </p:cNvPr>
              <p:cNvSpPr txBox="1">
                <a:spLocks noRot="1" noChangeAspect="1" noMove="1" noResize="1" noEditPoints="1" noAdjustHandles="1" noChangeArrowheads="1" noChangeShapeType="1" noTextEdit="1"/>
              </p:cNvSpPr>
              <p:nvPr/>
            </p:nvSpPr>
            <p:spPr>
              <a:xfrm>
                <a:off x="4424331" y="1048583"/>
                <a:ext cx="3643745" cy="692305"/>
              </a:xfrm>
              <a:prstGeom prst="rect">
                <a:avLst/>
              </a:prstGeom>
              <a:blipFill>
                <a:blip r:embed="rId5"/>
                <a:stretch>
                  <a:fillRect/>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E5D49802-0901-472E-9186-4EB190574B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093" y="1825885"/>
            <a:ext cx="3142153" cy="2847289"/>
          </a:xfrm>
          <a:prstGeom prst="rect">
            <a:avLst/>
          </a:prstGeom>
        </p:spPr>
      </p:pic>
      <p:sp>
        <p:nvSpPr>
          <p:cNvPr id="10" name="流程圖: 接點 9">
            <a:extLst>
              <a:ext uri="{FF2B5EF4-FFF2-40B4-BE49-F238E27FC236}">
                <a16:creationId xmlns:a16="http://schemas.microsoft.com/office/drawing/2014/main" id="{FEF903D9-5091-4294-A408-215815B26CC3}"/>
              </a:ext>
            </a:extLst>
          </p:cNvPr>
          <p:cNvSpPr/>
          <p:nvPr/>
        </p:nvSpPr>
        <p:spPr>
          <a:xfrm>
            <a:off x="1474793" y="2923407"/>
            <a:ext cx="157018" cy="175491"/>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FDA93CAC-E3B4-4E1E-9B29-349855E326B1}"/>
                  </a:ext>
                </a:extLst>
              </p:cNvPr>
              <p:cNvSpPr txBox="1"/>
              <p:nvPr/>
            </p:nvSpPr>
            <p:spPr>
              <a:xfrm>
                <a:off x="1153029" y="2569350"/>
                <a:ext cx="30867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𝐶</m:t>
                          </m:r>
                        </m:e>
                        <m:sub>
                          <m:r>
                            <a:rPr lang="en-US" altLang="zh-TW" sz="2000" b="0" i="1" smtClean="0">
                              <a:latin typeface="Cambria Math" panose="02040503050406030204" pitchFamily="18" charset="0"/>
                            </a:rPr>
                            <m:t>1</m:t>
                          </m:r>
                        </m:sub>
                      </m:sSub>
                    </m:oMath>
                  </m:oMathPara>
                </a14:m>
                <a:endParaRPr lang="zh-TW" altLang="en-US"/>
              </a:p>
            </p:txBody>
          </p:sp>
        </mc:Choice>
        <mc:Fallback xmlns="">
          <p:sp>
            <p:nvSpPr>
              <p:cNvPr id="18" name="文字方塊 17">
                <a:extLst>
                  <a:ext uri="{FF2B5EF4-FFF2-40B4-BE49-F238E27FC236}">
                    <a16:creationId xmlns:a16="http://schemas.microsoft.com/office/drawing/2014/main" id="{FDA93CAC-E3B4-4E1E-9B29-349855E326B1}"/>
                  </a:ext>
                </a:extLst>
              </p:cNvPr>
              <p:cNvSpPr txBox="1">
                <a:spLocks noRot="1" noChangeAspect="1" noMove="1" noResize="1" noEditPoints="1" noAdjustHandles="1" noChangeArrowheads="1" noChangeShapeType="1" noTextEdit="1"/>
              </p:cNvSpPr>
              <p:nvPr/>
            </p:nvSpPr>
            <p:spPr>
              <a:xfrm>
                <a:off x="1153029" y="2569350"/>
                <a:ext cx="308674" cy="307777"/>
              </a:xfrm>
              <a:prstGeom prst="rect">
                <a:avLst/>
              </a:prstGeom>
              <a:blipFill>
                <a:blip r:embed="rId7"/>
                <a:stretch>
                  <a:fillRect l="-17647" r="-7843" b="-13725"/>
                </a:stretch>
              </a:blipFill>
            </p:spPr>
            <p:txBody>
              <a:bodyPr/>
              <a:lstStyle/>
              <a:p>
                <a:r>
                  <a:rPr lang="zh-TW" altLang="en-US">
                    <a:noFill/>
                  </a:rPr>
                  <a:t> </a:t>
                </a:r>
              </a:p>
            </p:txBody>
          </p:sp>
        </mc:Fallback>
      </mc:AlternateContent>
      <p:sp>
        <p:nvSpPr>
          <p:cNvPr id="21" name="流程圖: 接點 20">
            <a:extLst>
              <a:ext uri="{FF2B5EF4-FFF2-40B4-BE49-F238E27FC236}">
                <a16:creationId xmlns:a16="http://schemas.microsoft.com/office/drawing/2014/main" id="{85F450FE-55B6-4AED-A217-F4B1F2CD5A12}"/>
              </a:ext>
            </a:extLst>
          </p:cNvPr>
          <p:cNvSpPr/>
          <p:nvPr/>
        </p:nvSpPr>
        <p:spPr>
          <a:xfrm>
            <a:off x="1718665" y="3883105"/>
            <a:ext cx="157018" cy="175491"/>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8F5748D8-8EB2-4CAA-8B6B-CC2B833E3920}"/>
                  </a:ext>
                </a:extLst>
              </p:cNvPr>
              <p:cNvSpPr txBox="1"/>
              <p:nvPr/>
            </p:nvSpPr>
            <p:spPr>
              <a:xfrm>
                <a:off x="1423495" y="3969361"/>
                <a:ext cx="31463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𝐶</m:t>
                          </m:r>
                        </m:e>
                        <m:sub>
                          <m:r>
                            <a:rPr lang="en-US" altLang="zh-TW" sz="2000" b="0" i="1" smtClean="0">
                              <a:latin typeface="Cambria Math" panose="02040503050406030204" pitchFamily="18" charset="0"/>
                            </a:rPr>
                            <m:t>2</m:t>
                          </m:r>
                        </m:sub>
                      </m:sSub>
                    </m:oMath>
                  </m:oMathPara>
                </a14:m>
                <a:endParaRPr lang="zh-TW" altLang="en-US"/>
              </a:p>
            </p:txBody>
          </p:sp>
        </mc:Choice>
        <mc:Fallback xmlns="">
          <p:sp>
            <p:nvSpPr>
              <p:cNvPr id="22" name="文字方塊 21">
                <a:extLst>
                  <a:ext uri="{FF2B5EF4-FFF2-40B4-BE49-F238E27FC236}">
                    <a16:creationId xmlns:a16="http://schemas.microsoft.com/office/drawing/2014/main" id="{8F5748D8-8EB2-4CAA-8B6B-CC2B833E3920}"/>
                  </a:ext>
                </a:extLst>
              </p:cNvPr>
              <p:cNvSpPr txBox="1">
                <a:spLocks noRot="1" noChangeAspect="1" noMove="1" noResize="1" noEditPoints="1" noAdjustHandles="1" noChangeArrowheads="1" noChangeShapeType="1" noTextEdit="1"/>
              </p:cNvSpPr>
              <p:nvPr/>
            </p:nvSpPr>
            <p:spPr>
              <a:xfrm>
                <a:off x="1423495" y="3969361"/>
                <a:ext cx="314638" cy="307777"/>
              </a:xfrm>
              <a:prstGeom prst="rect">
                <a:avLst/>
              </a:prstGeom>
              <a:blipFill>
                <a:blip r:embed="rId8"/>
                <a:stretch>
                  <a:fillRect l="-19608" r="-9804" b="-15686"/>
                </a:stretch>
              </a:blipFill>
            </p:spPr>
            <p:txBody>
              <a:bodyPr/>
              <a:lstStyle/>
              <a:p>
                <a:r>
                  <a:rPr lang="zh-TW" altLang="en-US">
                    <a:noFill/>
                  </a:rPr>
                  <a:t> </a:t>
                </a:r>
              </a:p>
            </p:txBody>
          </p:sp>
        </mc:Fallback>
      </mc:AlternateContent>
      <p:cxnSp>
        <p:nvCxnSpPr>
          <p:cNvPr id="20" name="直線接點 19">
            <a:extLst>
              <a:ext uri="{FF2B5EF4-FFF2-40B4-BE49-F238E27FC236}">
                <a16:creationId xmlns:a16="http://schemas.microsoft.com/office/drawing/2014/main" id="{F0BB9A55-F471-4B45-A7BB-DC19102B31E2}"/>
              </a:ext>
            </a:extLst>
          </p:cNvPr>
          <p:cNvCxnSpPr>
            <a:cxnSpLocks/>
            <a:stCxn id="10" idx="6"/>
          </p:cNvCxnSpPr>
          <p:nvPr/>
        </p:nvCxnSpPr>
        <p:spPr>
          <a:xfrm>
            <a:off x="1631811" y="3011153"/>
            <a:ext cx="551917" cy="7918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F464415B-5A76-4D86-A835-1A66C7296804}"/>
              </a:ext>
            </a:extLst>
          </p:cNvPr>
          <p:cNvCxnSpPr>
            <a:cxnSpLocks/>
            <a:stCxn id="21" idx="7"/>
          </p:cNvCxnSpPr>
          <p:nvPr/>
        </p:nvCxnSpPr>
        <p:spPr>
          <a:xfrm flipV="1">
            <a:off x="1852688" y="3171545"/>
            <a:ext cx="391748" cy="73726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C2CC0CE8-0D3B-4991-800A-FA2A74A5686C}"/>
                  </a:ext>
                </a:extLst>
              </p:cNvPr>
              <p:cNvSpPr txBox="1"/>
              <p:nvPr/>
            </p:nvSpPr>
            <p:spPr>
              <a:xfrm>
                <a:off x="2074450" y="3570725"/>
                <a:ext cx="2601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𝑑</m:t>
                          </m:r>
                        </m:e>
                        <m:sub>
                          <m:r>
                            <a:rPr lang="en-US" altLang="zh-TW" sz="1600" b="0" i="1" smtClean="0">
                              <a:latin typeface="Cambria Math" panose="02040503050406030204" pitchFamily="18" charset="0"/>
                            </a:rPr>
                            <m:t>2</m:t>
                          </m:r>
                        </m:sub>
                      </m:sSub>
                    </m:oMath>
                  </m:oMathPara>
                </a14:m>
                <a:endParaRPr lang="zh-TW" altLang="en-US"/>
              </a:p>
            </p:txBody>
          </p:sp>
        </mc:Choice>
        <mc:Fallback xmlns="">
          <p:sp>
            <p:nvSpPr>
              <p:cNvPr id="32" name="文字方塊 31">
                <a:extLst>
                  <a:ext uri="{FF2B5EF4-FFF2-40B4-BE49-F238E27FC236}">
                    <a16:creationId xmlns:a16="http://schemas.microsoft.com/office/drawing/2014/main" id="{C2CC0CE8-0D3B-4991-800A-FA2A74A5686C}"/>
                  </a:ext>
                </a:extLst>
              </p:cNvPr>
              <p:cNvSpPr txBox="1">
                <a:spLocks noRot="1" noChangeAspect="1" noMove="1" noResize="1" noEditPoints="1" noAdjustHandles="1" noChangeArrowheads="1" noChangeShapeType="1" noTextEdit="1"/>
              </p:cNvSpPr>
              <p:nvPr/>
            </p:nvSpPr>
            <p:spPr>
              <a:xfrm>
                <a:off x="2074450" y="3570725"/>
                <a:ext cx="260199" cy="246221"/>
              </a:xfrm>
              <a:prstGeom prst="rect">
                <a:avLst/>
              </a:prstGeom>
              <a:blipFill>
                <a:blip r:embed="rId9"/>
                <a:stretch>
                  <a:fillRect l="-18605" r="-4651"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F79CD965-DE71-4640-A702-230BB424ED67}"/>
                  </a:ext>
                </a:extLst>
              </p:cNvPr>
              <p:cNvSpPr txBox="1"/>
              <p:nvPr/>
            </p:nvSpPr>
            <p:spPr>
              <a:xfrm>
                <a:off x="1860809" y="2720920"/>
                <a:ext cx="25545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𝑑</m:t>
                          </m:r>
                        </m:e>
                        <m:sub>
                          <m:r>
                            <a:rPr lang="en-US" altLang="zh-TW" sz="1600" b="0" i="1" smtClean="0">
                              <a:latin typeface="Cambria Math" panose="02040503050406030204" pitchFamily="18" charset="0"/>
                            </a:rPr>
                            <m:t>1</m:t>
                          </m:r>
                        </m:sub>
                      </m:sSub>
                    </m:oMath>
                  </m:oMathPara>
                </a14:m>
                <a:endParaRPr lang="zh-TW" altLang="en-US"/>
              </a:p>
            </p:txBody>
          </p:sp>
        </mc:Choice>
        <mc:Fallback xmlns="">
          <p:sp>
            <p:nvSpPr>
              <p:cNvPr id="33" name="文字方塊 32">
                <a:extLst>
                  <a:ext uri="{FF2B5EF4-FFF2-40B4-BE49-F238E27FC236}">
                    <a16:creationId xmlns:a16="http://schemas.microsoft.com/office/drawing/2014/main" id="{F79CD965-DE71-4640-A702-230BB424ED67}"/>
                  </a:ext>
                </a:extLst>
              </p:cNvPr>
              <p:cNvSpPr txBox="1">
                <a:spLocks noRot="1" noChangeAspect="1" noMove="1" noResize="1" noEditPoints="1" noAdjustHandles="1" noChangeArrowheads="1" noChangeShapeType="1" noTextEdit="1"/>
              </p:cNvSpPr>
              <p:nvPr/>
            </p:nvSpPr>
            <p:spPr>
              <a:xfrm>
                <a:off x="1860809" y="2720920"/>
                <a:ext cx="255455" cy="246221"/>
              </a:xfrm>
              <a:prstGeom prst="rect">
                <a:avLst/>
              </a:prstGeom>
              <a:blipFill>
                <a:blip r:embed="rId10"/>
                <a:stretch>
                  <a:fillRect l="-19048" r="-4762" b="-1219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765085FE-31BF-4D4C-93BF-042E7DA2A24E}"/>
                  </a:ext>
                </a:extLst>
              </p:cNvPr>
              <p:cNvSpPr txBox="1"/>
              <p:nvPr/>
            </p:nvSpPr>
            <p:spPr>
              <a:xfrm>
                <a:off x="2293416" y="3124914"/>
                <a:ext cx="24384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1</m:t>
                          </m:r>
                        </m:sub>
                      </m:sSub>
                    </m:oMath>
                  </m:oMathPara>
                </a14:m>
                <a:endParaRPr lang="zh-TW" altLang="en-US"/>
              </a:p>
            </p:txBody>
          </p:sp>
        </mc:Choice>
        <mc:Fallback xmlns="">
          <p:sp>
            <p:nvSpPr>
              <p:cNvPr id="34" name="文字方塊 33">
                <a:extLst>
                  <a:ext uri="{FF2B5EF4-FFF2-40B4-BE49-F238E27FC236}">
                    <a16:creationId xmlns:a16="http://schemas.microsoft.com/office/drawing/2014/main" id="{765085FE-31BF-4D4C-93BF-042E7DA2A24E}"/>
                  </a:ext>
                </a:extLst>
              </p:cNvPr>
              <p:cNvSpPr txBox="1">
                <a:spLocks noRot="1" noChangeAspect="1" noMove="1" noResize="1" noEditPoints="1" noAdjustHandles="1" noChangeArrowheads="1" noChangeShapeType="1" noTextEdit="1"/>
              </p:cNvSpPr>
              <p:nvPr/>
            </p:nvSpPr>
            <p:spPr>
              <a:xfrm>
                <a:off x="2293416" y="3124914"/>
                <a:ext cx="243849" cy="246221"/>
              </a:xfrm>
              <a:prstGeom prst="rect">
                <a:avLst/>
              </a:prstGeom>
              <a:blipFill>
                <a:blip r:embed="rId11"/>
                <a:stretch>
                  <a:fillRect l="-10000" r="-7500"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84D01504-CE0A-4A0A-B686-BD170F691C76}"/>
                  </a:ext>
                </a:extLst>
              </p:cNvPr>
              <p:cNvSpPr txBox="1"/>
              <p:nvPr/>
            </p:nvSpPr>
            <p:spPr>
              <a:xfrm>
                <a:off x="222906" y="4727591"/>
                <a:ext cx="3249031" cy="338554"/>
              </a:xfrm>
              <a:prstGeom prst="rect">
                <a:avLst/>
              </a:prstGeom>
              <a:noFill/>
            </p:spPr>
            <p:txBody>
              <a:bodyPr wrap="none" rtlCol="0">
                <a:spAutoFit/>
              </a:bodyPr>
              <a:lstStyle/>
              <a:p>
                <a:r>
                  <a:rPr lang="en-US" altLang="zh-CN" sz="1600">
                    <a:latin typeface="Microsoft JhengHei" panose="020B0604030504040204" pitchFamily="34" charset="-120"/>
                    <a:ea typeface="Microsoft JhengHei" panose="020B0604030504040204" pitchFamily="34" charset="-120"/>
                  </a:rPr>
                  <a:t>Due to</a:t>
                </a:r>
                <a:r>
                  <a:rPr lang="en-US" altLang="zh-TW" sz="1600">
                    <a:latin typeface="Microsoft JhengHei" panose="020B0604030504040204" pitchFamily="34" charset="-120"/>
                    <a:ea typeface="Microsoft JhengHei" panose="020B0604030504040204" pitchFamily="34" charset="-120"/>
                  </a:rPr>
                  <a:t> </a:t>
                </a:r>
                <a14:m>
                  <m:oMath xmlns:m="http://schemas.openxmlformats.org/officeDocument/2006/math">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𝑑</m:t>
                        </m:r>
                      </m:e>
                      <m:sub>
                        <m:r>
                          <a:rPr lang="en-US" altLang="zh-TW" sz="1600" b="0" i="1" smtClean="0">
                            <a:latin typeface="Cambria Math" panose="02040503050406030204" pitchFamily="18" charset="0"/>
                          </a:rPr>
                          <m:t>1</m:t>
                        </m:r>
                      </m:sub>
                    </m:sSub>
                    <m:r>
                      <a:rPr lang="en-US" altLang="zh-TW" sz="1600" i="1" smtClean="0">
                        <a:latin typeface="Cambria Math" panose="02040503050406030204" pitchFamily="18" charset="0"/>
                        <a:ea typeface="Cambria Math" panose="02040503050406030204" pitchFamily="18" charset="0"/>
                      </a:rPr>
                      <m:t>&lt;</m:t>
                    </m:r>
                    <m:r>
                      <a:rPr lang="en-US" altLang="zh-TW" sz="1600" b="0" i="1" smtClean="0">
                        <a:latin typeface="Cambria Math" panose="02040503050406030204" pitchFamily="18" charset="0"/>
                        <a:ea typeface="Cambria Math" panose="02040503050406030204" pitchFamily="18" charset="0"/>
                      </a:rPr>
                      <m:t> </m:t>
                    </m:r>
                    <m:sSub>
                      <m:sSubPr>
                        <m:ctrlPr>
                          <a:rPr lang="en-US" altLang="zh-TW" sz="1600" b="0" i="1" smtClean="0">
                            <a:latin typeface="Cambria Math" panose="02040503050406030204" pitchFamily="18" charset="0"/>
                            <a:ea typeface="Cambria Math" panose="02040503050406030204" pitchFamily="18" charset="0"/>
                          </a:rPr>
                        </m:ctrlPr>
                      </m:sSubPr>
                      <m:e>
                        <m:r>
                          <a:rPr lang="en-US" altLang="zh-TW" sz="1600" b="0" i="1" smtClean="0">
                            <a:latin typeface="Cambria Math" panose="02040503050406030204" pitchFamily="18" charset="0"/>
                            <a:ea typeface="Cambria Math" panose="02040503050406030204" pitchFamily="18" charset="0"/>
                          </a:rPr>
                          <m:t>𝑑</m:t>
                        </m:r>
                      </m:e>
                      <m:sub>
                        <m:r>
                          <a:rPr lang="en-US" altLang="zh-TW" sz="1600" b="0" i="1" smtClean="0">
                            <a:latin typeface="Cambria Math" panose="02040503050406030204" pitchFamily="18" charset="0"/>
                            <a:ea typeface="Cambria Math" panose="02040503050406030204" pitchFamily="18" charset="0"/>
                          </a:rPr>
                          <m:t>2</m:t>
                        </m:r>
                      </m:sub>
                    </m:sSub>
                    <m:r>
                      <a:rPr lang="en-US" altLang="zh-TW" sz="1600" b="0" i="0" smtClean="0">
                        <a:latin typeface="Cambria Math" panose="02040503050406030204" pitchFamily="18" charset="0"/>
                        <a:ea typeface="Cambria Math" panose="02040503050406030204" pitchFamily="18" charset="0"/>
                      </a:rPr>
                      <m:t>,</m:t>
                    </m:r>
                    <m:sSub>
                      <m:sSubPr>
                        <m:ctrlPr>
                          <a:rPr lang="en-US" altLang="zh-TW" sz="1600" b="0" i="1" smtClean="0">
                            <a:latin typeface="Cambria Math" panose="02040503050406030204" pitchFamily="18" charset="0"/>
                            <a:ea typeface="Cambria Math" panose="02040503050406030204" pitchFamily="18" charset="0"/>
                          </a:rPr>
                        </m:ctrlPr>
                      </m:sSubPr>
                      <m:e>
                        <m:r>
                          <a:rPr lang="en-US" altLang="zh-TW" sz="1600" b="0" i="1" smtClean="0">
                            <a:latin typeface="Cambria Math" panose="02040503050406030204" pitchFamily="18" charset="0"/>
                            <a:ea typeface="Cambria Math" panose="02040503050406030204" pitchFamily="18" charset="0"/>
                          </a:rPr>
                          <m:t> </m:t>
                        </m:r>
                        <m:r>
                          <a:rPr lang="en-US" altLang="zh-TW" sz="1600" b="0" i="1" smtClean="0">
                            <a:latin typeface="Cambria Math" panose="02040503050406030204" pitchFamily="18" charset="0"/>
                            <a:ea typeface="Cambria Math" panose="02040503050406030204" pitchFamily="18" charset="0"/>
                          </a:rPr>
                          <m:t>𝑥</m:t>
                        </m:r>
                      </m:e>
                      <m:sub>
                        <m:r>
                          <a:rPr lang="en-US" altLang="zh-TW" sz="1600" b="0" i="1" smtClean="0">
                            <a:latin typeface="Cambria Math" panose="02040503050406030204" pitchFamily="18" charset="0"/>
                            <a:ea typeface="Cambria Math" panose="02040503050406030204" pitchFamily="18" charset="0"/>
                          </a:rPr>
                          <m:t>1 </m:t>
                        </m:r>
                      </m:sub>
                    </m:sSub>
                  </m:oMath>
                </a14:m>
                <a:r>
                  <a:rPr lang="en-US" altLang="zh-TW" sz="1600">
                    <a:latin typeface="Microsoft JhengHei" panose="020B0604030504040204" pitchFamily="34" charset="-120"/>
                    <a:ea typeface="Microsoft JhengHei" panose="020B0604030504040204" pitchFamily="34" charset="-120"/>
                  </a:rPr>
                  <a:t>belongs to </a:t>
                </a:r>
                <a14:m>
                  <m:oMath xmlns:m="http://schemas.openxmlformats.org/officeDocument/2006/math">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𝐶</m:t>
                        </m:r>
                      </m:e>
                      <m:sub>
                        <m:r>
                          <a:rPr lang="en-US" altLang="zh-TW" sz="1600" b="0" i="1" smtClean="0">
                            <a:latin typeface="Cambria Math" panose="02040503050406030204" pitchFamily="18" charset="0"/>
                          </a:rPr>
                          <m:t>1.</m:t>
                        </m:r>
                      </m:sub>
                    </m:sSub>
                  </m:oMath>
                </a14:m>
                <a:endParaRPr lang="zh-TW" altLang="en-US" sz="1600">
                  <a:latin typeface="Microsoft JhengHei" panose="020B0604030504040204" pitchFamily="34" charset="-120"/>
                  <a:ea typeface="Microsoft JhengHei" panose="020B0604030504040204" pitchFamily="34" charset="-120"/>
                </a:endParaRPr>
              </a:p>
            </p:txBody>
          </p:sp>
        </mc:Choice>
        <mc:Fallback xmlns="">
          <p:sp>
            <p:nvSpPr>
              <p:cNvPr id="35" name="文字方塊 34">
                <a:extLst>
                  <a:ext uri="{FF2B5EF4-FFF2-40B4-BE49-F238E27FC236}">
                    <a16:creationId xmlns:a16="http://schemas.microsoft.com/office/drawing/2014/main" id="{84D01504-CE0A-4A0A-B686-BD170F691C76}"/>
                  </a:ext>
                </a:extLst>
              </p:cNvPr>
              <p:cNvSpPr txBox="1">
                <a:spLocks noRot="1" noChangeAspect="1" noMove="1" noResize="1" noEditPoints="1" noAdjustHandles="1" noChangeArrowheads="1" noChangeShapeType="1" noTextEdit="1"/>
              </p:cNvSpPr>
              <p:nvPr/>
            </p:nvSpPr>
            <p:spPr>
              <a:xfrm>
                <a:off x="222906" y="4727591"/>
                <a:ext cx="3249031" cy="338554"/>
              </a:xfrm>
              <a:prstGeom prst="rect">
                <a:avLst/>
              </a:prstGeom>
              <a:blipFill>
                <a:blip r:embed="rId12"/>
                <a:stretch>
                  <a:fillRect l="-1126" t="-7273" b="-21818"/>
                </a:stretch>
              </a:blipFill>
            </p:spPr>
            <p:txBody>
              <a:bodyPr/>
              <a:lstStyle/>
              <a:p>
                <a:r>
                  <a:rPr lang="zh-TW" altLang="en-US">
                    <a:noFill/>
                  </a:rPr>
                  <a:t> </a:t>
                </a:r>
              </a:p>
            </p:txBody>
          </p:sp>
        </mc:Fallback>
      </mc:AlternateContent>
      <p:pic>
        <p:nvPicPr>
          <p:cNvPr id="42" name="圖片 41">
            <a:extLst>
              <a:ext uri="{FF2B5EF4-FFF2-40B4-BE49-F238E27FC236}">
                <a16:creationId xmlns:a16="http://schemas.microsoft.com/office/drawing/2014/main" id="{4278C8AA-000A-4DBC-8A61-28F7B4D8FB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9164" y="1838594"/>
            <a:ext cx="3142153" cy="2847289"/>
          </a:xfrm>
          <a:prstGeom prst="rect">
            <a:avLst/>
          </a:prstGeom>
        </p:spPr>
      </p:pic>
      <p:sp>
        <p:nvSpPr>
          <p:cNvPr id="43" name="流程圖: 接點 42">
            <a:extLst>
              <a:ext uri="{FF2B5EF4-FFF2-40B4-BE49-F238E27FC236}">
                <a16:creationId xmlns:a16="http://schemas.microsoft.com/office/drawing/2014/main" id="{8531D1B8-BB04-4A37-840A-74CE22CA383A}"/>
              </a:ext>
            </a:extLst>
          </p:cNvPr>
          <p:cNvSpPr/>
          <p:nvPr/>
        </p:nvSpPr>
        <p:spPr>
          <a:xfrm>
            <a:off x="5982864" y="2936116"/>
            <a:ext cx="157018" cy="175491"/>
          </a:xfrm>
          <a:prstGeom prst="flowChartConnector">
            <a:avLst/>
          </a:prstGeom>
          <a:solidFill>
            <a:srgbClr val="7AB3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8846C1A4-75BB-4CCC-A6EA-64374B9E350B}"/>
                  </a:ext>
                </a:extLst>
              </p:cNvPr>
              <p:cNvSpPr txBox="1"/>
              <p:nvPr/>
            </p:nvSpPr>
            <p:spPr>
              <a:xfrm>
                <a:off x="5656857" y="2664176"/>
                <a:ext cx="30867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𝐶</m:t>
                          </m:r>
                        </m:e>
                        <m:sub>
                          <m:r>
                            <a:rPr lang="en-US" altLang="zh-TW" sz="2000" b="0" i="1" smtClean="0">
                              <a:latin typeface="Cambria Math" panose="02040503050406030204" pitchFamily="18" charset="0"/>
                            </a:rPr>
                            <m:t>1</m:t>
                          </m:r>
                        </m:sub>
                      </m:sSub>
                    </m:oMath>
                  </m:oMathPara>
                </a14:m>
                <a:endParaRPr lang="zh-TW" altLang="en-US"/>
              </a:p>
            </p:txBody>
          </p:sp>
        </mc:Choice>
        <mc:Fallback xmlns="">
          <p:sp>
            <p:nvSpPr>
              <p:cNvPr id="44" name="文字方塊 43">
                <a:extLst>
                  <a:ext uri="{FF2B5EF4-FFF2-40B4-BE49-F238E27FC236}">
                    <a16:creationId xmlns:a16="http://schemas.microsoft.com/office/drawing/2014/main" id="{8846C1A4-75BB-4CCC-A6EA-64374B9E350B}"/>
                  </a:ext>
                </a:extLst>
              </p:cNvPr>
              <p:cNvSpPr txBox="1">
                <a:spLocks noRot="1" noChangeAspect="1" noMove="1" noResize="1" noEditPoints="1" noAdjustHandles="1" noChangeArrowheads="1" noChangeShapeType="1" noTextEdit="1"/>
              </p:cNvSpPr>
              <p:nvPr/>
            </p:nvSpPr>
            <p:spPr>
              <a:xfrm>
                <a:off x="5656857" y="2664176"/>
                <a:ext cx="308674" cy="307777"/>
              </a:xfrm>
              <a:prstGeom prst="rect">
                <a:avLst/>
              </a:prstGeom>
              <a:blipFill>
                <a:blip r:embed="rId13"/>
                <a:stretch>
                  <a:fillRect l="-19608" r="-7843" b="-1372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0F1D0D87-6DE9-4BEE-977D-2571F5376136}"/>
                  </a:ext>
                </a:extLst>
              </p:cNvPr>
              <p:cNvSpPr txBox="1"/>
              <p:nvPr/>
            </p:nvSpPr>
            <p:spPr>
              <a:xfrm>
                <a:off x="5931566" y="3982070"/>
                <a:ext cx="31463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𝐶</m:t>
                          </m:r>
                        </m:e>
                        <m:sub>
                          <m:r>
                            <a:rPr lang="en-US" altLang="zh-TW" sz="2000" b="0" i="1" smtClean="0">
                              <a:latin typeface="Cambria Math" panose="02040503050406030204" pitchFamily="18" charset="0"/>
                            </a:rPr>
                            <m:t>2</m:t>
                          </m:r>
                        </m:sub>
                      </m:sSub>
                    </m:oMath>
                  </m:oMathPara>
                </a14:m>
                <a:endParaRPr lang="zh-TW" altLang="en-US"/>
              </a:p>
            </p:txBody>
          </p:sp>
        </mc:Choice>
        <mc:Fallback xmlns="">
          <p:sp>
            <p:nvSpPr>
              <p:cNvPr id="46" name="文字方塊 45">
                <a:extLst>
                  <a:ext uri="{FF2B5EF4-FFF2-40B4-BE49-F238E27FC236}">
                    <a16:creationId xmlns:a16="http://schemas.microsoft.com/office/drawing/2014/main" id="{0F1D0D87-6DE9-4BEE-977D-2571F5376136}"/>
                  </a:ext>
                </a:extLst>
              </p:cNvPr>
              <p:cNvSpPr txBox="1">
                <a:spLocks noRot="1" noChangeAspect="1" noMove="1" noResize="1" noEditPoints="1" noAdjustHandles="1" noChangeArrowheads="1" noChangeShapeType="1" noTextEdit="1"/>
              </p:cNvSpPr>
              <p:nvPr/>
            </p:nvSpPr>
            <p:spPr>
              <a:xfrm>
                <a:off x="5931566" y="3982070"/>
                <a:ext cx="314638" cy="307777"/>
              </a:xfrm>
              <a:prstGeom prst="rect">
                <a:avLst/>
              </a:prstGeom>
              <a:blipFill>
                <a:blip r:embed="rId14"/>
                <a:stretch>
                  <a:fillRect l="-17308" r="-9615" b="-1568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77EF5542-70AD-41CE-B9A2-089F18644129}"/>
                  </a:ext>
                </a:extLst>
              </p:cNvPr>
              <p:cNvSpPr txBox="1"/>
              <p:nvPr/>
            </p:nvSpPr>
            <p:spPr>
              <a:xfrm>
                <a:off x="6801487" y="3137623"/>
                <a:ext cx="24384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1</m:t>
                          </m:r>
                        </m:sub>
                      </m:sSub>
                    </m:oMath>
                  </m:oMathPara>
                </a14:m>
                <a:endParaRPr lang="zh-TW" altLang="en-US"/>
              </a:p>
            </p:txBody>
          </p:sp>
        </mc:Choice>
        <mc:Fallback xmlns="">
          <p:sp>
            <p:nvSpPr>
              <p:cNvPr id="51" name="文字方塊 50">
                <a:extLst>
                  <a:ext uri="{FF2B5EF4-FFF2-40B4-BE49-F238E27FC236}">
                    <a16:creationId xmlns:a16="http://schemas.microsoft.com/office/drawing/2014/main" id="{77EF5542-70AD-41CE-B9A2-089F18644129}"/>
                  </a:ext>
                </a:extLst>
              </p:cNvPr>
              <p:cNvSpPr txBox="1">
                <a:spLocks noRot="1" noChangeAspect="1" noMove="1" noResize="1" noEditPoints="1" noAdjustHandles="1" noChangeArrowheads="1" noChangeShapeType="1" noTextEdit="1"/>
              </p:cNvSpPr>
              <p:nvPr/>
            </p:nvSpPr>
            <p:spPr>
              <a:xfrm>
                <a:off x="6801487" y="3137623"/>
                <a:ext cx="243849" cy="246221"/>
              </a:xfrm>
              <a:prstGeom prst="rect">
                <a:avLst/>
              </a:prstGeom>
              <a:blipFill>
                <a:blip r:embed="rId15"/>
                <a:stretch>
                  <a:fillRect l="-12500" r="-7500" b="-15000"/>
                </a:stretch>
              </a:blipFill>
            </p:spPr>
            <p:txBody>
              <a:bodyPr/>
              <a:lstStyle/>
              <a:p>
                <a:r>
                  <a:rPr lang="zh-TW" altLang="en-US">
                    <a:noFill/>
                  </a:rPr>
                  <a:t> </a:t>
                </a:r>
              </a:p>
            </p:txBody>
          </p:sp>
        </mc:Fallback>
      </mc:AlternateContent>
      <p:sp>
        <p:nvSpPr>
          <p:cNvPr id="52" name="流程圖: 接點 51">
            <a:extLst>
              <a:ext uri="{FF2B5EF4-FFF2-40B4-BE49-F238E27FC236}">
                <a16:creationId xmlns:a16="http://schemas.microsoft.com/office/drawing/2014/main" id="{CE7EDF8E-F30B-409D-955A-B1A58B013FCD}"/>
              </a:ext>
            </a:extLst>
          </p:cNvPr>
          <p:cNvSpPr/>
          <p:nvPr/>
        </p:nvSpPr>
        <p:spPr>
          <a:xfrm>
            <a:off x="6337331" y="2965899"/>
            <a:ext cx="157018" cy="175491"/>
          </a:xfrm>
          <a:prstGeom prst="flowChartConnector">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流程圖: 接點 52">
            <a:extLst>
              <a:ext uri="{FF2B5EF4-FFF2-40B4-BE49-F238E27FC236}">
                <a16:creationId xmlns:a16="http://schemas.microsoft.com/office/drawing/2014/main" id="{2F839C99-B3E1-4AF5-8FD9-8FFF2F8C0796}"/>
              </a:ext>
            </a:extLst>
          </p:cNvPr>
          <p:cNvSpPr/>
          <p:nvPr/>
        </p:nvSpPr>
        <p:spPr>
          <a:xfrm>
            <a:off x="6666019" y="3023861"/>
            <a:ext cx="157018" cy="175491"/>
          </a:xfrm>
          <a:prstGeom prst="flowChartConnector">
            <a:avLst/>
          </a:prstGeom>
          <a:solidFill>
            <a:srgbClr val="7AB3D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5" name="直線單箭頭接點 54">
            <a:extLst>
              <a:ext uri="{FF2B5EF4-FFF2-40B4-BE49-F238E27FC236}">
                <a16:creationId xmlns:a16="http://schemas.microsoft.com/office/drawing/2014/main" id="{E883C92A-70B7-466E-8455-8FB98D92B290}"/>
              </a:ext>
            </a:extLst>
          </p:cNvPr>
          <p:cNvCxnSpPr>
            <a:cxnSpLocks/>
            <a:stCxn id="43" idx="6"/>
            <a:endCxn id="52" idx="2"/>
          </p:cNvCxnSpPr>
          <p:nvPr/>
        </p:nvCxnSpPr>
        <p:spPr>
          <a:xfrm>
            <a:off x="6139882" y="3023862"/>
            <a:ext cx="197449" cy="29783"/>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肘形接點 21">
            <a:extLst>
              <a:ext uri="{FF2B5EF4-FFF2-40B4-BE49-F238E27FC236}">
                <a16:creationId xmlns:a16="http://schemas.microsoft.com/office/drawing/2014/main" id="{268D77A0-A4A0-4F01-8E55-6E2CCCE5D75F}"/>
              </a:ext>
            </a:extLst>
          </p:cNvPr>
          <p:cNvCxnSpPr/>
          <p:nvPr/>
        </p:nvCxnSpPr>
        <p:spPr>
          <a:xfrm>
            <a:off x="3534114" y="3199352"/>
            <a:ext cx="842645" cy="3175"/>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A2F46835-77FD-4B63-887D-6B314F8066D2}"/>
                  </a:ext>
                </a:extLst>
              </p:cNvPr>
              <p:cNvSpPr txBox="1"/>
              <p:nvPr/>
            </p:nvSpPr>
            <p:spPr>
              <a:xfrm>
                <a:off x="5809292" y="4767629"/>
                <a:ext cx="992195" cy="300082"/>
              </a:xfrm>
              <a:prstGeom prst="rect">
                <a:avLst/>
              </a:prstGeom>
              <a:noFill/>
            </p:spPr>
            <p:txBody>
              <a:bodyPr wrap="none" rtlCol="0">
                <a:spAutoFit/>
              </a:bodyPr>
              <a:lstStyle/>
              <a:p>
                <a:r>
                  <a:rPr lang="en-US" altLang="zh-TW">
                    <a:latin typeface="Microsoft JhengHei" panose="020B0604030504040204" pitchFamily="34" charset="-120"/>
                    <a:ea typeface="Microsoft JhengHei" panose="020B0604030504040204" pitchFamily="34" charset="-120"/>
                  </a:rPr>
                  <a:t>Update</a:t>
                </a:r>
                <a:r>
                  <a:rPr lang="en-US" altLang="zh-TW"/>
                  <a:t>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1</m:t>
                        </m:r>
                      </m:sub>
                    </m:sSub>
                  </m:oMath>
                </a14:m>
                <a:endParaRPr lang="zh-TW" altLang="en-US"/>
              </a:p>
            </p:txBody>
          </p:sp>
        </mc:Choice>
        <mc:Fallback xmlns="">
          <p:sp>
            <p:nvSpPr>
              <p:cNvPr id="63" name="文字方塊 62">
                <a:extLst>
                  <a:ext uri="{FF2B5EF4-FFF2-40B4-BE49-F238E27FC236}">
                    <a16:creationId xmlns:a16="http://schemas.microsoft.com/office/drawing/2014/main" id="{A2F46835-77FD-4B63-887D-6B314F8066D2}"/>
                  </a:ext>
                </a:extLst>
              </p:cNvPr>
              <p:cNvSpPr txBox="1">
                <a:spLocks noRot="1" noChangeAspect="1" noMove="1" noResize="1" noEditPoints="1" noAdjustHandles="1" noChangeArrowheads="1" noChangeShapeType="1" noTextEdit="1"/>
              </p:cNvSpPr>
              <p:nvPr/>
            </p:nvSpPr>
            <p:spPr>
              <a:xfrm>
                <a:off x="5809292" y="4767629"/>
                <a:ext cx="992195" cy="300082"/>
              </a:xfrm>
              <a:prstGeom prst="rect">
                <a:avLst/>
              </a:prstGeom>
              <a:blipFill>
                <a:blip r:embed="rId16"/>
                <a:stretch>
                  <a:fillRect l="-1840" t="-4082" b="-18367"/>
                </a:stretch>
              </a:blipFill>
            </p:spPr>
            <p:txBody>
              <a:bodyPr/>
              <a:lstStyle/>
              <a:p>
                <a:r>
                  <a:rPr lang="zh-TW" altLang="en-US">
                    <a:noFill/>
                  </a:rPr>
                  <a:t> </a:t>
                </a:r>
              </a:p>
            </p:txBody>
          </p:sp>
        </mc:Fallback>
      </mc:AlternateContent>
      <p:sp>
        <p:nvSpPr>
          <p:cNvPr id="64" name="流程圖: 接點 63">
            <a:extLst>
              <a:ext uri="{FF2B5EF4-FFF2-40B4-BE49-F238E27FC236}">
                <a16:creationId xmlns:a16="http://schemas.microsoft.com/office/drawing/2014/main" id="{8ED51350-35BA-4142-85DB-FA250AEF8388}"/>
              </a:ext>
            </a:extLst>
          </p:cNvPr>
          <p:cNvSpPr/>
          <p:nvPr/>
        </p:nvSpPr>
        <p:spPr>
          <a:xfrm>
            <a:off x="6226322" y="3870113"/>
            <a:ext cx="157018" cy="175491"/>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9" name="圖片 68">
            <a:extLst>
              <a:ext uri="{FF2B5EF4-FFF2-40B4-BE49-F238E27FC236}">
                <a16:creationId xmlns:a16="http://schemas.microsoft.com/office/drawing/2014/main" id="{3E4C11BC-C5B8-4506-AAD4-0F548739255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66971" y="1825885"/>
            <a:ext cx="3675567" cy="3286871"/>
          </a:xfrm>
          <a:prstGeom prst="rect">
            <a:avLst/>
          </a:prstGeom>
        </p:spPr>
      </p:pic>
    </p:spTree>
    <p:custDataLst>
      <p:tags r:id="rId1"/>
    </p:custDataLst>
    <p:extLst>
      <p:ext uri="{BB962C8B-B14F-4D97-AF65-F5344CB8AC3E}">
        <p14:creationId xmlns:p14="http://schemas.microsoft.com/office/powerpoint/2010/main" val="237420021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500"/>
                                        <p:tgtEl>
                                          <p:spTgt spid="62"/>
                                        </p:tgtEl>
                                      </p:cBhvr>
                                    </p:animEffect>
                                  </p:childTnLst>
                                </p:cTn>
                              </p:par>
                              <p:par>
                                <p:cTn id="42" presetID="10" presetClass="entr" presetSubtype="0"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fade">
                                      <p:cBhvr>
                                        <p:cTn id="69" dur="500"/>
                                        <p:tgtEl>
                                          <p:spTgt spid="5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500"/>
                                        <p:tgtEl>
                                          <p:spTgt spid="5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fade">
                                      <p:cBhvr>
                                        <p:cTn id="8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P spid="21" grpId="0" animBg="1"/>
      <p:bldP spid="22" grpId="0"/>
      <p:bldP spid="32" grpId="0"/>
      <p:bldP spid="33" grpId="0"/>
      <p:bldP spid="34" grpId="0"/>
      <p:bldP spid="35" grpId="0"/>
      <p:bldP spid="43" grpId="0" animBg="1"/>
      <p:bldP spid="44" grpId="0"/>
      <p:bldP spid="46" grpId="0"/>
      <p:bldP spid="51" grpId="0"/>
      <p:bldP spid="52" grpId="0" animBg="1"/>
      <p:bldP spid="53" grpId="0" animBg="1"/>
      <p:bldP spid="63" grpId="0"/>
      <p:bldP spid="6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97250" y="200660"/>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6" name="TextBox 25"/>
          <p:cNvSpPr txBox="1"/>
          <p:nvPr/>
        </p:nvSpPr>
        <p:spPr>
          <a:xfrm>
            <a:off x="6340813" y="170770"/>
            <a:ext cx="2514535" cy="400110"/>
          </a:xfrm>
          <a:prstGeom prst="rect">
            <a:avLst/>
          </a:prstGeom>
          <a:noFill/>
        </p:spPr>
        <p:txBody>
          <a:bodyPr wrap="none" rtlCol="0">
            <a:spAutoFit/>
          </a:bodyPr>
          <a:lstStyle/>
          <a:p>
            <a:pPr algn="r" eaLnBrk="1" hangingPunct="1">
              <a:lnSpc>
                <a:spcPct val="100000"/>
              </a:lnSpc>
              <a:buClrTx/>
              <a:buSzTx/>
              <a:buFontTx/>
              <a:buNone/>
            </a:pP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Data Preprocessing</a:t>
            </a:r>
          </a:p>
        </p:txBody>
      </p:sp>
      <p:sp>
        <p:nvSpPr>
          <p:cNvPr id="3" name="TextBox 25"/>
          <p:cNvSpPr txBox="1"/>
          <p:nvPr/>
        </p:nvSpPr>
        <p:spPr>
          <a:xfrm>
            <a:off x="593998" y="149180"/>
            <a:ext cx="2907206" cy="461665"/>
          </a:xfrm>
          <a:prstGeom prst="rect">
            <a:avLst/>
          </a:prstGeom>
          <a:noFill/>
        </p:spPr>
        <p:txBody>
          <a:bodyPr wrap="none" rtlCol="0">
            <a:spAutoFit/>
          </a:bodyPr>
          <a:lstStyle/>
          <a:p>
            <a:pPr algn="l" eaLnBrk="1" hangingPunct="1">
              <a:lnSpc>
                <a:spcPct val="100000"/>
              </a:lnSpc>
              <a:buClrTx/>
              <a:buSzTx/>
              <a:buFontTx/>
              <a:buNone/>
            </a:pPr>
            <a:r>
              <a:rPr lang="en-US" altLang="zh-CN" sz="2400">
                <a:latin typeface="Microsoft JhengHei" panose="020B0604030504040204" pitchFamily="34" charset="-120"/>
                <a:ea typeface="Microsoft JhengHei" panose="020B0604030504040204" pitchFamily="34" charset="-120"/>
                <a:cs typeface="Calibri Light" panose="020F0302020204030204" pitchFamily="34" charset="0"/>
                <a:sym typeface="+mn-ea"/>
              </a:rPr>
              <a:t>Clustering Analysis</a:t>
            </a:r>
          </a:p>
        </p:txBody>
      </p:sp>
      <p:sp>
        <p:nvSpPr>
          <p:cNvPr id="31" name="TextBox 25"/>
          <p:cNvSpPr txBox="1"/>
          <p:nvPr/>
        </p:nvSpPr>
        <p:spPr>
          <a:xfrm>
            <a:off x="5113478" y="1500959"/>
            <a:ext cx="4054586" cy="830997"/>
          </a:xfrm>
          <a:prstGeom prst="rect">
            <a:avLst/>
          </a:prstGeom>
          <a:noFill/>
        </p:spPr>
        <p:txBody>
          <a:bodyPr wrap="square" rtlCol="0">
            <a:spAutoFit/>
          </a:bodyPr>
          <a:lstStyle/>
          <a:p>
            <a:pPr algn="l" eaLnBrk="1" hangingPunct="1">
              <a:lnSpc>
                <a:spcPct val="100000"/>
              </a:lnSpc>
              <a:buClrTx/>
              <a:buSzTx/>
              <a:buFontTx/>
              <a:buNone/>
            </a:pPr>
            <a:r>
              <a:rPr lang="en-US" altLang="zh-CN" sz="1600">
                <a:latin typeface="Microsoft JhengHei" panose="020B0604030504040204" pitchFamily="34" charset="-120"/>
                <a:ea typeface="Microsoft JhengHei" panose="020B0604030504040204" pitchFamily="34" charset="-120"/>
                <a:sym typeface="+mn-ea"/>
              </a:rPr>
              <a:t>By the k-means clustering, </a:t>
            </a:r>
          </a:p>
          <a:p>
            <a:pPr algn="l" eaLnBrk="1" hangingPunct="1">
              <a:lnSpc>
                <a:spcPct val="100000"/>
              </a:lnSpc>
              <a:buClrTx/>
              <a:buSzTx/>
              <a:buFontTx/>
              <a:buNone/>
            </a:pPr>
            <a:r>
              <a:rPr lang="en-US" altLang="zh-CN" sz="1600">
                <a:latin typeface="Microsoft JhengHei" panose="020B0604030504040204" pitchFamily="34" charset="-120"/>
                <a:ea typeface="Microsoft JhengHei" panose="020B0604030504040204" pitchFamily="34" charset="-120"/>
                <a:sym typeface="+mn-ea"/>
              </a:rPr>
              <a:t>we divide the dataset into six groups </a:t>
            </a:r>
          </a:p>
          <a:p>
            <a:pPr algn="l" eaLnBrk="1" hangingPunct="1">
              <a:lnSpc>
                <a:spcPct val="100000"/>
              </a:lnSpc>
              <a:buClrTx/>
              <a:buSzTx/>
              <a:buFontTx/>
              <a:buNone/>
            </a:pPr>
            <a:endParaRPr lang="en-US" altLang="zh-CN" sz="1600">
              <a:latin typeface="Microsoft JhengHei" panose="020B0604030504040204" pitchFamily="34" charset="-120"/>
              <a:ea typeface="Microsoft JhengHei" panose="020B0604030504040204" pitchFamily="34" charset="-120"/>
              <a:sym typeface="+mn-ea"/>
            </a:endParaRPr>
          </a:p>
        </p:txBody>
      </p:sp>
      <p:pic>
        <p:nvPicPr>
          <p:cNvPr id="6" name="圖片 5">
            <a:extLst>
              <a:ext uri="{FF2B5EF4-FFF2-40B4-BE49-F238E27FC236}">
                <a16:creationId xmlns:a16="http://schemas.microsoft.com/office/drawing/2014/main" id="{4E018C77-2966-4E4A-A3A9-AD3AED7667AC}"/>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486" y="552041"/>
            <a:ext cx="4779431" cy="4258968"/>
          </a:xfrm>
          <a:prstGeom prst="rect">
            <a:avLst/>
          </a:prstGeom>
        </p:spPr>
      </p:pic>
      <p:sp>
        <p:nvSpPr>
          <p:cNvPr id="183" name="TextBox 25">
            <a:extLst>
              <a:ext uri="{FF2B5EF4-FFF2-40B4-BE49-F238E27FC236}">
                <a16:creationId xmlns:a16="http://schemas.microsoft.com/office/drawing/2014/main" id="{8790932E-3654-4453-85BC-7A6F0AF08382}"/>
              </a:ext>
            </a:extLst>
          </p:cNvPr>
          <p:cNvSpPr txBox="1"/>
          <p:nvPr/>
        </p:nvSpPr>
        <p:spPr>
          <a:xfrm>
            <a:off x="5113478" y="3494996"/>
            <a:ext cx="3516279" cy="584775"/>
          </a:xfrm>
          <a:prstGeom prst="rect">
            <a:avLst/>
          </a:prstGeom>
          <a:noFill/>
        </p:spPr>
        <p:txBody>
          <a:bodyPr wrap="square" rtlCol="0">
            <a:spAutoFit/>
          </a:bodyPr>
          <a:lstStyle/>
          <a:p>
            <a:r>
              <a:rPr lang="en-US" altLang="zh-TW" sz="1600">
                <a:latin typeface="Microsoft JhengHei" panose="020B0604030504040204" pitchFamily="34" charset="-120"/>
                <a:ea typeface="Microsoft JhengHei" panose="020B0604030504040204" pitchFamily="34" charset="-120"/>
              </a:rPr>
              <a:t>After clustering, we get 36 datasets from training 81 datasets.</a:t>
            </a:r>
            <a:endParaRPr lang="zh-TW" altLang="en-US" sz="1600">
              <a:latin typeface="Microsoft JhengHei" panose="020B0604030504040204" pitchFamily="34" charset="-120"/>
              <a:ea typeface="Microsoft JhengHei" panose="020B0604030504040204" pitchFamily="34" charset="-120"/>
            </a:endParaRPr>
          </a:p>
        </p:txBody>
      </p:sp>
      <p:sp>
        <p:nvSpPr>
          <p:cNvPr id="184" name="椭圆 24">
            <a:extLst>
              <a:ext uri="{FF2B5EF4-FFF2-40B4-BE49-F238E27FC236}">
                <a16:creationId xmlns:a16="http://schemas.microsoft.com/office/drawing/2014/main" id="{986F884B-D7B7-40D3-8506-EC528AD1495F}"/>
              </a:ext>
            </a:extLst>
          </p:cNvPr>
          <p:cNvSpPr/>
          <p:nvPr/>
        </p:nvSpPr>
        <p:spPr>
          <a:xfrm flipH="1">
            <a:off x="4936878" y="1634830"/>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
        <p:nvSpPr>
          <p:cNvPr id="185" name="椭圆 24">
            <a:extLst>
              <a:ext uri="{FF2B5EF4-FFF2-40B4-BE49-F238E27FC236}">
                <a16:creationId xmlns:a16="http://schemas.microsoft.com/office/drawing/2014/main" id="{CF121143-8EC3-490A-AD6C-3642561C7790}"/>
              </a:ext>
            </a:extLst>
          </p:cNvPr>
          <p:cNvSpPr/>
          <p:nvPr/>
        </p:nvSpPr>
        <p:spPr>
          <a:xfrm flipH="1">
            <a:off x="4936878" y="3700551"/>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
        <p:nvSpPr>
          <p:cNvPr id="11" name="灯片编号占位符 1">
            <a:extLst>
              <a:ext uri="{FF2B5EF4-FFF2-40B4-BE49-F238E27FC236}">
                <a16:creationId xmlns:a16="http://schemas.microsoft.com/office/drawing/2014/main" id="{BBC4854F-552A-447C-A516-E692B348A16B}"/>
              </a:ext>
            </a:extLst>
          </p:cNvPr>
          <p:cNvSpPr txBox="1">
            <a:spLocks/>
          </p:cNvSpPr>
          <p:nvPr/>
        </p:nvSpPr>
        <p:spPr>
          <a:xfrm>
            <a:off x="6847529" y="4747679"/>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12</a:t>
            </a:fld>
            <a:endParaRPr lang="zh-CN" altLang="en-US"/>
          </a:p>
        </p:txBody>
      </p:sp>
      <p:sp>
        <p:nvSpPr>
          <p:cNvPr id="14" name="椭圆 24">
            <a:extLst>
              <a:ext uri="{FF2B5EF4-FFF2-40B4-BE49-F238E27FC236}">
                <a16:creationId xmlns:a16="http://schemas.microsoft.com/office/drawing/2014/main" id="{1F2AD693-E431-4D59-9BFE-21C4A21AE2A2}"/>
              </a:ext>
            </a:extLst>
          </p:cNvPr>
          <p:cNvSpPr/>
          <p:nvPr/>
        </p:nvSpPr>
        <p:spPr>
          <a:xfrm flipH="1">
            <a:off x="4936878" y="2633917"/>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
        <p:nvSpPr>
          <p:cNvPr id="2" name="矩形 1">
            <a:extLst>
              <a:ext uri="{FF2B5EF4-FFF2-40B4-BE49-F238E27FC236}">
                <a16:creationId xmlns:a16="http://schemas.microsoft.com/office/drawing/2014/main" id="{1672AA4F-80CA-42EF-8CC0-6E9A76C8D1E3}"/>
              </a:ext>
            </a:extLst>
          </p:cNvPr>
          <p:cNvSpPr/>
          <p:nvPr/>
        </p:nvSpPr>
        <p:spPr>
          <a:xfrm>
            <a:off x="5113478" y="2530353"/>
            <a:ext cx="4572000" cy="584775"/>
          </a:xfrm>
          <a:prstGeom prst="rect">
            <a:avLst/>
          </a:prstGeom>
        </p:spPr>
        <p:txBody>
          <a:bodyPr>
            <a:spAutoFit/>
          </a:bodyPr>
          <a:lstStyle/>
          <a:p>
            <a:r>
              <a:rPr lang="en-US" altLang="zh-CN" sz="1600">
                <a:latin typeface="Microsoft JhengHei" panose="020B0604030504040204" pitchFamily="34" charset="-120"/>
                <a:ea typeface="Microsoft JhengHei" panose="020B0604030504040204" pitchFamily="34" charset="-120"/>
                <a:sym typeface="+mn-ea"/>
              </a:rPr>
              <a:t>We retrieve the data which are close </a:t>
            </a:r>
          </a:p>
          <a:p>
            <a:r>
              <a:rPr lang="en-US" altLang="zh-CN" sz="1600">
                <a:latin typeface="Microsoft JhengHei" panose="020B0604030504040204" pitchFamily="34" charset="-120"/>
                <a:ea typeface="Microsoft JhengHei" panose="020B0604030504040204" pitchFamily="34" charset="-120"/>
                <a:sym typeface="+mn-ea"/>
              </a:rPr>
              <a:t>to the physical experiments.</a:t>
            </a:r>
          </a:p>
        </p:txBody>
      </p:sp>
      <mc:AlternateContent xmlns:mc="http://schemas.openxmlformats.org/markup-compatibility/2006">
        <mc:Choice xmlns:a14="http://schemas.microsoft.com/office/drawing/2010/main" Requires="a14">
          <p:sp>
            <p:nvSpPr>
              <p:cNvPr id="15" name="TextBox 25">
                <a:extLst>
                  <a:ext uri="{FF2B5EF4-FFF2-40B4-BE49-F238E27FC236}">
                    <a16:creationId xmlns:a16="http://schemas.microsoft.com/office/drawing/2014/main" id="{9484403F-59DF-4C34-BB0E-E89213CADA0F}"/>
                  </a:ext>
                </a:extLst>
              </p:cNvPr>
              <p:cNvSpPr txBox="1"/>
              <p:nvPr/>
            </p:nvSpPr>
            <p:spPr>
              <a:xfrm>
                <a:off x="552260" y="4601216"/>
                <a:ext cx="3516279" cy="338554"/>
              </a:xfrm>
              <a:prstGeom prst="rect">
                <a:avLst/>
              </a:prstGeom>
              <a:noFill/>
            </p:spPr>
            <p:txBody>
              <a:bodyPr wrap="square" rtlCol="0" anchor="t">
                <a:spAutoFit/>
              </a:bodyPr>
              <a:lstStyle/>
              <a:p>
                <a:r>
                  <a:rPr lang="en-US" altLang="zh-TW" sz="1600" dirty="0">
                    <a:latin typeface="Microsoft JhengHei"/>
                    <a:ea typeface="Microsoft JhengHei"/>
                  </a:rPr>
                  <a:t>The distribution of </a:t>
                </a:r>
                <a14:m>
                  <m:oMath xmlns:m="http://schemas.openxmlformats.org/officeDocument/2006/math">
                    <m:sSub>
                      <m:sSubPr>
                        <m:ctrlPr>
                          <a:rPr lang="en-US" altLang="zh-TW" sz="1600" b="0" i="1" smtClean="0">
                            <a:latin typeface="Cambria Math" panose="02040503050406030204" pitchFamily="18" charset="0"/>
                            <a:ea typeface="Microsoft JhengHei"/>
                          </a:rPr>
                        </m:ctrlPr>
                      </m:sSubPr>
                      <m:e>
                        <m:r>
                          <a:rPr lang="en-US" altLang="zh-TW" sz="1600" b="0" i="1" smtClean="0">
                            <a:latin typeface="Cambria Math" panose="02040503050406030204" pitchFamily="18" charset="0"/>
                            <a:ea typeface="Microsoft JhengHei"/>
                          </a:rPr>
                          <m:t>𝐼</m:t>
                        </m:r>
                      </m:e>
                      <m:sub>
                        <m:r>
                          <a:rPr lang="en-US" altLang="zh-TW" sz="1600" b="0" i="1" smtClean="0">
                            <a:latin typeface="Cambria Math" panose="02040503050406030204" pitchFamily="18" charset="0"/>
                            <a:ea typeface="Microsoft JhengHei"/>
                          </a:rPr>
                          <m:t>3%</m:t>
                        </m:r>
                      </m:sub>
                    </m:sSub>
                  </m:oMath>
                </a14:m>
                <a:r>
                  <a:rPr lang="en-US" altLang="zh-TW" sz="1600" dirty="0">
                    <a:latin typeface="Microsoft JhengHei"/>
                    <a:ea typeface="Microsoft JhengHei"/>
                  </a:rPr>
                  <a:t> experiment. </a:t>
                </a:r>
                <a:endParaRPr lang="en-US" sz="1600" dirty="0">
                  <a:latin typeface="Calibri Light"/>
                  <a:ea typeface="Microsoft JhengHei"/>
                  <a:cs typeface="Calibri Light"/>
                </a:endParaRPr>
              </a:p>
            </p:txBody>
          </p:sp>
        </mc:Choice>
        <mc:Fallback>
          <p:sp>
            <p:nvSpPr>
              <p:cNvPr id="15" name="TextBox 25">
                <a:extLst>
                  <a:ext uri="{FF2B5EF4-FFF2-40B4-BE49-F238E27FC236}">
                    <a16:creationId xmlns:a16="http://schemas.microsoft.com/office/drawing/2014/main" id="{9484403F-59DF-4C34-BB0E-E89213CADA0F}"/>
                  </a:ext>
                </a:extLst>
              </p:cNvPr>
              <p:cNvSpPr txBox="1">
                <a:spLocks noRot="1" noChangeAspect="1" noMove="1" noResize="1" noEditPoints="1" noAdjustHandles="1" noChangeArrowheads="1" noChangeShapeType="1" noTextEdit="1"/>
              </p:cNvSpPr>
              <p:nvPr/>
            </p:nvSpPr>
            <p:spPr>
              <a:xfrm>
                <a:off x="552260" y="4601216"/>
                <a:ext cx="3516279" cy="338554"/>
              </a:xfrm>
              <a:prstGeom prst="rect">
                <a:avLst/>
              </a:prstGeom>
              <a:blipFill>
                <a:blip r:embed="rId5"/>
                <a:stretch>
                  <a:fillRect l="-1042" t="-9091" b="-20000"/>
                </a:stretch>
              </a:blipFill>
            </p:spPr>
            <p:txBody>
              <a:bodyPr/>
              <a:lstStyle/>
              <a:p>
                <a:r>
                  <a:rPr lang="zh-TW" altLang="en-US">
                    <a:noFill/>
                  </a:rPr>
                  <a:t> </a:t>
                </a:r>
              </a:p>
            </p:txBody>
          </p:sp>
        </mc:Fallback>
      </mc:AlternateContent>
    </p:spTree>
    <p:custDataLst>
      <p:tags r:id="rId1"/>
    </p:custDataLst>
    <p:extLst>
      <p:ext uri="{BB962C8B-B14F-4D97-AF65-F5344CB8AC3E}">
        <p14:creationId xmlns:p14="http://schemas.microsoft.com/office/powerpoint/2010/main" val="289110640"/>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97250" y="200660"/>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6" name="TextBox 25"/>
          <p:cNvSpPr txBox="1"/>
          <p:nvPr/>
        </p:nvSpPr>
        <p:spPr>
          <a:xfrm>
            <a:off x="6340813" y="170770"/>
            <a:ext cx="2514535" cy="400110"/>
          </a:xfrm>
          <a:prstGeom prst="rect">
            <a:avLst/>
          </a:prstGeom>
          <a:noFill/>
        </p:spPr>
        <p:txBody>
          <a:bodyPr wrap="none" rtlCol="0">
            <a:spAutoFit/>
          </a:bodyPr>
          <a:lstStyle/>
          <a:p>
            <a:pPr algn="r" eaLnBrk="1" hangingPunct="1">
              <a:lnSpc>
                <a:spcPct val="100000"/>
              </a:lnSpc>
              <a:buClrTx/>
              <a:buSzTx/>
              <a:buFontTx/>
              <a:buNone/>
            </a:pP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Data Preprocessing</a:t>
            </a:r>
          </a:p>
        </p:txBody>
      </p:sp>
      <p:sp>
        <p:nvSpPr>
          <p:cNvPr id="3" name="TextBox 25"/>
          <p:cNvSpPr txBox="1"/>
          <p:nvPr/>
        </p:nvSpPr>
        <p:spPr>
          <a:xfrm>
            <a:off x="593998" y="149180"/>
            <a:ext cx="2908360" cy="461665"/>
          </a:xfrm>
          <a:prstGeom prst="rect">
            <a:avLst/>
          </a:prstGeom>
          <a:noFill/>
        </p:spPr>
        <p:txBody>
          <a:bodyPr wrap="none" rtlCol="0">
            <a:spAutoFit/>
          </a:bodyPr>
          <a:lstStyle/>
          <a:p>
            <a:pPr algn="l" eaLnBrk="1" hangingPunct="1">
              <a:lnSpc>
                <a:spcPct val="100000"/>
              </a:lnSpc>
              <a:buClrTx/>
              <a:buSzTx/>
              <a:buFontTx/>
              <a:buNone/>
            </a:pPr>
            <a:r>
              <a:rPr lang="en-US" altLang="zh-CN" sz="2400">
                <a:latin typeface="Microsoft JhengHei" panose="020B0604030504040204" pitchFamily="34" charset="-120"/>
                <a:ea typeface="Microsoft JhengHei" panose="020B0604030504040204" pitchFamily="34" charset="-120"/>
                <a:cs typeface="Calibri Light" panose="020F0302020204030204" pitchFamily="34" charset="0"/>
                <a:sym typeface="+mn-ea"/>
              </a:rPr>
              <a:t>Univariate Boxplot </a:t>
            </a:r>
          </a:p>
        </p:txBody>
      </p:sp>
      <p:sp>
        <p:nvSpPr>
          <p:cNvPr id="9" name="椭圆 24">
            <a:extLst>
              <a:ext uri="{FF2B5EF4-FFF2-40B4-BE49-F238E27FC236}">
                <a16:creationId xmlns:a16="http://schemas.microsoft.com/office/drawing/2014/main" id="{372D91D5-E266-493B-A1DD-E74B674C4ED7}"/>
              </a:ext>
            </a:extLst>
          </p:cNvPr>
          <p:cNvSpPr/>
          <p:nvPr/>
        </p:nvSpPr>
        <p:spPr>
          <a:xfrm flipH="1">
            <a:off x="244038" y="884700"/>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
        <p:nvSpPr>
          <p:cNvPr id="10" name="TextBox 25">
            <a:extLst>
              <a:ext uri="{FF2B5EF4-FFF2-40B4-BE49-F238E27FC236}">
                <a16:creationId xmlns:a16="http://schemas.microsoft.com/office/drawing/2014/main" id="{817BD141-ED9F-4946-95BA-3E0EEACCE010}"/>
              </a:ext>
            </a:extLst>
          </p:cNvPr>
          <p:cNvSpPr txBox="1"/>
          <p:nvPr/>
        </p:nvSpPr>
        <p:spPr>
          <a:xfrm>
            <a:off x="510245" y="666430"/>
            <a:ext cx="7752253" cy="584775"/>
          </a:xfrm>
          <a:prstGeom prst="rect">
            <a:avLst/>
          </a:prstGeom>
          <a:noFill/>
        </p:spPr>
        <p:txBody>
          <a:bodyPr wrap="square" rtlCol="0">
            <a:spAutoFit/>
          </a:bodyPr>
          <a:lstStyle/>
          <a:p>
            <a:r>
              <a:rPr lang="en-US" altLang="zh-CN" sz="1600">
                <a:latin typeface="Microsoft JhengHei" panose="020B0604030504040204" pitchFamily="34" charset="-120"/>
                <a:ea typeface="Microsoft JhengHei" panose="020B0604030504040204" pitchFamily="34" charset="-120"/>
                <a:sym typeface="+mn-ea"/>
              </a:rPr>
              <a:t>The 36 training datasets, which means 36 sets of parameters under 10 different distances, will be </a:t>
            </a:r>
            <a:r>
              <a:rPr lang="en-US" altLang="zh-TW" sz="1600">
                <a:latin typeface="Microsoft JhengHei" panose="020B0604030504040204" pitchFamily="34" charset="-120"/>
                <a:ea typeface="Microsoft JhengHei" panose="020B0604030504040204" pitchFamily="34" charset="-120"/>
              </a:rPr>
              <a:t>arranged in sequence. We order them from least to greatest.</a:t>
            </a:r>
            <a:endParaRPr lang="en-US" altLang="zh-CN" sz="1600">
              <a:latin typeface="Microsoft JhengHei" panose="020B0604030504040204" pitchFamily="34" charset="-120"/>
              <a:ea typeface="Microsoft JhengHei" panose="020B0604030504040204" pitchFamily="34" charset="-120"/>
              <a:sym typeface="+mn-ea"/>
            </a:endParaRPr>
          </a:p>
        </p:txBody>
      </p:sp>
      <p:sp>
        <p:nvSpPr>
          <p:cNvPr id="12" name="文字方塊 11">
            <a:extLst>
              <a:ext uri="{FF2B5EF4-FFF2-40B4-BE49-F238E27FC236}">
                <a16:creationId xmlns:a16="http://schemas.microsoft.com/office/drawing/2014/main" id="{46B10B82-567F-4419-B5F0-CEB631A73BF5}"/>
              </a:ext>
            </a:extLst>
          </p:cNvPr>
          <p:cNvSpPr txBox="1"/>
          <p:nvPr/>
        </p:nvSpPr>
        <p:spPr>
          <a:xfrm>
            <a:off x="496867" y="1824357"/>
            <a:ext cx="3546740" cy="338554"/>
          </a:xfrm>
          <a:prstGeom prst="rect">
            <a:avLst/>
          </a:prstGeom>
          <a:noFill/>
        </p:spPr>
        <p:txBody>
          <a:bodyPr wrap="none" rtlCol="0">
            <a:spAutoFit/>
          </a:bodyPr>
          <a:lstStyle/>
          <a:p>
            <a:r>
              <a:rPr lang="en-US" altLang="zh-TW" sz="1600">
                <a:latin typeface="Microsoft JhengHei" panose="020B0604030504040204" pitchFamily="34" charset="-120"/>
                <a:ea typeface="Microsoft JhengHei" panose="020B0604030504040204" pitchFamily="34" charset="-120"/>
              </a:rPr>
              <a:t>Interquartile Range  IQR = UQ – LQ</a:t>
            </a:r>
            <a:endParaRPr lang="zh-TW" altLang="en-US" sz="1600">
              <a:latin typeface="Microsoft JhengHei" panose="020B0604030504040204" pitchFamily="34" charset="-120"/>
              <a:ea typeface="Microsoft JhengHei" panose="020B0604030504040204" pitchFamily="34" charset="-120"/>
            </a:endParaRPr>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92186FE0-D027-44E9-972F-B452C36EA73E}"/>
                  </a:ext>
                </a:extLst>
              </p:cNvPr>
              <p:cNvSpPr txBox="1"/>
              <p:nvPr/>
            </p:nvSpPr>
            <p:spPr>
              <a:xfrm>
                <a:off x="496867" y="2332543"/>
                <a:ext cx="364728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1600" i="1">
                              <a:latin typeface="Cambria Math" panose="02040503050406030204" pitchFamily="18" charset="0"/>
                              <a:ea typeface="Microsoft JhengHei" panose="020B0604030504040204" pitchFamily="34" charset="-120"/>
                            </a:rPr>
                          </m:ctrlPr>
                        </m:dPr>
                        <m:e>
                          <m:sSub>
                            <m:sSubPr>
                              <m:ctrlPr>
                                <a:rPr lang="en-US" altLang="zh-TW" sz="1600" i="1">
                                  <a:latin typeface="Cambria Math" panose="02040503050406030204" pitchFamily="18" charset="0"/>
                                  <a:ea typeface="Microsoft JhengHei" panose="020B0604030504040204" pitchFamily="34" charset="-120"/>
                                </a:rPr>
                              </m:ctrlPr>
                            </m:sSubPr>
                            <m:e>
                              <m:r>
                                <a:rPr lang="en-US" altLang="zh-TW" sz="1600" i="0">
                                  <a:latin typeface="Cambria Math" panose="02040503050406030204" pitchFamily="18" charset="0"/>
                                  <a:ea typeface="Microsoft JhengHei" panose="020B0604030504040204" pitchFamily="34" charset="-120"/>
                                </a:rPr>
                                <m:t> </m:t>
                              </m:r>
                              <m:r>
                                <m:rPr>
                                  <m:sty m:val="p"/>
                                </m:rPr>
                                <a:rPr lang="en-US" altLang="zh-TW" sz="1600" i="0">
                                  <a:latin typeface="Cambria Math" panose="02040503050406030204" pitchFamily="18" charset="0"/>
                                  <a:ea typeface="Microsoft JhengHei" panose="020B0604030504040204" pitchFamily="34" charset="-120"/>
                                </a:rPr>
                                <m:t>x</m:t>
                              </m:r>
                            </m:e>
                            <m:sub>
                              <m:r>
                                <m:rPr>
                                  <m:sty m:val="p"/>
                                </m:rPr>
                                <a:rPr lang="en-US" altLang="zh-TW" sz="1600" i="0">
                                  <a:latin typeface="Cambria Math" panose="02040503050406030204" pitchFamily="18" charset="0"/>
                                  <a:ea typeface="Microsoft JhengHei" panose="020B0604030504040204" pitchFamily="34" charset="-120"/>
                                </a:rPr>
                                <m:t>L</m:t>
                              </m:r>
                            </m:sub>
                          </m:sSub>
                          <m:r>
                            <a:rPr lang="en-US" altLang="zh-TW" sz="1600" i="0">
                              <a:latin typeface="Cambria Math" panose="02040503050406030204" pitchFamily="18" charset="0"/>
                              <a:ea typeface="Microsoft JhengHei" panose="020B0604030504040204" pitchFamily="34" charset="-120"/>
                            </a:rPr>
                            <m:t>, </m:t>
                          </m:r>
                          <m:sSub>
                            <m:sSubPr>
                              <m:ctrlPr>
                                <a:rPr lang="en-US" altLang="zh-TW" sz="1600" i="1">
                                  <a:latin typeface="Cambria Math" panose="02040503050406030204" pitchFamily="18" charset="0"/>
                                  <a:ea typeface="Microsoft JhengHei" panose="020B0604030504040204" pitchFamily="34" charset="-120"/>
                                </a:rPr>
                              </m:ctrlPr>
                            </m:sSubPr>
                            <m:e>
                              <m:r>
                                <m:rPr>
                                  <m:sty m:val="p"/>
                                </m:rPr>
                                <a:rPr lang="en-US" altLang="zh-TW" sz="1600" i="0">
                                  <a:latin typeface="Cambria Math" panose="02040503050406030204" pitchFamily="18" charset="0"/>
                                  <a:ea typeface="Microsoft JhengHei" panose="020B0604030504040204" pitchFamily="34" charset="-120"/>
                                </a:rPr>
                                <m:t>x</m:t>
                              </m:r>
                            </m:e>
                            <m:sub>
                              <m:r>
                                <m:rPr>
                                  <m:sty m:val="p"/>
                                </m:rPr>
                                <a:rPr lang="en-US" altLang="zh-TW" sz="1600" i="0">
                                  <a:latin typeface="Cambria Math" panose="02040503050406030204" pitchFamily="18" charset="0"/>
                                  <a:ea typeface="Microsoft JhengHei" panose="020B0604030504040204" pitchFamily="34" charset="-120"/>
                                </a:rPr>
                                <m:t>U</m:t>
                              </m:r>
                            </m:sub>
                          </m:sSub>
                          <m:r>
                            <a:rPr lang="en-US" altLang="zh-TW" sz="1600" i="0">
                              <a:latin typeface="Cambria Math" panose="02040503050406030204" pitchFamily="18" charset="0"/>
                              <a:ea typeface="Microsoft JhengHei" panose="020B0604030504040204" pitchFamily="34" charset="-120"/>
                            </a:rPr>
                            <m:t> </m:t>
                          </m:r>
                        </m:e>
                      </m:d>
                      <m:r>
                        <a:rPr lang="en-US" altLang="zh-TW" sz="1600" i="0">
                          <a:latin typeface="Cambria Math" panose="02040503050406030204" pitchFamily="18" charset="0"/>
                          <a:ea typeface="Microsoft JhengHei" panose="020B0604030504040204" pitchFamily="34" charset="-120"/>
                        </a:rPr>
                        <m:t>=</m:t>
                      </m:r>
                      <m:d>
                        <m:dPr>
                          <m:begChr m:val="["/>
                          <m:endChr m:val="]"/>
                          <m:ctrlPr>
                            <a:rPr lang="en-US" altLang="zh-TW" sz="1600" i="1">
                              <a:latin typeface="Cambria Math" panose="02040503050406030204" pitchFamily="18" charset="0"/>
                              <a:ea typeface="Microsoft JhengHei" panose="020B0604030504040204" pitchFamily="34" charset="-120"/>
                            </a:rPr>
                          </m:ctrlPr>
                        </m:dPr>
                        <m:e>
                          <m:r>
                            <m:rPr>
                              <m:nor/>
                            </m:rPr>
                            <a:rPr lang="en-US" altLang="zh-TW" sz="1600" dirty="0">
                              <a:latin typeface="Microsoft JhengHei" panose="020B0604030504040204" pitchFamily="34" charset="-120"/>
                              <a:ea typeface="Microsoft JhengHei" panose="020B0604030504040204" pitchFamily="34" charset="-120"/>
                            </a:rPr>
                            <m:t>LQ</m:t>
                          </m:r>
                          <m:r>
                            <a:rPr lang="en-US" altLang="zh-TW" sz="1600" i="0">
                              <a:latin typeface="Cambria Math" panose="02040503050406030204" pitchFamily="18" charset="0"/>
                              <a:ea typeface="Microsoft JhengHei" panose="020B0604030504040204" pitchFamily="34" charset="-120"/>
                            </a:rPr>
                            <m:t>−1.5</m:t>
                          </m:r>
                          <m:r>
                            <m:rPr>
                              <m:sty m:val="p"/>
                            </m:rPr>
                            <a:rPr lang="en-US" altLang="zh-TW" sz="1600" i="0">
                              <a:latin typeface="Cambria Math" panose="02040503050406030204" pitchFamily="18" charset="0"/>
                              <a:ea typeface="Microsoft JhengHei" panose="020B0604030504040204" pitchFamily="34" charset="-120"/>
                            </a:rPr>
                            <m:t>IQR</m:t>
                          </m:r>
                          <m:r>
                            <a:rPr lang="en-US" altLang="zh-TW" sz="1600" i="0">
                              <a:latin typeface="Cambria Math" panose="02040503050406030204" pitchFamily="18" charset="0"/>
                              <a:ea typeface="Microsoft JhengHei" panose="020B0604030504040204" pitchFamily="34" charset="-120"/>
                            </a:rPr>
                            <m:t> ,</m:t>
                          </m:r>
                          <m:r>
                            <m:rPr>
                              <m:nor/>
                            </m:rPr>
                            <a:rPr lang="en-US" altLang="zh-TW" sz="1600" dirty="0">
                              <a:latin typeface="Microsoft JhengHei" panose="020B0604030504040204" pitchFamily="34" charset="-120"/>
                              <a:ea typeface="Microsoft JhengHei" panose="020B0604030504040204" pitchFamily="34" charset="-120"/>
                            </a:rPr>
                            <m:t>UQ</m:t>
                          </m:r>
                          <m:r>
                            <a:rPr lang="en-US" altLang="zh-TW" sz="1600" i="0">
                              <a:latin typeface="Cambria Math" panose="02040503050406030204" pitchFamily="18" charset="0"/>
                              <a:ea typeface="Microsoft JhengHei" panose="020B0604030504040204" pitchFamily="34" charset="-120"/>
                            </a:rPr>
                            <m:t>+1.5</m:t>
                          </m:r>
                          <m:r>
                            <m:rPr>
                              <m:sty m:val="p"/>
                            </m:rPr>
                            <a:rPr lang="en-US" altLang="zh-TW" sz="1600" i="0">
                              <a:latin typeface="Cambria Math" panose="02040503050406030204" pitchFamily="18" charset="0"/>
                              <a:ea typeface="Microsoft JhengHei" panose="020B0604030504040204" pitchFamily="34" charset="-120"/>
                            </a:rPr>
                            <m:t>IQR</m:t>
                          </m:r>
                        </m:e>
                      </m:d>
                    </m:oMath>
                  </m:oMathPara>
                </a14:m>
                <a:endParaRPr lang="zh-TW" altLang="en-US" sz="1600">
                  <a:latin typeface="Microsoft JhengHei" panose="020B0604030504040204" pitchFamily="34" charset="-120"/>
                  <a:ea typeface="Microsoft JhengHei" panose="020B0604030504040204" pitchFamily="34" charset="-120"/>
                </a:endParaRPr>
              </a:p>
            </p:txBody>
          </p:sp>
        </mc:Choice>
        <mc:Fallback xmlns="">
          <p:sp>
            <p:nvSpPr>
              <p:cNvPr id="13" name="文字方塊 12">
                <a:extLst>
                  <a:ext uri="{FF2B5EF4-FFF2-40B4-BE49-F238E27FC236}">
                    <a16:creationId xmlns:a16="http://schemas.microsoft.com/office/drawing/2014/main" id="{92186FE0-D027-44E9-972F-B452C36EA73E}"/>
                  </a:ext>
                </a:extLst>
              </p:cNvPr>
              <p:cNvSpPr txBox="1">
                <a:spLocks noRot="1" noChangeAspect="1" noMove="1" noResize="1" noEditPoints="1" noAdjustHandles="1" noChangeArrowheads="1" noChangeShapeType="1" noTextEdit="1"/>
              </p:cNvSpPr>
              <p:nvPr/>
            </p:nvSpPr>
            <p:spPr>
              <a:xfrm>
                <a:off x="496867" y="2332543"/>
                <a:ext cx="3647281" cy="246221"/>
              </a:xfrm>
              <a:prstGeom prst="rect">
                <a:avLst/>
              </a:prstGeom>
              <a:blipFill>
                <a:blip r:embed="rId4"/>
                <a:stretch>
                  <a:fillRect t="-5000" b="-35000"/>
                </a:stretch>
              </a:blipFill>
            </p:spPr>
            <p:txBody>
              <a:bodyPr/>
              <a:lstStyle/>
              <a:p>
                <a:r>
                  <a:rPr lang="zh-TW" altLang="en-US">
                    <a:noFill/>
                  </a:rPr>
                  <a:t> </a:t>
                </a:r>
              </a:p>
            </p:txBody>
          </p:sp>
        </mc:Fallback>
      </mc:AlternateContent>
      <p:sp>
        <p:nvSpPr>
          <p:cNvPr id="17" name="椭圆 24">
            <a:extLst>
              <a:ext uri="{FF2B5EF4-FFF2-40B4-BE49-F238E27FC236}">
                <a16:creationId xmlns:a16="http://schemas.microsoft.com/office/drawing/2014/main" id="{46E628CD-B0BB-49D4-959D-870DA21CD495}"/>
              </a:ext>
            </a:extLst>
          </p:cNvPr>
          <p:cNvSpPr/>
          <p:nvPr/>
        </p:nvSpPr>
        <p:spPr>
          <a:xfrm flipH="1">
            <a:off x="257183" y="1424170"/>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
        <p:nvSpPr>
          <p:cNvPr id="18" name="椭圆 24">
            <a:extLst>
              <a:ext uri="{FF2B5EF4-FFF2-40B4-BE49-F238E27FC236}">
                <a16:creationId xmlns:a16="http://schemas.microsoft.com/office/drawing/2014/main" id="{DCEA46D9-80E1-4CD2-BB43-40D4DB9C79AE}"/>
              </a:ext>
            </a:extLst>
          </p:cNvPr>
          <p:cNvSpPr/>
          <p:nvPr/>
        </p:nvSpPr>
        <p:spPr>
          <a:xfrm flipH="1">
            <a:off x="257183" y="1929954"/>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
        <p:nvSpPr>
          <p:cNvPr id="14" name="椭圆 24">
            <a:extLst>
              <a:ext uri="{FF2B5EF4-FFF2-40B4-BE49-F238E27FC236}">
                <a16:creationId xmlns:a16="http://schemas.microsoft.com/office/drawing/2014/main" id="{66FE929B-ED79-46A3-8D10-ED607B22A605}"/>
              </a:ext>
            </a:extLst>
          </p:cNvPr>
          <p:cNvSpPr/>
          <p:nvPr/>
        </p:nvSpPr>
        <p:spPr>
          <a:xfrm flipH="1">
            <a:off x="257183" y="2450187"/>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A1E9286A-6E5A-461B-96FC-582E5BDE78FB}"/>
                  </a:ext>
                </a:extLst>
              </p:cNvPr>
              <p:cNvSpPr txBox="1"/>
              <p:nvPr/>
            </p:nvSpPr>
            <p:spPr>
              <a:xfrm>
                <a:off x="496667" y="1271816"/>
                <a:ext cx="8839837" cy="435632"/>
              </a:xfrm>
              <a:prstGeom prst="rect">
                <a:avLst/>
              </a:prstGeom>
              <a:noFill/>
            </p:spPr>
            <p:txBody>
              <a:bodyPr wrap="square" rtlCol="0">
                <a:spAutoFit/>
              </a:bodyPr>
              <a:lstStyle/>
              <a:p>
                <a:r>
                  <a:rPr lang="en-US" altLang="zh-CN" sz="1600">
                    <a:latin typeface="Microsoft JhengHei" panose="020B0604030504040204" pitchFamily="34" charset="-120"/>
                    <a:ea typeface="Microsoft JhengHei" panose="020B0604030504040204" pitchFamily="34" charset="-120"/>
                  </a:rPr>
                  <a:t>Lower Quartile  </a:t>
                </a:r>
                <a:r>
                  <a:rPr lang="en-US" altLang="zh-TW" sz="1600">
                    <a:latin typeface="Microsoft JhengHei" panose="020B0604030504040204" pitchFamily="34" charset="-120"/>
                    <a:ea typeface="Microsoft JhengHei" panose="020B0604030504040204" pitchFamily="34" charset="-120"/>
                  </a:rPr>
                  <a:t>LQ</a:t>
                </a:r>
                <a:r>
                  <a:rPr lang="zh-TW" altLang="en-US" sz="1600">
                    <a:latin typeface="Microsoft JhengHei" panose="020B0604030504040204" pitchFamily="34" charset="-120"/>
                    <a:ea typeface="Microsoft JhengHei" panose="020B0604030504040204" pitchFamily="34" charset="-120"/>
                  </a:rPr>
                  <a:t> </a:t>
                </a:r>
                <a:r>
                  <a:rPr lang="en-US" altLang="zh-TW" sz="1600">
                    <a:latin typeface="Microsoft JhengHei" panose="020B0604030504040204" pitchFamily="34" charset="-120"/>
                    <a:ea typeface="Microsoft JhengHei" panose="020B0604030504040204" pitchFamily="34" charset="-120"/>
                  </a:rPr>
                  <a:t>=</a:t>
                </a:r>
                <a:r>
                  <a:rPr lang="zh-TW" altLang="en-US" sz="1600">
                    <a:latin typeface="Microsoft JhengHei" panose="020B0604030504040204" pitchFamily="34" charset="-120"/>
                    <a:ea typeface="Microsoft JhengHei" panose="020B0604030504040204" pitchFamily="34" charset="-120"/>
                  </a:rPr>
                  <a:t>  </a:t>
                </a:r>
                <a14:m>
                  <m:oMath xmlns:m="http://schemas.openxmlformats.org/officeDocument/2006/math">
                    <m:f>
                      <m:fPr>
                        <m:ctrlPr>
                          <a:rPr lang="en-US" altLang="zh-TW" sz="1600" i="1">
                            <a:latin typeface="Cambria Math" panose="02040503050406030204" pitchFamily="18" charset="0"/>
                            <a:ea typeface="Microsoft JhengHei" panose="020B0604030504040204" pitchFamily="34" charset="-120"/>
                          </a:rPr>
                        </m:ctrlPr>
                      </m:fPr>
                      <m:num>
                        <m:sSub>
                          <m:sSubPr>
                            <m:ctrlPr>
                              <a:rPr lang="en-US" altLang="zh-TW" sz="1600" i="1">
                                <a:latin typeface="Cambria Math" panose="02040503050406030204" pitchFamily="18" charset="0"/>
                                <a:ea typeface="Microsoft JhengHei" panose="020B0604030504040204" pitchFamily="34" charset="-120"/>
                              </a:rPr>
                            </m:ctrlPr>
                          </m:sSubPr>
                          <m:e>
                            <m:r>
                              <a:rPr lang="en-US" altLang="zh-TW" sz="1600">
                                <a:latin typeface="Cambria Math" panose="02040503050406030204" pitchFamily="18" charset="0"/>
                                <a:ea typeface="Microsoft JhengHei" panose="020B0604030504040204" pitchFamily="34" charset="-120"/>
                              </a:rPr>
                              <m:t>𝑥</m:t>
                            </m:r>
                          </m:e>
                          <m:sub>
                            <m:r>
                              <a:rPr lang="en-US" altLang="zh-TW" sz="1600">
                                <a:latin typeface="Cambria Math" panose="02040503050406030204" pitchFamily="18" charset="0"/>
                                <a:ea typeface="Microsoft JhengHei" panose="020B0604030504040204" pitchFamily="34" charset="-120"/>
                              </a:rPr>
                              <m:t>90</m:t>
                            </m:r>
                          </m:sub>
                        </m:sSub>
                        <m:r>
                          <a:rPr lang="en-US" altLang="zh-TW" sz="1600">
                            <a:latin typeface="Cambria Math" panose="02040503050406030204" pitchFamily="18" charset="0"/>
                            <a:ea typeface="Microsoft JhengHei" panose="020B0604030504040204" pitchFamily="34" charset="-120"/>
                          </a:rPr>
                          <m:t> + </m:t>
                        </m:r>
                        <m:sSub>
                          <m:sSubPr>
                            <m:ctrlPr>
                              <a:rPr lang="en-US" altLang="zh-TW" sz="1600" i="1">
                                <a:latin typeface="Cambria Math" panose="02040503050406030204" pitchFamily="18" charset="0"/>
                                <a:ea typeface="Microsoft JhengHei" panose="020B0604030504040204" pitchFamily="34" charset="-120"/>
                              </a:rPr>
                            </m:ctrlPr>
                          </m:sSubPr>
                          <m:e>
                            <m:r>
                              <a:rPr lang="en-US" altLang="zh-TW" sz="1600">
                                <a:latin typeface="Cambria Math" panose="02040503050406030204" pitchFamily="18" charset="0"/>
                                <a:ea typeface="Microsoft JhengHei" panose="020B0604030504040204" pitchFamily="34" charset="-120"/>
                              </a:rPr>
                              <m:t>𝑥</m:t>
                            </m:r>
                          </m:e>
                          <m:sub>
                            <m:r>
                              <a:rPr lang="en-US" altLang="zh-TW" sz="1600">
                                <a:latin typeface="Cambria Math" panose="02040503050406030204" pitchFamily="18" charset="0"/>
                                <a:ea typeface="Microsoft JhengHei" panose="020B0604030504040204" pitchFamily="34" charset="-120"/>
                              </a:rPr>
                              <m:t>91</m:t>
                            </m:r>
                          </m:sub>
                        </m:sSub>
                      </m:num>
                      <m:den>
                        <m:r>
                          <a:rPr lang="en-US" altLang="zh-TW" sz="1600">
                            <a:latin typeface="Cambria Math" panose="02040503050406030204" pitchFamily="18" charset="0"/>
                            <a:ea typeface="Microsoft JhengHei" panose="020B0604030504040204" pitchFamily="34" charset="-120"/>
                          </a:rPr>
                          <m:t>2</m:t>
                        </m:r>
                      </m:den>
                    </m:f>
                  </m:oMath>
                </a14:m>
                <a:r>
                  <a:rPr lang="zh-TW" altLang="en-US" sz="1600">
                    <a:latin typeface="Microsoft JhengHei" panose="020B0604030504040204" pitchFamily="34" charset="-120"/>
                    <a:ea typeface="Microsoft JhengHei" panose="020B0604030504040204" pitchFamily="34" charset="-120"/>
                  </a:rPr>
                  <a:t> </a:t>
                </a:r>
                <a:r>
                  <a:rPr lang="en-US" altLang="zh-TW" sz="1600">
                    <a:latin typeface="Microsoft JhengHei" panose="020B0604030504040204" pitchFamily="34" charset="-120"/>
                    <a:ea typeface="Microsoft JhengHei" panose="020B0604030504040204" pitchFamily="34" charset="-120"/>
                  </a:rPr>
                  <a:t>, </a:t>
                </a:r>
                <a:r>
                  <a:rPr lang="en-US" altLang="zh-CN" sz="1600">
                    <a:latin typeface="Microsoft JhengHei" panose="020B0604030504040204" pitchFamily="34" charset="-120"/>
                    <a:ea typeface="Microsoft JhengHei" panose="020B0604030504040204" pitchFamily="34" charset="-120"/>
                  </a:rPr>
                  <a:t>Upper Quartile </a:t>
                </a:r>
                <a:r>
                  <a:rPr lang="en-US" altLang="zh-TW" sz="1600">
                    <a:latin typeface="Microsoft JhengHei" panose="020B0604030504040204" pitchFamily="34" charset="-120"/>
                    <a:ea typeface="Microsoft JhengHei" panose="020B0604030504040204" pitchFamily="34" charset="-120"/>
                  </a:rPr>
                  <a:t>UQ</a:t>
                </a:r>
                <a:r>
                  <a:rPr lang="zh-TW" altLang="en-US" sz="1600">
                    <a:latin typeface="Microsoft JhengHei" panose="020B0604030504040204" pitchFamily="34" charset="-120"/>
                    <a:ea typeface="Microsoft JhengHei" panose="020B0604030504040204" pitchFamily="34" charset="-120"/>
                  </a:rPr>
                  <a:t> </a:t>
                </a:r>
                <a:r>
                  <a:rPr lang="en-US" altLang="zh-TW" sz="1600">
                    <a:latin typeface="Microsoft JhengHei" panose="020B0604030504040204" pitchFamily="34" charset="-120"/>
                    <a:ea typeface="Microsoft JhengHei" panose="020B0604030504040204" pitchFamily="34" charset="-120"/>
                  </a:rPr>
                  <a:t>=</a:t>
                </a:r>
                <a:r>
                  <a:rPr lang="zh-TW" altLang="en-US" sz="1600">
                    <a:latin typeface="Microsoft JhengHei" panose="020B0604030504040204" pitchFamily="34" charset="-120"/>
                    <a:ea typeface="Microsoft JhengHei" panose="020B0604030504040204" pitchFamily="34" charset="-120"/>
                  </a:rPr>
                  <a:t>  </a:t>
                </a:r>
                <a14:m>
                  <m:oMath xmlns:m="http://schemas.openxmlformats.org/officeDocument/2006/math">
                    <m:f>
                      <m:fPr>
                        <m:ctrlPr>
                          <a:rPr lang="en-US" altLang="zh-TW" sz="1600" i="1">
                            <a:latin typeface="Cambria Math" panose="02040503050406030204" pitchFamily="18" charset="0"/>
                            <a:ea typeface="Microsoft JhengHei" panose="020B0604030504040204" pitchFamily="34" charset="-120"/>
                          </a:rPr>
                        </m:ctrlPr>
                      </m:fPr>
                      <m:num>
                        <m:sSub>
                          <m:sSubPr>
                            <m:ctrlPr>
                              <a:rPr lang="en-US" altLang="zh-TW" sz="1600" i="1">
                                <a:latin typeface="Cambria Math" panose="02040503050406030204" pitchFamily="18" charset="0"/>
                                <a:ea typeface="Microsoft JhengHei" panose="020B0604030504040204" pitchFamily="34" charset="-120"/>
                              </a:rPr>
                            </m:ctrlPr>
                          </m:sSubPr>
                          <m:e>
                            <m:r>
                              <a:rPr lang="en-US" altLang="zh-TW" sz="1600">
                                <a:latin typeface="Cambria Math" panose="02040503050406030204" pitchFamily="18" charset="0"/>
                                <a:ea typeface="Microsoft JhengHei" panose="020B0604030504040204" pitchFamily="34" charset="-120"/>
                              </a:rPr>
                              <m:t>𝑥</m:t>
                            </m:r>
                          </m:e>
                          <m:sub>
                            <m:r>
                              <a:rPr lang="en-US" altLang="zh-TW" sz="1600">
                                <a:latin typeface="Cambria Math" panose="02040503050406030204" pitchFamily="18" charset="0"/>
                                <a:ea typeface="Microsoft JhengHei" panose="020B0604030504040204" pitchFamily="34" charset="-120"/>
                              </a:rPr>
                              <m:t>270</m:t>
                            </m:r>
                          </m:sub>
                        </m:sSub>
                        <m:r>
                          <a:rPr lang="en-US" altLang="zh-TW" sz="1600">
                            <a:latin typeface="Cambria Math" panose="02040503050406030204" pitchFamily="18" charset="0"/>
                            <a:ea typeface="Microsoft JhengHei" panose="020B0604030504040204" pitchFamily="34" charset="-120"/>
                          </a:rPr>
                          <m:t> + </m:t>
                        </m:r>
                        <m:sSub>
                          <m:sSubPr>
                            <m:ctrlPr>
                              <a:rPr lang="en-US" altLang="zh-TW" sz="1600" i="1">
                                <a:latin typeface="Cambria Math" panose="02040503050406030204" pitchFamily="18" charset="0"/>
                                <a:ea typeface="Microsoft JhengHei" panose="020B0604030504040204" pitchFamily="34" charset="-120"/>
                              </a:rPr>
                            </m:ctrlPr>
                          </m:sSubPr>
                          <m:e>
                            <m:r>
                              <a:rPr lang="en-US" altLang="zh-TW" sz="1600">
                                <a:latin typeface="Cambria Math" panose="02040503050406030204" pitchFamily="18" charset="0"/>
                                <a:ea typeface="Microsoft JhengHei" panose="020B0604030504040204" pitchFamily="34" charset="-120"/>
                              </a:rPr>
                              <m:t>𝑥</m:t>
                            </m:r>
                          </m:e>
                          <m:sub>
                            <m:r>
                              <a:rPr lang="en-US" altLang="zh-TW" sz="1600">
                                <a:latin typeface="Cambria Math" panose="02040503050406030204" pitchFamily="18" charset="0"/>
                                <a:ea typeface="Microsoft JhengHei" panose="020B0604030504040204" pitchFamily="34" charset="-120"/>
                              </a:rPr>
                              <m:t>271</m:t>
                            </m:r>
                          </m:sub>
                        </m:sSub>
                      </m:num>
                      <m:den>
                        <m:r>
                          <a:rPr lang="en-US" altLang="zh-TW" sz="1600">
                            <a:latin typeface="Cambria Math" panose="02040503050406030204" pitchFamily="18" charset="0"/>
                            <a:ea typeface="Microsoft JhengHei" panose="020B0604030504040204" pitchFamily="34" charset="-120"/>
                          </a:rPr>
                          <m:t>2</m:t>
                        </m:r>
                      </m:den>
                    </m:f>
                  </m:oMath>
                </a14:m>
                <a:r>
                  <a:rPr lang="zh-TW" altLang="en-US" sz="1600">
                    <a:latin typeface="Microsoft JhengHei" panose="020B0604030504040204" pitchFamily="34" charset="-120"/>
                    <a:ea typeface="Microsoft JhengHei" panose="020B0604030504040204" pitchFamily="34" charset="-120"/>
                  </a:rPr>
                  <a:t> </a:t>
                </a:r>
                <a:r>
                  <a:rPr lang="en-US" altLang="zh-TW" sz="1600">
                    <a:latin typeface="Microsoft JhengHei" panose="020B0604030504040204" pitchFamily="34" charset="-120"/>
                    <a:ea typeface="Microsoft JhengHei" panose="020B0604030504040204" pitchFamily="34" charset="-120"/>
                  </a:rPr>
                  <a:t>, Median =</a:t>
                </a:r>
                <a:r>
                  <a:rPr lang="zh-TW" altLang="en-US" sz="1600">
                    <a:latin typeface="Microsoft JhengHei" panose="020B0604030504040204" pitchFamily="34" charset="-120"/>
                    <a:ea typeface="Microsoft JhengHei" panose="020B0604030504040204" pitchFamily="34" charset="-120"/>
                  </a:rPr>
                  <a:t>  </a:t>
                </a:r>
                <a14:m>
                  <m:oMath xmlns:m="http://schemas.openxmlformats.org/officeDocument/2006/math">
                    <m:f>
                      <m:fPr>
                        <m:ctrlPr>
                          <a:rPr lang="en-US" altLang="zh-TW" sz="1600" i="1">
                            <a:latin typeface="Cambria Math" panose="02040503050406030204" pitchFamily="18" charset="0"/>
                            <a:ea typeface="Microsoft JhengHei" panose="020B0604030504040204" pitchFamily="34" charset="-120"/>
                          </a:rPr>
                        </m:ctrlPr>
                      </m:fPr>
                      <m:num>
                        <m:sSub>
                          <m:sSubPr>
                            <m:ctrlPr>
                              <a:rPr lang="en-US" altLang="zh-TW" sz="1600" i="1">
                                <a:latin typeface="Cambria Math" panose="02040503050406030204" pitchFamily="18" charset="0"/>
                                <a:ea typeface="Microsoft JhengHei" panose="020B0604030504040204" pitchFamily="34" charset="-120"/>
                              </a:rPr>
                            </m:ctrlPr>
                          </m:sSubPr>
                          <m:e>
                            <m:r>
                              <a:rPr lang="en-US" altLang="zh-TW" sz="1600">
                                <a:latin typeface="Cambria Math" panose="02040503050406030204" pitchFamily="18" charset="0"/>
                                <a:ea typeface="Microsoft JhengHei" panose="020B0604030504040204" pitchFamily="34" charset="-120"/>
                              </a:rPr>
                              <m:t>𝑥</m:t>
                            </m:r>
                          </m:e>
                          <m:sub>
                            <m:r>
                              <a:rPr lang="en-US" altLang="zh-TW" sz="1600">
                                <a:latin typeface="Cambria Math" panose="02040503050406030204" pitchFamily="18" charset="0"/>
                                <a:ea typeface="Microsoft JhengHei" panose="020B0604030504040204" pitchFamily="34" charset="-120"/>
                              </a:rPr>
                              <m:t>180</m:t>
                            </m:r>
                          </m:sub>
                        </m:sSub>
                        <m:r>
                          <a:rPr lang="en-US" altLang="zh-TW" sz="1600">
                            <a:latin typeface="Cambria Math" panose="02040503050406030204" pitchFamily="18" charset="0"/>
                            <a:ea typeface="Microsoft JhengHei" panose="020B0604030504040204" pitchFamily="34" charset="-120"/>
                          </a:rPr>
                          <m:t> + </m:t>
                        </m:r>
                        <m:sSub>
                          <m:sSubPr>
                            <m:ctrlPr>
                              <a:rPr lang="en-US" altLang="zh-TW" sz="1600" i="1">
                                <a:latin typeface="Cambria Math" panose="02040503050406030204" pitchFamily="18" charset="0"/>
                                <a:ea typeface="Microsoft JhengHei" panose="020B0604030504040204" pitchFamily="34" charset="-120"/>
                              </a:rPr>
                            </m:ctrlPr>
                          </m:sSubPr>
                          <m:e>
                            <m:r>
                              <a:rPr lang="en-US" altLang="zh-TW" sz="1600">
                                <a:latin typeface="Cambria Math" panose="02040503050406030204" pitchFamily="18" charset="0"/>
                                <a:ea typeface="Microsoft JhengHei" panose="020B0604030504040204" pitchFamily="34" charset="-120"/>
                              </a:rPr>
                              <m:t>𝑥</m:t>
                            </m:r>
                          </m:e>
                          <m:sub>
                            <m:r>
                              <a:rPr lang="en-US" altLang="zh-TW" sz="1600">
                                <a:latin typeface="Cambria Math" panose="02040503050406030204" pitchFamily="18" charset="0"/>
                                <a:ea typeface="Microsoft JhengHei" panose="020B0604030504040204" pitchFamily="34" charset="-120"/>
                              </a:rPr>
                              <m:t>181</m:t>
                            </m:r>
                          </m:sub>
                        </m:sSub>
                      </m:num>
                      <m:den>
                        <m:r>
                          <a:rPr lang="en-US" altLang="zh-TW" sz="1600">
                            <a:latin typeface="Cambria Math" panose="02040503050406030204" pitchFamily="18" charset="0"/>
                            <a:ea typeface="Microsoft JhengHei" panose="020B0604030504040204" pitchFamily="34" charset="-120"/>
                          </a:rPr>
                          <m:t>2</m:t>
                        </m:r>
                      </m:den>
                    </m:f>
                  </m:oMath>
                </a14:m>
                <a:r>
                  <a:rPr lang="zh-TW" altLang="en-US" sz="1600">
                    <a:latin typeface="Microsoft JhengHei" panose="020B0604030504040204" pitchFamily="34" charset="-120"/>
                    <a:ea typeface="Microsoft JhengHei" panose="020B0604030504040204" pitchFamily="34" charset="-120"/>
                  </a:rPr>
                  <a:t> </a:t>
                </a:r>
              </a:p>
            </p:txBody>
          </p:sp>
        </mc:Choice>
        <mc:Fallback xmlns="">
          <p:sp>
            <p:nvSpPr>
              <p:cNvPr id="2" name="文字方塊 1">
                <a:extLst>
                  <a:ext uri="{FF2B5EF4-FFF2-40B4-BE49-F238E27FC236}">
                    <a16:creationId xmlns:a16="http://schemas.microsoft.com/office/drawing/2014/main" id="{A1E9286A-6E5A-461B-96FC-582E5BDE78FB}"/>
                  </a:ext>
                </a:extLst>
              </p:cNvPr>
              <p:cNvSpPr txBox="1">
                <a:spLocks noRot="1" noChangeAspect="1" noMove="1" noResize="1" noEditPoints="1" noAdjustHandles="1" noChangeArrowheads="1" noChangeShapeType="1" noTextEdit="1"/>
              </p:cNvSpPr>
              <p:nvPr/>
            </p:nvSpPr>
            <p:spPr>
              <a:xfrm>
                <a:off x="496667" y="1271816"/>
                <a:ext cx="8839837" cy="435632"/>
              </a:xfrm>
              <a:prstGeom prst="rect">
                <a:avLst/>
              </a:prstGeom>
              <a:blipFill>
                <a:blip r:embed="rId5"/>
                <a:stretch>
                  <a:fillRect l="-345" b="-422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1BED64D4-5FB2-4677-AFA7-5307B59B9A9B}"/>
                  </a:ext>
                </a:extLst>
              </p:cNvPr>
              <p:cNvGraphicFramePr>
                <a:graphicFrameLocks noGrp="1"/>
              </p:cNvGraphicFramePr>
              <p:nvPr>
                <p:extLst>
                  <p:ext uri="{D42A27DB-BD31-4B8C-83A1-F6EECF244321}">
                    <p14:modId xmlns:p14="http://schemas.microsoft.com/office/powerpoint/2010/main" val="467135770"/>
                  </p:ext>
                </p:extLst>
              </p:nvPr>
            </p:nvGraphicFramePr>
            <p:xfrm>
              <a:off x="4848186" y="2749527"/>
              <a:ext cx="4184975" cy="2225040"/>
            </p:xfrm>
            <a:graphic>
              <a:graphicData uri="http://schemas.openxmlformats.org/drawingml/2006/table">
                <a:tbl>
                  <a:tblPr firstRow="1" bandRow="1">
                    <a:tableStyleId>{D27102A9-8310-4765-A935-A1911B00CA55}</a:tableStyleId>
                  </a:tblPr>
                  <a:tblGrid>
                    <a:gridCol w="836995">
                      <a:extLst>
                        <a:ext uri="{9D8B030D-6E8A-4147-A177-3AD203B41FA5}">
                          <a16:colId xmlns:a16="http://schemas.microsoft.com/office/drawing/2014/main" val="2194816317"/>
                        </a:ext>
                      </a:extLst>
                    </a:gridCol>
                    <a:gridCol w="836995">
                      <a:extLst>
                        <a:ext uri="{9D8B030D-6E8A-4147-A177-3AD203B41FA5}">
                          <a16:colId xmlns:a16="http://schemas.microsoft.com/office/drawing/2014/main" val="1860181917"/>
                        </a:ext>
                      </a:extLst>
                    </a:gridCol>
                    <a:gridCol w="836995">
                      <a:extLst>
                        <a:ext uri="{9D8B030D-6E8A-4147-A177-3AD203B41FA5}">
                          <a16:colId xmlns:a16="http://schemas.microsoft.com/office/drawing/2014/main" val="1633974602"/>
                        </a:ext>
                      </a:extLst>
                    </a:gridCol>
                    <a:gridCol w="836995">
                      <a:extLst>
                        <a:ext uri="{9D8B030D-6E8A-4147-A177-3AD203B41FA5}">
                          <a16:colId xmlns:a16="http://schemas.microsoft.com/office/drawing/2014/main" val="1139975558"/>
                        </a:ext>
                      </a:extLst>
                    </a:gridCol>
                    <a:gridCol w="836995">
                      <a:extLst>
                        <a:ext uri="{9D8B030D-6E8A-4147-A177-3AD203B41FA5}">
                          <a16:colId xmlns:a16="http://schemas.microsoft.com/office/drawing/2014/main" val="3685139692"/>
                        </a:ext>
                      </a:extLst>
                    </a:gridCol>
                  </a:tblGrid>
                  <a:tr h="370840">
                    <a:tc>
                      <a:txBody>
                        <a:bodyPr/>
                        <a:lstStyle/>
                        <a:p>
                          <a:pPr algn="ctr"/>
                          <a:r>
                            <a:rPr lang="en-US" altLang="zh-TW" sz="1350" i="0" kern="1200">
                              <a:solidFill>
                                <a:sysClr val="windowText" lastClr="000000"/>
                              </a:solidFill>
                              <a:latin typeface="Microsoft JhengHei" panose="020B0604030504040204" pitchFamily="34" charset="-120"/>
                              <a:ea typeface="+mn-ea"/>
                              <a:cs typeface="+mn-cs"/>
                            </a:rPr>
                            <a:t>Value</a:t>
                          </a:r>
                          <a:endParaRPr lang="zh-TW" altLang="en-US" sz="1350" i="0" kern="1200">
                            <a:solidFill>
                              <a:sysClr val="windowText" lastClr="000000"/>
                            </a:solidFill>
                            <a:latin typeface="Microsoft JhengHei" panose="020B0604030504040204" pitchFamily="34" charset="-120"/>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a:rPr lang="en-US" altLang="zh-TW" b="0" i="1" smtClean="0">
                                        <a:solidFill>
                                          <a:sysClr val="windowText" lastClr="000000"/>
                                        </a:solidFill>
                                        <a:latin typeface="Cambria Math" panose="02040503050406030204" pitchFamily="18" charset="0"/>
                                      </a:rPr>
                                      <m:t>𝑈</m:t>
                                    </m:r>
                                  </m:e>
                                  <m:sub>
                                    <m:r>
                                      <a:rPr lang="en-US" altLang="zh-TW" b="0" i="1" smtClean="0">
                                        <a:solidFill>
                                          <a:sysClr val="windowText" lastClr="000000"/>
                                        </a:solidFill>
                                        <a:latin typeface="Cambria Math" panose="02040503050406030204" pitchFamily="18" charset="0"/>
                                      </a:rPr>
                                      <m:t>3%</m:t>
                                    </m:r>
                                  </m:sub>
                                </m:sSub>
                              </m:oMath>
                            </m:oMathPara>
                          </a14:m>
                          <a:endParaRPr lang="zh-TW" altLang="en-US" b="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a:rPr lang="en-US" altLang="zh-TW" b="0" i="1" smtClean="0">
                                        <a:solidFill>
                                          <a:sysClr val="windowText" lastClr="000000"/>
                                        </a:solidFill>
                                        <a:latin typeface="Cambria Math" panose="02040503050406030204" pitchFamily="18" charset="0"/>
                                      </a:rPr>
                                      <m:t>𝑈</m:t>
                                    </m:r>
                                  </m:e>
                                  <m:sub>
                                    <m:r>
                                      <a:rPr lang="en-US" altLang="zh-TW" b="0" i="1" smtClean="0">
                                        <a:solidFill>
                                          <a:sysClr val="windowText" lastClr="000000"/>
                                        </a:solidFill>
                                        <a:latin typeface="Cambria Math" panose="02040503050406030204" pitchFamily="18" charset="0"/>
                                      </a:rPr>
                                      <m:t>15%</m:t>
                                    </m:r>
                                  </m:sub>
                                </m:sSub>
                              </m:oMath>
                            </m:oMathPara>
                          </a14:m>
                          <a:endParaRPr lang="zh-TW" altLang="en-US" b="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a:rPr lang="en-US" altLang="zh-TW" b="0" i="1" smtClean="0">
                                        <a:solidFill>
                                          <a:sysClr val="windowText" lastClr="000000"/>
                                        </a:solidFill>
                                        <a:latin typeface="Cambria Math" panose="02040503050406030204" pitchFamily="18" charset="0"/>
                                      </a:rPr>
                                      <m:t>𝐼</m:t>
                                    </m:r>
                                  </m:e>
                                  <m:sub>
                                    <m:r>
                                      <a:rPr lang="en-US" altLang="zh-TW" b="0" i="1" smtClean="0">
                                        <a:solidFill>
                                          <a:sysClr val="windowText" lastClr="000000"/>
                                        </a:solidFill>
                                        <a:latin typeface="Cambria Math" panose="02040503050406030204" pitchFamily="18" charset="0"/>
                                      </a:rPr>
                                      <m:t>3%</m:t>
                                    </m:r>
                                  </m:sub>
                                </m:sSub>
                              </m:oMath>
                            </m:oMathPara>
                          </a14:m>
                          <a:endParaRPr lang="zh-TW" altLang="en-US" b="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a:rPr lang="en-US" altLang="zh-TW" b="0" i="1" smtClean="0">
                                        <a:solidFill>
                                          <a:sysClr val="windowText" lastClr="000000"/>
                                        </a:solidFill>
                                        <a:latin typeface="Cambria Math" panose="02040503050406030204" pitchFamily="18" charset="0"/>
                                      </a:rPr>
                                      <m:t>𝐼</m:t>
                                    </m:r>
                                  </m:e>
                                  <m:sub>
                                    <m:r>
                                      <a:rPr lang="en-US" altLang="zh-TW" b="0" i="1" smtClean="0">
                                        <a:solidFill>
                                          <a:sysClr val="windowText" lastClr="000000"/>
                                        </a:solidFill>
                                        <a:latin typeface="Cambria Math" panose="02040503050406030204" pitchFamily="18" charset="0"/>
                                      </a:rPr>
                                      <m:t>15%</m:t>
                                    </m:r>
                                  </m:sub>
                                </m:sSub>
                              </m:oMath>
                            </m:oMathPara>
                          </a14:m>
                          <a:endParaRPr lang="zh-TW" altLang="en-US" b="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586569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ysClr val="windowText" lastClr="000000"/>
                                        </a:solidFill>
                                        <a:latin typeface="Cambria Math" panose="02040503050406030204" pitchFamily="18" charset="0"/>
                                      </a:rPr>
                                    </m:ctrlPr>
                                  </m:sSubPr>
                                  <m:e>
                                    <m:r>
                                      <a:rPr lang="en-US" altLang="zh-TW" b="0" i="1" smtClean="0">
                                        <a:solidFill>
                                          <a:sysClr val="windowText" lastClr="000000"/>
                                        </a:solidFill>
                                        <a:latin typeface="Cambria Math" panose="02040503050406030204" pitchFamily="18" charset="0"/>
                                      </a:rPr>
                                      <m:t>𝑥</m:t>
                                    </m:r>
                                  </m:e>
                                  <m:sub>
                                    <m:r>
                                      <a:rPr lang="en-US" altLang="zh-TW" b="0" i="1" smtClean="0">
                                        <a:solidFill>
                                          <a:sysClr val="windowText" lastClr="000000"/>
                                        </a:solidFill>
                                        <a:latin typeface="Cambria Math" panose="02040503050406030204" pitchFamily="18" charset="0"/>
                                      </a:rPr>
                                      <m:t>𝐿</m:t>
                                    </m:r>
                                  </m:sub>
                                </m:sSub>
                              </m:oMath>
                            </m:oMathPara>
                          </a14:m>
                          <a:endParaRPr lang="zh-TW" altLang="en-US">
                            <a:solidFill>
                              <a:sysClr val="windowText" lastClr="000000"/>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lang="en-US" altLang="zh-TW">
                              <a:solidFill>
                                <a:sysClr val="windowText" lastClr="000000"/>
                              </a:solidFill>
                            </a:rPr>
                            <a:t>0.4972</a:t>
                          </a:r>
                          <a:endParaRPr lang="zh-TW" altLang="en-US">
                            <a:solidFill>
                              <a:sysClr val="windowText" lastClr="000000"/>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lang="en-US" altLang="zh-TW">
                              <a:solidFill>
                                <a:sysClr val="windowText" lastClr="000000"/>
                              </a:solidFill>
                            </a:rPr>
                            <a:t>0.7552</a:t>
                          </a:r>
                          <a:endParaRPr lang="zh-TW" altLang="en-US">
                            <a:solidFill>
                              <a:sysClr val="windowText" lastClr="000000"/>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lang="en-US" altLang="zh-TW">
                              <a:solidFill>
                                <a:sysClr val="windowText" lastClr="000000"/>
                              </a:solidFill>
                            </a:rPr>
                            <a:t>-0.0549</a:t>
                          </a:r>
                          <a:endParaRPr lang="zh-TW" altLang="en-US">
                            <a:solidFill>
                              <a:sysClr val="windowText" lastClr="000000"/>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lang="en-US" altLang="zh-TW">
                              <a:solidFill>
                                <a:sysClr val="windowText" lastClr="000000"/>
                              </a:solidFill>
                            </a:rPr>
                            <a:t>0.0799</a:t>
                          </a:r>
                          <a:endParaRPr lang="zh-TW" altLang="en-US">
                            <a:solidFill>
                              <a:sysClr val="windowText" lastClr="000000"/>
                            </a:solidFill>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30723417"/>
                      </a:ext>
                    </a:extLst>
                  </a:tr>
                  <a:tr h="370840">
                    <a:tc>
                      <a:txBody>
                        <a:bodyPr/>
                        <a:lstStyle/>
                        <a:p>
                          <a:pPr marL="0" algn="ctr" defTabSz="685800" rtl="0" eaLnBrk="1" latinLnBrk="0" hangingPunct="1"/>
                          <a:r>
                            <a:rPr lang="en-US" altLang="zh-TW" sz="1350" i="0" kern="1200">
                              <a:solidFill>
                                <a:sysClr val="windowText" lastClr="000000"/>
                              </a:solidFill>
                              <a:latin typeface="Microsoft JhengHei" panose="020B0604030504040204" pitchFamily="34" charset="-120"/>
                              <a:ea typeface="+mn-ea"/>
                              <a:cs typeface="+mn-cs"/>
                            </a:rPr>
                            <a:t>LQ</a:t>
                          </a:r>
                          <a:endParaRPr lang="zh-TW" altLang="en-US" sz="1350" i="0" kern="1200">
                            <a:solidFill>
                              <a:sysClr val="windowText" lastClr="000000"/>
                            </a:solidFill>
                            <a:latin typeface="Microsoft JhengHei" panose="020B0604030504040204" pitchFamily="34" charset="-120"/>
                            <a:ea typeface="+mn-ea"/>
                            <a:cs typeface="+mn-cs"/>
                          </a:endParaRPr>
                        </a:p>
                      </a:txBody>
                      <a:tcPr>
                        <a:noFill/>
                      </a:tcPr>
                    </a:tc>
                    <a:tc>
                      <a:txBody>
                        <a:bodyPr/>
                        <a:lstStyle/>
                        <a:p>
                          <a:pPr algn="ctr"/>
                          <a:r>
                            <a:rPr lang="en-US" altLang="zh-TW">
                              <a:solidFill>
                                <a:sysClr val="windowText" lastClr="000000"/>
                              </a:solidFill>
                            </a:rPr>
                            <a:t>0.6787</a:t>
                          </a:r>
                          <a:endParaRPr lang="zh-TW" altLang="en-US">
                            <a:solidFill>
                              <a:sysClr val="windowText" lastClr="000000"/>
                            </a:solidFill>
                          </a:endParaRPr>
                        </a:p>
                      </a:txBody>
                      <a:tcPr>
                        <a:noFill/>
                      </a:tcPr>
                    </a:tc>
                    <a:tc>
                      <a:txBody>
                        <a:bodyPr/>
                        <a:lstStyle/>
                        <a:p>
                          <a:pPr algn="ctr"/>
                          <a:r>
                            <a:rPr lang="en-US" altLang="zh-TW">
                              <a:solidFill>
                                <a:sysClr val="windowText" lastClr="000000"/>
                              </a:solidFill>
                            </a:rPr>
                            <a:t>0.7797</a:t>
                          </a:r>
                          <a:endParaRPr lang="zh-TW" altLang="en-US">
                            <a:solidFill>
                              <a:sysClr val="windowText" lastClr="000000"/>
                            </a:solidFill>
                          </a:endParaRPr>
                        </a:p>
                      </a:txBody>
                      <a:tcPr>
                        <a:noFill/>
                      </a:tcPr>
                    </a:tc>
                    <a:tc>
                      <a:txBody>
                        <a:bodyPr/>
                        <a:lstStyle/>
                        <a:p>
                          <a:pPr algn="ctr"/>
                          <a:r>
                            <a:rPr lang="en-US" altLang="zh-TW">
                              <a:solidFill>
                                <a:sysClr val="windowText" lastClr="000000"/>
                              </a:solidFill>
                            </a:rPr>
                            <a:t>0.0606</a:t>
                          </a:r>
                          <a:endParaRPr lang="zh-TW" altLang="en-US">
                            <a:solidFill>
                              <a:sysClr val="windowText" lastClr="000000"/>
                            </a:solidFill>
                          </a:endParaRPr>
                        </a:p>
                      </a:txBody>
                      <a:tcPr>
                        <a:noFill/>
                      </a:tcPr>
                    </a:tc>
                    <a:tc>
                      <a:txBody>
                        <a:bodyPr/>
                        <a:lstStyle/>
                        <a:p>
                          <a:pPr algn="ctr"/>
                          <a:r>
                            <a:rPr lang="en-US" altLang="zh-TW">
                              <a:solidFill>
                                <a:sysClr val="windowText" lastClr="000000"/>
                              </a:solidFill>
                            </a:rPr>
                            <a:t>0.1389</a:t>
                          </a:r>
                          <a:endParaRPr lang="zh-TW" altLang="en-US">
                            <a:solidFill>
                              <a:sysClr val="windowText" lastClr="000000"/>
                            </a:solidFill>
                          </a:endParaRPr>
                        </a:p>
                      </a:txBody>
                      <a:tcPr>
                        <a:noFill/>
                      </a:tcPr>
                    </a:tc>
                    <a:extLst>
                      <a:ext uri="{0D108BD9-81ED-4DB2-BD59-A6C34878D82A}">
                        <a16:rowId xmlns:a16="http://schemas.microsoft.com/office/drawing/2014/main" val="1676508844"/>
                      </a:ext>
                    </a:extLst>
                  </a:tr>
                  <a:tr h="370840">
                    <a:tc>
                      <a:txBody>
                        <a:bodyPr/>
                        <a:lstStyle/>
                        <a:p>
                          <a:pPr marL="0" algn="ctr" defTabSz="685800" rtl="0" eaLnBrk="1" latinLnBrk="0" hangingPunct="1"/>
                          <a:r>
                            <a:rPr lang="en-US" altLang="zh-TW" sz="1350" i="0" kern="1200">
                              <a:solidFill>
                                <a:sysClr val="windowText" lastClr="000000"/>
                              </a:solidFill>
                              <a:latin typeface="Microsoft JhengHei" panose="020B0604030504040204" pitchFamily="34" charset="-120"/>
                              <a:ea typeface="+mn-ea"/>
                              <a:cs typeface="+mn-cs"/>
                            </a:rPr>
                            <a:t>Median</a:t>
                          </a:r>
                          <a:endParaRPr lang="zh-TW" altLang="en-US" sz="1350" i="0" kern="1200">
                            <a:solidFill>
                              <a:sysClr val="windowText" lastClr="000000"/>
                            </a:solidFill>
                            <a:latin typeface="Microsoft JhengHei" panose="020B0604030504040204" pitchFamily="34" charset="-120"/>
                            <a:ea typeface="+mn-ea"/>
                            <a:cs typeface="+mn-cs"/>
                          </a:endParaRPr>
                        </a:p>
                      </a:txBody>
                      <a:tcPr>
                        <a:noFill/>
                      </a:tcPr>
                    </a:tc>
                    <a:tc>
                      <a:txBody>
                        <a:bodyPr/>
                        <a:lstStyle/>
                        <a:p>
                          <a:pPr algn="ctr"/>
                          <a:r>
                            <a:rPr lang="en-US" altLang="zh-TW">
                              <a:solidFill>
                                <a:sysClr val="windowText" lastClr="000000"/>
                              </a:solidFill>
                            </a:rPr>
                            <a:t>0.7968</a:t>
                          </a:r>
                          <a:endParaRPr lang="zh-TW" altLang="en-US">
                            <a:solidFill>
                              <a:sysClr val="windowText" lastClr="000000"/>
                            </a:solidFill>
                          </a:endParaRPr>
                        </a:p>
                      </a:txBody>
                      <a:tcPr>
                        <a:noFill/>
                      </a:tcPr>
                    </a:tc>
                    <a:tc>
                      <a:txBody>
                        <a:bodyPr/>
                        <a:lstStyle/>
                        <a:p>
                          <a:pPr algn="ctr"/>
                          <a:r>
                            <a:rPr lang="en-US" altLang="zh-TW">
                              <a:solidFill>
                                <a:sysClr val="windowText" lastClr="000000"/>
                              </a:solidFill>
                            </a:rPr>
                            <a:t>0.7929</a:t>
                          </a:r>
                          <a:endParaRPr lang="zh-TW" altLang="en-US">
                            <a:solidFill>
                              <a:sysClr val="windowText" lastClr="000000"/>
                            </a:solidFill>
                          </a:endParaRPr>
                        </a:p>
                      </a:txBody>
                      <a:tcPr>
                        <a:noFill/>
                      </a:tcPr>
                    </a:tc>
                    <a:tc>
                      <a:txBody>
                        <a:bodyPr/>
                        <a:lstStyle/>
                        <a:p>
                          <a:pPr algn="ctr"/>
                          <a:r>
                            <a:rPr lang="en-US" altLang="zh-TW">
                              <a:solidFill>
                                <a:sysClr val="windowText" lastClr="000000"/>
                              </a:solidFill>
                            </a:rPr>
                            <a:t>0.119</a:t>
                          </a:r>
                          <a:endParaRPr lang="zh-TW" altLang="en-US">
                            <a:solidFill>
                              <a:sysClr val="windowText" lastClr="000000"/>
                            </a:solidFill>
                          </a:endParaRPr>
                        </a:p>
                      </a:txBody>
                      <a:tcPr>
                        <a:noFill/>
                      </a:tcPr>
                    </a:tc>
                    <a:tc>
                      <a:txBody>
                        <a:bodyPr/>
                        <a:lstStyle/>
                        <a:p>
                          <a:pPr algn="ctr"/>
                          <a:r>
                            <a:rPr lang="en-US" altLang="zh-TW">
                              <a:solidFill>
                                <a:sysClr val="windowText" lastClr="000000"/>
                              </a:solidFill>
                            </a:rPr>
                            <a:t>0.1601</a:t>
                          </a:r>
                          <a:endParaRPr lang="zh-TW" altLang="en-US">
                            <a:solidFill>
                              <a:sysClr val="windowText" lastClr="000000"/>
                            </a:solidFill>
                          </a:endParaRPr>
                        </a:p>
                      </a:txBody>
                      <a:tcPr>
                        <a:noFill/>
                      </a:tcPr>
                    </a:tc>
                    <a:extLst>
                      <a:ext uri="{0D108BD9-81ED-4DB2-BD59-A6C34878D82A}">
                        <a16:rowId xmlns:a16="http://schemas.microsoft.com/office/drawing/2014/main" val="785101845"/>
                      </a:ext>
                    </a:extLst>
                  </a:tr>
                  <a:tr h="370840">
                    <a:tc>
                      <a:txBody>
                        <a:bodyPr/>
                        <a:lstStyle/>
                        <a:p>
                          <a:pPr algn="ctr"/>
                          <a:r>
                            <a:rPr lang="en-US" altLang="zh-TW" sz="1350" i="0" kern="1200">
                              <a:solidFill>
                                <a:sysClr val="windowText" lastClr="000000"/>
                              </a:solidFill>
                              <a:latin typeface="Microsoft JhengHei" panose="020B0604030504040204" pitchFamily="34" charset="-120"/>
                              <a:ea typeface="+mn-ea"/>
                              <a:cs typeface="+mn-cs"/>
                            </a:rPr>
                            <a:t>UQ</a:t>
                          </a:r>
                          <a:endParaRPr lang="zh-TW" altLang="en-US" sz="1350" i="0" kern="1200">
                            <a:solidFill>
                              <a:sysClr val="windowText" lastClr="000000"/>
                            </a:solidFill>
                            <a:latin typeface="Microsoft JhengHei" panose="020B0604030504040204" pitchFamily="34" charset="-120"/>
                            <a:ea typeface="+mn-ea"/>
                            <a:cs typeface="+mn-cs"/>
                          </a:endParaRPr>
                        </a:p>
                      </a:txBody>
                      <a:tcPr>
                        <a:noFill/>
                      </a:tcPr>
                    </a:tc>
                    <a:tc>
                      <a:txBody>
                        <a:bodyPr/>
                        <a:lstStyle/>
                        <a:p>
                          <a:pPr algn="ctr"/>
                          <a:r>
                            <a:rPr lang="en-US" altLang="zh-TW">
                              <a:solidFill>
                                <a:sysClr val="windowText" lastClr="000000"/>
                              </a:solidFill>
                            </a:rPr>
                            <a:t>0.7997</a:t>
                          </a:r>
                          <a:endParaRPr lang="zh-TW" altLang="en-US">
                            <a:solidFill>
                              <a:sysClr val="windowText" lastClr="000000"/>
                            </a:solidFill>
                          </a:endParaRPr>
                        </a:p>
                      </a:txBody>
                      <a:tcPr>
                        <a:noFill/>
                      </a:tcPr>
                    </a:tc>
                    <a:tc>
                      <a:txBody>
                        <a:bodyPr/>
                        <a:lstStyle/>
                        <a:p>
                          <a:pPr algn="ctr"/>
                          <a:r>
                            <a:rPr lang="en-US" altLang="zh-TW">
                              <a:solidFill>
                                <a:sysClr val="windowText" lastClr="000000"/>
                              </a:solidFill>
                            </a:rPr>
                            <a:t>0.796</a:t>
                          </a:r>
                          <a:endParaRPr lang="zh-TW" altLang="en-US">
                            <a:solidFill>
                              <a:sysClr val="windowText" lastClr="000000"/>
                            </a:solidFill>
                          </a:endParaRPr>
                        </a:p>
                      </a:txBody>
                      <a:tcPr>
                        <a:noFill/>
                      </a:tcPr>
                    </a:tc>
                    <a:tc>
                      <a:txBody>
                        <a:bodyPr/>
                        <a:lstStyle/>
                        <a:p>
                          <a:pPr algn="ctr"/>
                          <a:r>
                            <a:rPr lang="en-US" altLang="zh-TW">
                              <a:solidFill>
                                <a:sysClr val="windowText" lastClr="000000"/>
                              </a:solidFill>
                            </a:rPr>
                            <a:t>0.1376</a:t>
                          </a:r>
                          <a:endParaRPr lang="zh-TW" altLang="en-US">
                            <a:solidFill>
                              <a:sysClr val="windowText" lastClr="000000"/>
                            </a:solidFill>
                          </a:endParaRPr>
                        </a:p>
                      </a:txBody>
                      <a:tcPr>
                        <a:noFill/>
                      </a:tcPr>
                    </a:tc>
                    <a:tc>
                      <a:txBody>
                        <a:bodyPr/>
                        <a:lstStyle/>
                        <a:p>
                          <a:pPr algn="ctr"/>
                          <a:r>
                            <a:rPr lang="en-US" altLang="zh-TW">
                              <a:solidFill>
                                <a:sysClr val="windowText" lastClr="000000"/>
                              </a:solidFill>
                            </a:rPr>
                            <a:t>0.1782</a:t>
                          </a:r>
                          <a:endParaRPr lang="zh-TW" altLang="en-US">
                            <a:solidFill>
                              <a:sysClr val="windowText" lastClr="000000"/>
                            </a:solidFill>
                          </a:endParaRPr>
                        </a:p>
                      </a:txBody>
                      <a:tcPr>
                        <a:noFill/>
                      </a:tcPr>
                    </a:tc>
                    <a:extLst>
                      <a:ext uri="{0D108BD9-81ED-4DB2-BD59-A6C34878D82A}">
                        <a16:rowId xmlns:a16="http://schemas.microsoft.com/office/drawing/2014/main" val="42316773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ysClr val="windowText" lastClr="000000"/>
                                        </a:solidFill>
                                        <a:latin typeface="Cambria Math" panose="02040503050406030204" pitchFamily="18" charset="0"/>
                                      </a:rPr>
                                    </m:ctrlPr>
                                  </m:sSubPr>
                                  <m:e>
                                    <m:r>
                                      <a:rPr lang="en-US" altLang="zh-TW" b="0" i="1" smtClean="0">
                                        <a:solidFill>
                                          <a:sysClr val="windowText" lastClr="000000"/>
                                        </a:solidFill>
                                        <a:latin typeface="Cambria Math" panose="02040503050406030204" pitchFamily="18" charset="0"/>
                                      </a:rPr>
                                      <m:t>𝑥</m:t>
                                    </m:r>
                                  </m:e>
                                  <m:sub>
                                    <m:r>
                                      <a:rPr lang="en-US" altLang="zh-TW" b="0" i="1" smtClean="0">
                                        <a:solidFill>
                                          <a:sysClr val="windowText" lastClr="000000"/>
                                        </a:solidFill>
                                        <a:latin typeface="Cambria Math" panose="02040503050406030204" pitchFamily="18" charset="0"/>
                                      </a:rPr>
                                      <m:t>𝑈</m:t>
                                    </m:r>
                                  </m:sub>
                                </m:sSub>
                              </m:oMath>
                            </m:oMathPara>
                          </a14:m>
                          <a:endParaRPr lang="zh-TW" altLang="en-US">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lang="en-US" altLang="zh-TW">
                              <a:solidFill>
                                <a:sysClr val="windowText" lastClr="000000"/>
                              </a:solidFill>
                            </a:rPr>
                            <a:t>0.9812</a:t>
                          </a:r>
                          <a:endParaRPr lang="zh-TW" altLang="en-US">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lang="en-US" altLang="zh-TW">
                              <a:solidFill>
                                <a:sysClr val="windowText" lastClr="000000"/>
                              </a:solidFill>
                            </a:rPr>
                            <a:t>0.8205</a:t>
                          </a:r>
                          <a:endParaRPr lang="zh-TW" altLang="en-US">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lang="en-US" altLang="zh-TW">
                              <a:solidFill>
                                <a:sysClr val="windowText" lastClr="000000"/>
                              </a:solidFill>
                            </a:rPr>
                            <a:t>0.2531</a:t>
                          </a:r>
                          <a:endParaRPr lang="zh-TW" altLang="en-US">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lang="en-US" altLang="zh-TW">
                              <a:solidFill>
                                <a:sysClr val="windowText" lastClr="000000"/>
                              </a:solidFill>
                            </a:rPr>
                            <a:t>0.2372</a:t>
                          </a:r>
                          <a:endParaRPr lang="zh-TW" altLang="en-US">
                            <a:solidFill>
                              <a:sysClr val="windowText" lastClr="000000"/>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3120412"/>
                      </a:ext>
                    </a:extLst>
                  </a:tr>
                </a:tbl>
              </a:graphicData>
            </a:graphic>
          </p:graphicFrame>
        </mc:Choice>
        <mc:Fallback xmlns="">
          <p:graphicFrame>
            <p:nvGraphicFramePr>
              <p:cNvPr id="8" name="表格 7">
                <a:extLst>
                  <a:ext uri="{FF2B5EF4-FFF2-40B4-BE49-F238E27FC236}">
                    <a16:creationId xmlns:a16="http://schemas.microsoft.com/office/drawing/2014/main" id="{1BED64D4-5FB2-4677-AFA7-5307B59B9A9B}"/>
                  </a:ext>
                </a:extLst>
              </p:cNvPr>
              <p:cNvGraphicFramePr>
                <a:graphicFrameLocks noGrp="1"/>
              </p:cNvGraphicFramePr>
              <p:nvPr>
                <p:extLst>
                  <p:ext uri="{D42A27DB-BD31-4B8C-83A1-F6EECF244321}">
                    <p14:modId xmlns:p14="http://schemas.microsoft.com/office/powerpoint/2010/main" val="467135770"/>
                  </p:ext>
                </p:extLst>
              </p:nvPr>
            </p:nvGraphicFramePr>
            <p:xfrm>
              <a:off x="4848186" y="2749527"/>
              <a:ext cx="4184975" cy="2225040"/>
            </p:xfrm>
            <a:graphic>
              <a:graphicData uri="http://schemas.openxmlformats.org/drawingml/2006/table">
                <a:tbl>
                  <a:tblPr firstRow="1" bandRow="1">
                    <a:tableStyleId>{D27102A9-8310-4765-A935-A1911B00CA55}</a:tableStyleId>
                  </a:tblPr>
                  <a:tblGrid>
                    <a:gridCol w="836995">
                      <a:extLst>
                        <a:ext uri="{9D8B030D-6E8A-4147-A177-3AD203B41FA5}">
                          <a16:colId xmlns:a16="http://schemas.microsoft.com/office/drawing/2014/main" val="2194816317"/>
                        </a:ext>
                      </a:extLst>
                    </a:gridCol>
                    <a:gridCol w="836995">
                      <a:extLst>
                        <a:ext uri="{9D8B030D-6E8A-4147-A177-3AD203B41FA5}">
                          <a16:colId xmlns:a16="http://schemas.microsoft.com/office/drawing/2014/main" val="1860181917"/>
                        </a:ext>
                      </a:extLst>
                    </a:gridCol>
                    <a:gridCol w="836995">
                      <a:extLst>
                        <a:ext uri="{9D8B030D-6E8A-4147-A177-3AD203B41FA5}">
                          <a16:colId xmlns:a16="http://schemas.microsoft.com/office/drawing/2014/main" val="1633974602"/>
                        </a:ext>
                      </a:extLst>
                    </a:gridCol>
                    <a:gridCol w="836995">
                      <a:extLst>
                        <a:ext uri="{9D8B030D-6E8A-4147-A177-3AD203B41FA5}">
                          <a16:colId xmlns:a16="http://schemas.microsoft.com/office/drawing/2014/main" val="1139975558"/>
                        </a:ext>
                      </a:extLst>
                    </a:gridCol>
                    <a:gridCol w="836995">
                      <a:extLst>
                        <a:ext uri="{9D8B030D-6E8A-4147-A177-3AD203B41FA5}">
                          <a16:colId xmlns:a16="http://schemas.microsoft.com/office/drawing/2014/main" val="3685139692"/>
                        </a:ext>
                      </a:extLst>
                    </a:gridCol>
                  </a:tblGrid>
                  <a:tr h="370840">
                    <a:tc>
                      <a:txBody>
                        <a:bodyPr/>
                        <a:lstStyle/>
                        <a:p>
                          <a:pPr algn="ctr"/>
                          <a:r>
                            <a:rPr lang="en-US" altLang="zh-TW" sz="1350" i="0" kern="1200">
                              <a:solidFill>
                                <a:sysClr val="windowText" lastClr="000000"/>
                              </a:solidFill>
                              <a:latin typeface="Microsoft JhengHei" panose="020B0604030504040204" pitchFamily="34" charset="-120"/>
                              <a:ea typeface="+mn-ea"/>
                              <a:cs typeface="+mn-cs"/>
                            </a:rPr>
                            <a:t>Value</a:t>
                          </a:r>
                          <a:endParaRPr lang="zh-TW" altLang="en-US" sz="1350" i="0" kern="1200">
                            <a:solidFill>
                              <a:sysClr val="windowText" lastClr="000000"/>
                            </a:solidFill>
                            <a:latin typeface="Microsoft JhengHei" panose="020B0604030504040204" pitchFamily="34" charset="-120"/>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99275" t="-3279" r="-299275" b="-501639"/>
                          </a:stretch>
                        </a:blipFill>
                      </a:tcPr>
                    </a:tc>
                    <a:tc>
                      <a:txBody>
                        <a:bodyPr/>
                        <a:lstStyle/>
                        <a:p>
                          <a:endParaRPr lang="zh-TW"/>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0730" t="-3279" r="-201460" b="-501639"/>
                          </a:stretch>
                        </a:blipFill>
                      </a:tcPr>
                    </a:tc>
                    <a:tc>
                      <a:txBody>
                        <a:bodyPr/>
                        <a:lstStyle/>
                        <a:p>
                          <a:endParaRPr lang="zh-TW"/>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98551" t="-3279" r="-100000" b="-501639"/>
                          </a:stretch>
                        </a:blipFill>
                      </a:tcPr>
                    </a:tc>
                    <a:tc>
                      <a:txBody>
                        <a:bodyPr/>
                        <a:lstStyle/>
                        <a:p>
                          <a:endParaRPr lang="zh-TW"/>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401460" t="-3279" r="-730" b="-501639"/>
                          </a:stretch>
                        </a:blipFill>
                      </a:tcPr>
                    </a:tc>
                    <a:extLst>
                      <a:ext uri="{0D108BD9-81ED-4DB2-BD59-A6C34878D82A}">
                        <a16:rowId xmlns:a16="http://schemas.microsoft.com/office/drawing/2014/main" val="4125865690"/>
                      </a:ext>
                    </a:extLst>
                  </a:tr>
                  <a:tr h="370840">
                    <a:tc>
                      <a:txBody>
                        <a:bodyPr/>
                        <a:lstStyle/>
                        <a:p>
                          <a:endParaRPr lang="zh-TW"/>
                        </a:p>
                      </a:txBody>
                      <a:tcPr>
                        <a:lnT w="12700" cap="flat" cmpd="sng" algn="ctr">
                          <a:solidFill>
                            <a:schemeClr val="tx1"/>
                          </a:solidFill>
                          <a:prstDash val="solid"/>
                          <a:round/>
                          <a:headEnd type="none" w="med" len="med"/>
                          <a:tailEnd type="none" w="med" len="med"/>
                        </a:lnT>
                        <a:blipFill>
                          <a:blip r:embed="rId6"/>
                          <a:stretch>
                            <a:fillRect t="-103279" r="-402190" b="-401639"/>
                          </a:stretch>
                        </a:blipFill>
                      </a:tcPr>
                    </a:tc>
                    <a:tc>
                      <a:txBody>
                        <a:bodyPr/>
                        <a:lstStyle/>
                        <a:p>
                          <a:pPr algn="ctr"/>
                          <a:r>
                            <a:rPr lang="en-US" altLang="zh-TW">
                              <a:solidFill>
                                <a:sysClr val="windowText" lastClr="000000"/>
                              </a:solidFill>
                            </a:rPr>
                            <a:t>0.4972</a:t>
                          </a:r>
                          <a:endParaRPr lang="zh-TW" altLang="en-US">
                            <a:solidFill>
                              <a:sysClr val="windowText" lastClr="000000"/>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lang="en-US" altLang="zh-TW">
                              <a:solidFill>
                                <a:sysClr val="windowText" lastClr="000000"/>
                              </a:solidFill>
                            </a:rPr>
                            <a:t>0.7552</a:t>
                          </a:r>
                          <a:endParaRPr lang="zh-TW" altLang="en-US">
                            <a:solidFill>
                              <a:sysClr val="windowText" lastClr="000000"/>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lang="en-US" altLang="zh-TW">
                              <a:solidFill>
                                <a:sysClr val="windowText" lastClr="000000"/>
                              </a:solidFill>
                            </a:rPr>
                            <a:t>-0.0549</a:t>
                          </a:r>
                          <a:endParaRPr lang="zh-TW" altLang="en-US">
                            <a:solidFill>
                              <a:sysClr val="windowText" lastClr="000000"/>
                            </a:solidFill>
                          </a:endParaRPr>
                        </a:p>
                      </a:txBody>
                      <a:tcPr>
                        <a:lnT w="12700" cap="flat" cmpd="sng" algn="ctr">
                          <a:solidFill>
                            <a:schemeClr val="tx1"/>
                          </a:solidFill>
                          <a:prstDash val="solid"/>
                          <a:round/>
                          <a:headEnd type="none" w="med" len="med"/>
                          <a:tailEnd type="none" w="med" len="med"/>
                        </a:lnT>
                        <a:noFill/>
                      </a:tcPr>
                    </a:tc>
                    <a:tc>
                      <a:txBody>
                        <a:bodyPr/>
                        <a:lstStyle/>
                        <a:p>
                          <a:pPr algn="ctr"/>
                          <a:r>
                            <a:rPr lang="en-US" altLang="zh-TW">
                              <a:solidFill>
                                <a:sysClr val="windowText" lastClr="000000"/>
                              </a:solidFill>
                            </a:rPr>
                            <a:t>0.0799</a:t>
                          </a:r>
                          <a:endParaRPr lang="zh-TW" altLang="en-US">
                            <a:solidFill>
                              <a:sysClr val="windowText" lastClr="000000"/>
                            </a:solidFill>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30723417"/>
                      </a:ext>
                    </a:extLst>
                  </a:tr>
                  <a:tr h="370840">
                    <a:tc>
                      <a:txBody>
                        <a:bodyPr/>
                        <a:lstStyle/>
                        <a:p>
                          <a:pPr marL="0" algn="ctr" defTabSz="685800" rtl="0" eaLnBrk="1" latinLnBrk="0" hangingPunct="1"/>
                          <a:r>
                            <a:rPr lang="en-US" altLang="zh-TW" sz="1350" i="0" kern="1200">
                              <a:solidFill>
                                <a:sysClr val="windowText" lastClr="000000"/>
                              </a:solidFill>
                              <a:latin typeface="Microsoft JhengHei" panose="020B0604030504040204" pitchFamily="34" charset="-120"/>
                              <a:ea typeface="+mn-ea"/>
                              <a:cs typeface="+mn-cs"/>
                            </a:rPr>
                            <a:t>LQ</a:t>
                          </a:r>
                          <a:endParaRPr lang="zh-TW" altLang="en-US" sz="1350" i="0" kern="1200">
                            <a:solidFill>
                              <a:sysClr val="windowText" lastClr="000000"/>
                            </a:solidFill>
                            <a:latin typeface="Microsoft JhengHei" panose="020B0604030504040204" pitchFamily="34" charset="-120"/>
                            <a:ea typeface="+mn-ea"/>
                            <a:cs typeface="+mn-cs"/>
                          </a:endParaRPr>
                        </a:p>
                      </a:txBody>
                      <a:tcPr>
                        <a:noFill/>
                      </a:tcPr>
                    </a:tc>
                    <a:tc>
                      <a:txBody>
                        <a:bodyPr/>
                        <a:lstStyle/>
                        <a:p>
                          <a:pPr algn="ctr"/>
                          <a:r>
                            <a:rPr lang="en-US" altLang="zh-TW">
                              <a:solidFill>
                                <a:sysClr val="windowText" lastClr="000000"/>
                              </a:solidFill>
                            </a:rPr>
                            <a:t>0.6787</a:t>
                          </a:r>
                          <a:endParaRPr lang="zh-TW" altLang="en-US">
                            <a:solidFill>
                              <a:sysClr val="windowText" lastClr="000000"/>
                            </a:solidFill>
                          </a:endParaRPr>
                        </a:p>
                      </a:txBody>
                      <a:tcPr>
                        <a:noFill/>
                      </a:tcPr>
                    </a:tc>
                    <a:tc>
                      <a:txBody>
                        <a:bodyPr/>
                        <a:lstStyle/>
                        <a:p>
                          <a:pPr algn="ctr"/>
                          <a:r>
                            <a:rPr lang="en-US" altLang="zh-TW">
                              <a:solidFill>
                                <a:sysClr val="windowText" lastClr="000000"/>
                              </a:solidFill>
                            </a:rPr>
                            <a:t>0.7797</a:t>
                          </a:r>
                          <a:endParaRPr lang="zh-TW" altLang="en-US">
                            <a:solidFill>
                              <a:sysClr val="windowText" lastClr="000000"/>
                            </a:solidFill>
                          </a:endParaRPr>
                        </a:p>
                      </a:txBody>
                      <a:tcPr>
                        <a:noFill/>
                      </a:tcPr>
                    </a:tc>
                    <a:tc>
                      <a:txBody>
                        <a:bodyPr/>
                        <a:lstStyle/>
                        <a:p>
                          <a:pPr algn="ctr"/>
                          <a:r>
                            <a:rPr lang="en-US" altLang="zh-TW">
                              <a:solidFill>
                                <a:sysClr val="windowText" lastClr="000000"/>
                              </a:solidFill>
                            </a:rPr>
                            <a:t>0.0606</a:t>
                          </a:r>
                          <a:endParaRPr lang="zh-TW" altLang="en-US">
                            <a:solidFill>
                              <a:sysClr val="windowText" lastClr="000000"/>
                            </a:solidFill>
                          </a:endParaRPr>
                        </a:p>
                      </a:txBody>
                      <a:tcPr>
                        <a:noFill/>
                      </a:tcPr>
                    </a:tc>
                    <a:tc>
                      <a:txBody>
                        <a:bodyPr/>
                        <a:lstStyle/>
                        <a:p>
                          <a:pPr algn="ctr"/>
                          <a:r>
                            <a:rPr lang="en-US" altLang="zh-TW">
                              <a:solidFill>
                                <a:sysClr val="windowText" lastClr="000000"/>
                              </a:solidFill>
                            </a:rPr>
                            <a:t>0.1389</a:t>
                          </a:r>
                          <a:endParaRPr lang="zh-TW" altLang="en-US">
                            <a:solidFill>
                              <a:sysClr val="windowText" lastClr="000000"/>
                            </a:solidFill>
                          </a:endParaRPr>
                        </a:p>
                      </a:txBody>
                      <a:tcPr>
                        <a:noFill/>
                      </a:tcPr>
                    </a:tc>
                    <a:extLst>
                      <a:ext uri="{0D108BD9-81ED-4DB2-BD59-A6C34878D82A}">
                        <a16:rowId xmlns:a16="http://schemas.microsoft.com/office/drawing/2014/main" val="1676508844"/>
                      </a:ext>
                    </a:extLst>
                  </a:tr>
                  <a:tr h="370840">
                    <a:tc>
                      <a:txBody>
                        <a:bodyPr/>
                        <a:lstStyle/>
                        <a:p>
                          <a:pPr marL="0" algn="ctr" defTabSz="685800" rtl="0" eaLnBrk="1" latinLnBrk="0" hangingPunct="1"/>
                          <a:r>
                            <a:rPr lang="en-US" altLang="zh-TW" sz="1350" i="0" kern="1200">
                              <a:solidFill>
                                <a:sysClr val="windowText" lastClr="000000"/>
                              </a:solidFill>
                              <a:latin typeface="Microsoft JhengHei" panose="020B0604030504040204" pitchFamily="34" charset="-120"/>
                              <a:ea typeface="+mn-ea"/>
                              <a:cs typeface="+mn-cs"/>
                            </a:rPr>
                            <a:t>Median</a:t>
                          </a:r>
                          <a:endParaRPr lang="zh-TW" altLang="en-US" sz="1350" i="0" kern="1200">
                            <a:solidFill>
                              <a:sysClr val="windowText" lastClr="000000"/>
                            </a:solidFill>
                            <a:latin typeface="Microsoft JhengHei" panose="020B0604030504040204" pitchFamily="34" charset="-120"/>
                            <a:ea typeface="+mn-ea"/>
                            <a:cs typeface="+mn-cs"/>
                          </a:endParaRPr>
                        </a:p>
                      </a:txBody>
                      <a:tcPr>
                        <a:noFill/>
                      </a:tcPr>
                    </a:tc>
                    <a:tc>
                      <a:txBody>
                        <a:bodyPr/>
                        <a:lstStyle/>
                        <a:p>
                          <a:pPr algn="ctr"/>
                          <a:r>
                            <a:rPr lang="en-US" altLang="zh-TW">
                              <a:solidFill>
                                <a:sysClr val="windowText" lastClr="000000"/>
                              </a:solidFill>
                            </a:rPr>
                            <a:t>0.7968</a:t>
                          </a:r>
                          <a:endParaRPr lang="zh-TW" altLang="en-US">
                            <a:solidFill>
                              <a:sysClr val="windowText" lastClr="000000"/>
                            </a:solidFill>
                          </a:endParaRPr>
                        </a:p>
                      </a:txBody>
                      <a:tcPr>
                        <a:noFill/>
                      </a:tcPr>
                    </a:tc>
                    <a:tc>
                      <a:txBody>
                        <a:bodyPr/>
                        <a:lstStyle/>
                        <a:p>
                          <a:pPr algn="ctr"/>
                          <a:r>
                            <a:rPr lang="en-US" altLang="zh-TW">
                              <a:solidFill>
                                <a:sysClr val="windowText" lastClr="000000"/>
                              </a:solidFill>
                            </a:rPr>
                            <a:t>0.7929</a:t>
                          </a:r>
                          <a:endParaRPr lang="zh-TW" altLang="en-US">
                            <a:solidFill>
                              <a:sysClr val="windowText" lastClr="000000"/>
                            </a:solidFill>
                          </a:endParaRPr>
                        </a:p>
                      </a:txBody>
                      <a:tcPr>
                        <a:noFill/>
                      </a:tcPr>
                    </a:tc>
                    <a:tc>
                      <a:txBody>
                        <a:bodyPr/>
                        <a:lstStyle/>
                        <a:p>
                          <a:pPr algn="ctr"/>
                          <a:r>
                            <a:rPr lang="en-US" altLang="zh-TW">
                              <a:solidFill>
                                <a:sysClr val="windowText" lastClr="000000"/>
                              </a:solidFill>
                            </a:rPr>
                            <a:t>0.119</a:t>
                          </a:r>
                          <a:endParaRPr lang="zh-TW" altLang="en-US">
                            <a:solidFill>
                              <a:sysClr val="windowText" lastClr="000000"/>
                            </a:solidFill>
                          </a:endParaRPr>
                        </a:p>
                      </a:txBody>
                      <a:tcPr>
                        <a:noFill/>
                      </a:tcPr>
                    </a:tc>
                    <a:tc>
                      <a:txBody>
                        <a:bodyPr/>
                        <a:lstStyle/>
                        <a:p>
                          <a:pPr algn="ctr"/>
                          <a:r>
                            <a:rPr lang="en-US" altLang="zh-TW">
                              <a:solidFill>
                                <a:sysClr val="windowText" lastClr="000000"/>
                              </a:solidFill>
                            </a:rPr>
                            <a:t>0.1601</a:t>
                          </a:r>
                          <a:endParaRPr lang="zh-TW" altLang="en-US">
                            <a:solidFill>
                              <a:sysClr val="windowText" lastClr="000000"/>
                            </a:solidFill>
                          </a:endParaRPr>
                        </a:p>
                      </a:txBody>
                      <a:tcPr>
                        <a:noFill/>
                      </a:tcPr>
                    </a:tc>
                    <a:extLst>
                      <a:ext uri="{0D108BD9-81ED-4DB2-BD59-A6C34878D82A}">
                        <a16:rowId xmlns:a16="http://schemas.microsoft.com/office/drawing/2014/main" val="785101845"/>
                      </a:ext>
                    </a:extLst>
                  </a:tr>
                  <a:tr h="370840">
                    <a:tc>
                      <a:txBody>
                        <a:bodyPr/>
                        <a:lstStyle/>
                        <a:p>
                          <a:pPr algn="ctr"/>
                          <a:r>
                            <a:rPr lang="en-US" altLang="zh-TW" sz="1350" i="0" kern="1200">
                              <a:solidFill>
                                <a:sysClr val="windowText" lastClr="000000"/>
                              </a:solidFill>
                              <a:latin typeface="Microsoft JhengHei" panose="020B0604030504040204" pitchFamily="34" charset="-120"/>
                              <a:ea typeface="+mn-ea"/>
                              <a:cs typeface="+mn-cs"/>
                            </a:rPr>
                            <a:t>UQ</a:t>
                          </a:r>
                          <a:endParaRPr lang="zh-TW" altLang="en-US" sz="1350" i="0" kern="1200">
                            <a:solidFill>
                              <a:sysClr val="windowText" lastClr="000000"/>
                            </a:solidFill>
                            <a:latin typeface="Microsoft JhengHei" panose="020B0604030504040204" pitchFamily="34" charset="-120"/>
                            <a:ea typeface="+mn-ea"/>
                            <a:cs typeface="+mn-cs"/>
                          </a:endParaRPr>
                        </a:p>
                      </a:txBody>
                      <a:tcPr>
                        <a:noFill/>
                      </a:tcPr>
                    </a:tc>
                    <a:tc>
                      <a:txBody>
                        <a:bodyPr/>
                        <a:lstStyle/>
                        <a:p>
                          <a:pPr algn="ctr"/>
                          <a:r>
                            <a:rPr lang="en-US" altLang="zh-TW">
                              <a:solidFill>
                                <a:sysClr val="windowText" lastClr="000000"/>
                              </a:solidFill>
                            </a:rPr>
                            <a:t>0.7997</a:t>
                          </a:r>
                          <a:endParaRPr lang="zh-TW" altLang="en-US">
                            <a:solidFill>
                              <a:sysClr val="windowText" lastClr="000000"/>
                            </a:solidFill>
                          </a:endParaRPr>
                        </a:p>
                      </a:txBody>
                      <a:tcPr>
                        <a:noFill/>
                      </a:tcPr>
                    </a:tc>
                    <a:tc>
                      <a:txBody>
                        <a:bodyPr/>
                        <a:lstStyle/>
                        <a:p>
                          <a:pPr algn="ctr"/>
                          <a:r>
                            <a:rPr lang="en-US" altLang="zh-TW">
                              <a:solidFill>
                                <a:sysClr val="windowText" lastClr="000000"/>
                              </a:solidFill>
                            </a:rPr>
                            <a:t>0.796</a:t>
                          </a:r>
                          <a:endParaRPr lang="zh-TW" altLang="en-US">
                            <a:solidFill>
                              <a:sysClr val="windowText" lastClr="000000"/>
                            </a:solidFill>
                          </a:endParaRPr>
                        </a:p>
                      </a:txBody>
                      <a:tcPr>
                        <a:noFill/>
                      </a:tcPr>
                    </a:tc>
                    <a:tc>
                      <a:txBody>
                        <a:bodyPr/>
                        <a:lstStyle/>
                        <a:p>
                          <a:pPr algn="ctr"/>
                          <a:r>
                            <a:rPr lang="en-US" altLang="zh-TW">
                              <a:solidFill>
                                <a:sysClr val="windowText" lastClr="000000"/>
                              </a:solidFill>
                            </a:rPr>
                            <a:t>0.1376</a:t>
                          </a:r>
                          <a:endParaRPr lang="zh-TW" altLang="en-US">
                            <a:solidFill>
                              <a:sysClr val="windowText" lastClr="000000"/>
                            </a:solidFill>
                          </a:endParaRPr>
                        </a:p>
                      </a:txBody>
                      <a:tcPr>
                        <a:noFill/>
                      </a:tcPr>
                    </a:tc>
                    <a:tc>
                      <a:txBody>
                        <a:bodyPr/>
                        <a:lstStyle/>
                        <a:p>
                          <a:pPr algn="ctr"/>
                          <a:r>
                            <a:rPr lang="en-US" altLang="zh-TW">
                              <a:solidFill>
                                <a:sysClr val="windowText" lastClr="000000"/>
                              </a:solidFill>
                            </a:rPr>
                            <a:t>0.1782</a:t>
                          </a:r>
                          <a:endParaRPr lang="zh-TW" altLang="en-US">
                            <a:solidFill>
                              <a:sysClr val="windowText" lastClr="000000"/>
                            </a:solidFill>
                          </a:endParaRPr>
                        </a:p>
                      </a:txBody>
                      <a:tcPr>
                        <a:noFill/>
                      </a:tcPr>
                    </a:tc>
                    <a:extLst>
                      <a:ext uri="{0D108BD9-81ED-4DB2-BD59-A6C34878D82A}">
                        <a16:rowId xmlns:a16="http://schemas.microsoft.com/office/drawing/2014/main" val="423167737"/>
                      </a:ext>
                    </a:extLst>
                  </a:tr>
                  <a:tr h="370840">
                    <a:tc>
                      <a:txBody>
                        <a:bodyPr/>
                        <a:lstStyle/>
                        <a:p>
                          <a:endParaRPr lang="zh-TW"/>
                        </a:p>
                      </a:txBody>
                      <a:tcPr>
                        <a:lnB w="12700" cap="flat" cmpd="sng" algn="ctr">
                          <a:solidFill>
                            <a:schemeClr val="tx1"/>
                          </a:solidFill>
                          <a:prstDash val="solid"/>
                          <a:round/>
                          <a:headEnd type="none" w="med" len="med"/>
                          <a:tailEnd type="none" w="med" len="med"/>
                        </a:lnB>
                        <a:blipFill>
                          <a:blip r:embed="rId6"/>
                          <a:stretch>
                            <a:fillRect t="-503279" r="-402190" b="-1639"/>
                          </a:stretch>
                        </a:blipFill>
                      </a:tcPr>
                    </a:tc>
                    <a:tc>
                      <a:txBody>
                        <a:bodyPr/>
                        <a:lstStyle/>
                        <a:p>
                          <a:pPr algn="ctr"/>
                          <a:r>
                            <a:rPr lang="en-US" altLang="zh-TW">
                              <a:solidFill>
                                <a:sysClr val="windowText" lastClr="000000"/>
                              </a:solidFill>
                            </a:rPr>
                            <a:t>0.9812</a:t>
                          </a:r>
                          <a:endParaRPr lang="zh-TW" altLang="en-US">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lang="en-US" altLang="zh-TW">
                              <a:solidFill>
                                <a:sysClr val="windowText" lastClr="000000"/>
                              </a:solidFill>
                            </a:rPr>
                            <a:t>0.8205</a:t>
                          </a:r>
                          <a:endParaRPr lang="zh-TW" altLang="en-US">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lang="en-US" altLang="zh-TW">
                              <a:solidFill>
                                <a:sysClr val="windowText" lastClr="000000"/>
                              </a:solidFill>
                            </a:rPr>
                            <a:t>0.2531</a:t>
                          </a:r>
                          <a:endParaRPr lang="zh-TW" altLang="en-US">
                            <a:solidFill>
                              <a:sysClr val="windowText" lastClr="000000"/>
                            </a:solidFill>
                          </a:endParaRPr>
                        </a:p>
                      </a:txBody>
                      <a:tcPr>
                        <a:lnB w="12700" cap="flat" cmpd="sng" algn="ctr">
                          <a:solidFill>
                            <a:schemeClr val="tx1"/>
                          </a:solidFill>
                          <a:prstDash val="solid"/>
                          <a:round/>
                          <a:headEnd type="none" w="med" len="med"/>
                          <a:tailEnd type="none" w="med" len="med"/>
                        </a:lnB>
                        <a:noFill/>
                      </a:tcPr>
                    </a:tc>
                    <a:tc>
                      <a:txBody>
                        <a:bodyPr/>
                        <a:lstStyle/>
                        <a:p>
                          <a:pPr algn="ctr"/>
                          <a:r>
                            <a:rPr lang="en-US" altLang="zh-TW">
                              <a:solidFill>
                                <a:sysClr val="windowText" lastClr="000000"/>
                              </a:solidFill>
                            </a:rPr>
                            <a:t>0.2372</a:t>
                          </a:r>
                          <a:endParaRPr lang="zh-TW" altLang="en-US">
                            <a:solidFill>
                              <a:sysClr val="windowText" lastClr="000000"/>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3120412"/>
                      </a:ext>
                    </a:extLst>
                  </a:tr>
                </a:tbl>
              </a:graphicData>
            </a:graphic>
          </p:graphicFrame>
        </mc:Fallback>
      </mc:AlternateContent>
      <p:pic>
        <p:nvPicPr>
          <p:cNvPr id="6" name="圖片 5">
            <a:extLst>
              <a:ext uri="{FF2B5EF4-FFF2-40B4-BE49-F238E27FC236}">
                <a16:creationId xmlns:a16="http://schemas.microsoft.com/office/drawing/2014/main" id="{20F7C1E7-B08A-4772-ADDD-79E932958E13}"/>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9991" y="2748396"/>
            <a:ext cx="4504745" cy="2194444"/>
          </a:xfrm>
          <a:prstGeom prst="rect">
            <a:avLst/>
          </a:prstGeom>
        </p:spPr>
      </p:pic>
      <p:sp>
        <p:nvSpPr>
          <p:cNvPr id="19" name="灯片编号占位符 1">
            <a:extLst>
              <a:ext uri="{FF2B5EF4-FFF2-40B4-BE49-F238E27FC236}">
                <a16:creationId xmlns:a16="http://schemas.microsoft.com/office/drawing/2014/main" id="{E6B2ED64-C792-4789-9A1E-975E49969F01}"/>
              </a:ext>
            </a:extLst>
          </p:cNvPr>
          <p:cNvSpPr txBox="1">
            <a:spLocks/>
          </p:cNvSpPr>
          <p:nvPr/>
        </p:nvSpPr>
        <p:spPr>
          <a:xfrm>
            <a:off x="6847529" y="4747679"/>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13</a:t>
            </a:fld>
            <a:endParaRPr lang="zh-CN" altLang="en-US"/>
          </a:p>
        </p:txBody>
      </p:sp>
    </p:spTree>
    <p:custDataLst>
      <p:tags r:id="rId1"/>
    </p:custDataLst>
    <p:extLst>
      <p:ext uri="{BB962C8B-B14F-4D97-AF65-F5344CB8AC3E}">
        <p14:creationId xmlns:p14="http://schemas.microsoft.com/office/powerpoint/2010/main" val="3917175278"/>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97250" y="200660"/>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6" name="TextBox 25"/>
          <p:cNvSpPr txBox="1"/>
          <p:nvPr/>
        </p:nvSpPr>
        <p:spPr>
          <a:xfrm>
            <a:off x="6340813" y="170770"/>
            <a:ext cx="2514535" cy="400110"/>
          </a:xfrm>
          <a:prstGeom prst="rect">
            <a:avLst/>
          </a:prstGeom>
          <a:noFill/>
        </p:spPr>
        <p:txBody>
          <a:bodyPr wrap="none" rtlCol="0">
            <a:spAutoFit/>
          </a:bodyPr>
          <a:lstStyle/>
          <a:p>
            <a:pPr algn="r" eaLnBrk="1" hangingPunct="1">
              <a:lnSpc>
                <a:spcPct val="100000"/>
              </a:lnSpc>
              <a:buClrTx/>
              <a:buSzTx/>
              <a:buFontTx/>
              <a:buNone/>
            </a:pP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Data Preprocessing</a:t>
            </a:r>
          </a:p>
        </p:txBody>
      </p:sp>
      <p:sp>
        <p:nvSpPr>
          <p:cNvPr id="3" name="TextBox 25"/>
          <p:cNvSpPr txBox="1"/>
          <p:nvPr/>
        </p:nvSpPr>
        <p:spPr>
          <a:xfrm>
            <a:off x="593998" y="149180"/>
            <a:ext cx="2674771" cy="461665"/>
          </a:xfrm>
          <a:prstGeom prst="rect">
            <a:avLst/>
          </a:prstGeom>
          <a:noFill/>
        </p:spPr>
        <p:txBody>
          <a:bodyPr wrap="none" rtlCol="0">
            <a:spAutoFit/>
          </a:bodyPr>
          <a:lstStyle/>
          <a:p>
            <a:pPr algn="l" eaLnBrk="1" hangingPunct="1">
              <a:lnSpc>
                <a:spcPct val="100000"/>
              </a:lnSpc>
              <a:buClrTx/>
              <a:buSzTx/>
              <a:buFontTx/>
              <a:buNone/>
            </a:pPr>
            <a:r>
              <a:rPr lang="en-US" altLang="zh-CN" sz="2400">
                <a:latin typeface="Microsoft JhengHei" panose="020B0604030504040204" pitchFamily="34" charset="-120"/>
                <a:ea typeface="Microsoft JhengHei" panose="020B0604030504040204" pitchFamily="34" charset="-120"/>
                <a:cs typeface="Calibri Light" panose="020F0302020204030204" pitchFamily="34" charset="0"/>
                <a:sym typeface="+mn-ea"/>
              </a:rPr>
              <a:t>Outlier Detection</a:t>
            </a:r>
          </a:p>
        </p:txBody>
      </p:sp>
      <p:cxnSp>
        <p:nvCxnSpPr>
          <p:cNvPr id="5" name="直線接點 4"/>
          <p:cNvCxnSpPr/>
          <p:nvPr/>
        </p:nvCxnSpPr>
        <p:spPr>
          <a:xfrm>
            <a:off x="3086335" y="616923"/>
            <a:ext cx="27432" cy="4052684"/>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25"/>
          <p:cNvSpPr txBox="1"/>
          <p:nvPr/>
        </p:nvSpPr>
        <p:spPr>
          <a:xfrm>
            <a:off x="317895" y="4688933"/>
            <a:ext cx="2690352" cy="307777"/>
          </a:xfrm>
          <a:prstGeom prst="rect">
            <a:avLst/>
          </a:prstGeom>
          <a:noFill/>
        </p:spPr>
        <p:txBody>
          <a:bodyPr wrap="none" rtlCol="0">
            <a:spAutoFit/>
          </a:bodyPr>
          <a:lstStyle/>
          <a:p>
            <a:pPr algn="l" eaLnBrk="1" hangingPunct="1">
              <a:lnSpc>
                <a:spcPct val="100000"/>
              </a:lnSpc>
              <a:buClrTx/>
              <a:buSzTx/>
              <a:buFontTx/>
              <a:buNone/>
            </a:pPr>
            <a:r>
              <a:rPr lang="en-US" altLang="zh-CN" sz="1400">
                <a:latin typeface="Microsoft JhengHei" panose="020B0604030504040204" pitchFamily="34" charset="-120"/>
                <a:ea typeface="Microsoft JhengHei" panose="020B0604030504040204" pitchFamily="34" charset="-120"/>
                <a:cs typeface="Calibri Light" panose="020F0302020204030204" pitchFamily="34" charset="0"/>
                <a:sym typeface="+mn-ea"/>
              </a:rPr>
              <a:t>(a)Before the boxplot removal</a:t>
            </a:r>
          </a:p>
        </p:txBody>
      </p:sp>
      <p:sp>
        <p:nvSpPr>
          <p:cNvPr id="14" name="TextBox 25"/>
          <p:cNvSpPr txBox="1"/>
          <p:nvPr/>
        </p:nvSpPr>
        <p:spPr>
          <a:xfrm>
            <a:off x="3399964" y="4684940"/>
            <a:ext cx="2571538" cy="307777"/>
          </a:xfrm>
          <a:prstGeom prst="rect">
            <a:avLst/>
          </a:prstGeom>
          <a:noFill/>
        </p:spPr>
        <p:txBody>
          <a:bodyPr wrap="none" rtlCol="0">
            <a:spAutoFit/>
          </a:bodyPr>
          <a:lstStyle/>
          <a:p>
            <a:pPr algn="l" eaLnBrk="1" hangingPunct="1">
              <a:lnSpc>
                <a:spcPct val="100000"/>
              </a:lnSpc>
              <a:buClrTx/>
              <a:buSzTx/>
              <a:buFontTx/>
              <a:buNone/>
            </a:pPr>
            <a:r>
              <a:rPr lang="en-US" altLang="zh-CN" sz="1400">
                <a:latin typeface="Microsoft JhengHei" panose="020B0604030504040204" pitchFamily="34" charset="-120"/>
                <a:ea typeface="Microsoft JhengHei" panose="020B0604030504040204" pitchFamily="34" charset="-120"/>
                <a:cs typeface="Calibri Light" panose="020F0302020204030204" pitchFamily="34" charset="0"/>
                <a:sym typeface="+mn-ea"/>
              </a:rPr>
              <a:t>(b)After the boxplot removal</a:t>
            </a:r>
          </a:p>
        </p:txBody>
      </p:sp>
      <p:pic>
        <p:nvPicPr>
          <p:cNvPr id="10" name="圖片 9">
            <a:extLst>
              <a:ext uri="{FF2B5EF4-FFF2-40B4-BE49-F238E27FC236}">
                <a16:creationId xmlns:a16="http://schemas.microsoft.com/office/drawing/2014/main" id="{7144F59F-87E3-431D-8FAD-0FB927478DAB}"/>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3412"/>
          <a:stretch/>
        </p:blipFill>
        <p:spPr>
          <a:xfrm>
            <a:off x="179289" y="560535"/>
            <a:ext cx="2822308" cy="2064806"/>
          </a:xfrm>
          <a:prstGeom prst="rect">
            <a:avLst/>
          </a:prstGeom>
        </p:spPr>
      </p:pic>
      <p:pic>
        <p:nvPicPr>
          <p:cNvPr id="12" name="圖片 11">
            <a:extLst>
              <a:ext uri="{FF2B5EF4-FFF2-40B4-BE49-F238E27FC236}">
                <a16:creationId xmlns:a16="http://schemas.microsoft.com/office/drawing/2014/main" id="{966F9566-1346-4D76-A1DA-751D11078B12}"/>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64859" y="505326"/>
            <a:ext cx="2822308" cy="2186695"/>
          </a:xfrm>
          <a:prstGeom prst="rect">
            <a:avLst/>
          </a:prstGeom>
        </p:spPr>
      </p:pic>
      <p:pic>
        <p:nvPicPr>
          <p:cNvPr id="19" name="圖片 18">
            <a:extLst>
              <a:ext uri="{FF2B5EF4-FFF2-40B4-BE49-F238E27FC236}">
                <a16:creationId xmlns:a16="http://schemas.microsoft.com/office/drawing/2014/main" id="{B82D7AD7-20DC-4CEC-B1E0-B909B0B8D31D}"/>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8507" y="2644862"/>
            <a:ext cx="2839285" cy="2002659"/>
          </a:xfrm>
          <a:prstGeom prst="rect">
            <a:avLst/>
          </a:prstGeom>
        </p:spPr>
      </p:pic>
      <p:pic>
        <p:nvPicPr>
          <p:cNvPr id="21" name="圖片 20">
            <a:extLst>
              <a:ext uri="{FF2B5EF4-FFF2-40B4-BE49-F238E27FC236}">
                <a16:creationId xmlns:a16="http://schemas.microsoft.com/office/drawing/2014/main" id="{083689A2-952E-442D-8D5E-D0778AAAEF26}"/>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68770" y="2637428"/>
            <a:ext cx="2822308" cy="2002659"/>
          </a:xfrm>
          <a:prstGeom prst="rect">
            <a:avLst/>
          </a:prstGeom>
        </p:spPr>
      </p:pic>
      <p:sp>
        <p:nvSpPr>
          <p:cNvPr id="16" name="灯片编号占位符 1">
            <a:extLst>
              <a:ext uri="{FF2B5EF4-FFF2-40B4-BE49-F238E27FC236}">
                <a16:creationId xmlns:a16="http://schemas.microsoft.com/office/drawing/2014/main" id="{104A1825-9D39-4483-BD5D-39E9F83EF8BE}"/>
              </a:ext>
            </a:extLst>
          </p:cNvPr>
          <p:cNvSpPr txBox="1">
            <a:spLocks/>
          </p:cNvSpPr>
          <p:nvPr/>
        </p:nvSpPr>
        <p:spPr>
          <a:xfrm>
            <a:off x="6847529" y="4747679"/>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14</a:t>
            </a:fld>
            <a:endParaRPr lang="zh-CN" altLang="en-US"/>
          </a:p>
        </p:txBody>
      </p:sp>
      <p:sp>
        <p:nvSpPr>
          <p:cNvPr id="2" name="矩形 1">
            <a:extLst>
              <a:ext uri="{FF2B5EF4-FFF2-40B4-BE49-F238E27FC236}">
                <a16:creationId xmlns:a16="http://schemas.microsoft.com/office/drawing/2014/main" id="{299017E2-F74E-4BAF-BE7B-D1DAD907F7B3}"/>
              </a:ext>
            </a:extLst>
          </p:cNvPr>
          <p:cNvSpPr/>
          <p:nvPr/>
        </p:nvSpPr>
        <p:spPr>
          <a:xfrm>
            <a:off x="6605337" y="2287116"/>
            <a:ext cx="2380156" cy="954107"/>
          </a:xfrm>
          <a:prstGeom prst="rect">
            <a:avLst/>
          </a:prstGeom>
        </p:spPr>
        <p:txBody>
          <a:bodyPr wrap="square">
            <a:spAutoFit/>
          </a:bodyPr>
          <a:lstStyle/>
          <a:p>
            <a:r>
              <a:rPr lang="en-US" altLang="zh-CN" sz="1400">
                <a:latin typeface="Microsoft JhengHei" panose="020B0604030504040204" pitchFamily="34" charset="-120"/>
                <a:ea typeface="Microsoft JhengHei" panose="020B0604030504040204" pitchFamily="34" charset="-120"/>
                <a:sym typeface="+mn-ea"/>
              </a:rPr>
              <a:t>The application of  the boxplot removal can make the dataset  similar to Gaussian distribution. </a:t>
            </a:r>
          </a:p>
        </p:txBody>
      </p:sp>
      <p:sp>
        <p:nvSpPr>
          <p:cNvPr id="11" name="椭圆 24">
            <a:extLst>
              <a:ext uri="{FF2B5EF4-FFF2-40B4-BE49-F238E27FC236}">
                <a16:creationId xmlns:a16="http://schemas.microsoft.com/office/drawing/2014/main" id="{79A08975-A0A0-4B57-BB83-F1CA41E0A189}"/>
              </a:ext>
            </a:extLst>
          </p:cNvPr>
          <p:cNvSpPr/>
          <p:nvPr/>
        </p:nvSpPr>
        <p:spPr>
          <a:xfrm flipH="1">
            <a:off x="6275576" y="2341615"/>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Tree>
    <p:custDataLst>
      <p:tags r:id="rId1"/>
    </p:custData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97250" y="200660"/>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6" name="TextBox 25"/>
          <p:cNvSpPr txBox="1"/>
          <p:nvPr/>
        </p:nvSpPr>
        <p:spPr>
          <a:xfrm>
            <a:off x="6340813" y="170770"/>
            <a:ext cx="2514535" cy="400110"/>
          </a:xfrm>
          <a:prstGeom prst="rect">
            <a:avLst/>
          </a:prstGeom>
          <a:noFill/>
        </p:spPr>
        <p:txBody>
          <a:bodyPr wrap="none" rtlCol="0">
            <a:spAutoFit/>
          </a:bodyPr>
          <a:lstStyle/>
          <a:p>
            <a:pPr algn="r" eaLnBrk="1" hangingPunct="1">
              <a:lnSpc>
                <a:spcPct val="100000"/>
              </a:lnSpc>
              <a:buClrTx/>
              <a:buSzTx/>
              <a:buFontTx/>
              <a:buNone/>
            </a:pP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Data Preprocessing</a:t>
            </a:r>
          </a:p>
        </p:txBody>
      </p:sp>
      <p:sp>
        <p:nvSpPr>
          <p:cNvPr id="3" name="TextBox 25"/>
          <p:cNvSpPr txBox="1"/>
          <p:nvPr/>
        </p:nvSpPr>
        <p:spPr>
          <a:xfrm>
            <a:off x="593998" y="149180"/>
            <a:ext cx="1603324" cy="461665"/>
          </a:xfrm>
          <a:prstGeom prst="rect">
            <a:avLst/>
          </a:prstGeom>
          <a:noFill/>
        </p:spPr>
        <p:txBody>
          <a:bodyPr wrap="none" rtlCol="0">
            <a:spAutoFit/>
          </a:bodyPr>
          <a:lstStyle/>
          <a:p>
            <a:pPr algn="l" eaLnBrk="1" hangingPunct="1">
              <a:lnSpc>
                <a:spcPct val="100000"/>
              </a:lnSpc>
              <a:buClrTx/>
              <a:buSzTx/>
              <a:buFontTx/>
              <a:buNone/>
            </a:pPr>
            <a:r>
              <a:rPr lang="en-US" altLang="zh-CN" sz="2400">
                <a:latin typeface="Microsoft JhengHei" panose="020B0604030504040204" pitchFamily="34" charset="-120"/>
                <a:ea typeface="Microsoft JhengHei" panose="020B0604030504040204" pitchFamily="34" charset="-120"/>
                <a:cs typeface="Calibri Light" panose="020F0302020204030204" pitchFamily="34" charset="0"/>
                <a:sym typeface="+mn-ea"/>
              </a:rPr>
              <a:t>Bootstrap</a:t>
            </a:r>
          </a:p>
        </p:txBody>
      </p:sp>
      <p:pic>
        <p:nvPicPr>
          <p:cNvPr id="5" name="圖片 4">
            <a:extLst>
              <a:ext uri="{FF2B5EF4-FFF2-40B4-BE49-F238E27FC236}">
                <a16:creationId xmlns:a16="http://schemas.microsoft.com/office/drawing/2014/main" id="{8702ACBA-7D9F-4225-9D9C-7AE4499858FB}"/>
              </a:ext>
            </a:extLst>
          </p:cNvPr>
          <p:cNvPicPr>
            <a:picLocks noChangeAspect="1"/>
          </p:cNvPicPr>
          <p:nvPr/>
        </p:nvPicPr>
        <p:blipFill rotWithShape="1">
          <a:blip r:embed="rId4">
            <a:extLst>
              <a:ext uri="{28A0092B-C50C-407E-A947-70E740481C1C}">
                <a14:useLocalDpi xmlns:a14="http://schemas.microsoft.com/office/drawing/2010/main" val="0"/>
              </a:ext>
            </a:extLst>
          </a:blip>
          <a:srcRect b="2807"/>
          <a:stretch/>
        </p:blipFill>
        <p:spPr>
          <a:xfrm>
            <a:off x="80400" y="1241903"/>
            <a:ext cx="4491600" cy="2585030"/>
          </a:xfrm>
          <a:prstGeom prst="rect">
            <a:avLst/>
          </a:prstGeom>
        </p:spPr>
      </p:pic>
      <p:sp>
        <p:nvSpPr>
          <p:cNvPr id="8" name="椭圆 24">
            <a:extLst>
              <a:ext uri="{FF2B5EF4-FFF2-40B4-BE49-F238E27FC236}">
                <a16:creationId xmlns:a16="http://schemas.microsoft.com/office/drawing/2014/main" id="{B988D01C-434E-4B56-B924-14E5A7653000}"/>
              </a:ext>
            </a:extLst>
          </p:cNvPr>
          <p:cNvSpPr/>
          <p:nvPr/>
        </p:nvSpPr>
        <p:spPr>
          <a:xfrm flipH="1">
            <a:off x="4852021" y="1728551"/>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
        <p:nvSpPr>
          <p:cNvPr id="9" name="TextBox 25">
            <a:extLst>
              <a:ext uri="{FF2B5EF4-FFF2-40B4-BE49-F238E27FC236}">
                <a16:creationId xmlns:a16="http://schemas.microsoft.com/office/drawing/2014/main" id="{7AC57B32-68B0-400D-B260-6ECCEA403266}"/>
              </a:ext>
            </a:extLst>
          </p:cNvPr>
          <p:cNvSpPr txBox="1"/>
          <p:nvPr/>
        </p:nvSpPr>
        <p:spPr>
          <a:xfrm>
            <a:off x="5089414" y="1649248"/>
            <a:ext cx="4054586" cy="584775"/>
          </a:xfrm>
          <a:prstGeom prst="rect">
            <a:avLst/>
          </a:prstGeom>
          <a:noFill/>
        </p:spPr>
        <p:txBody>
          <a:bodyPr wrap="square" rtlCol="0">
            <a:spAutoFit/>
          </a:bodyPr>
          <a:lstStyle/>
          <a:p>
            <a:pPr algn="l" eaLnBrk="1" hangingPunct="1">
              <a:lnSpc>
                <a:spcPct val="100000"/>
              </a:lnSpc>
              <a:buClrTx/>
              <a:buSzTx/>
              <a:buFontTx/>
              <a:buNone/>
            </a:pPr>
            <a:r>
              <a:rPr lang="en-US" altLang="zh-CN" sz="1600">
                <a:latin typeface="Microsoft JhengHei" panose="020B0604030504040204" pitchFamily="34" charset="-120"/>
                <a:ea typeface="Microsoft JhengHei" panose="020B0604030504040204" pitchFamily="34" charset="-120"/>
                <a:sym typeface="+mn-ea"/>
              </a:rPr>
              <a:t>By resampling the data, we increase the datasets into 100.</a:t>
            </a:r>
          </a:p>
        </p:txBody>
      </p:sp>
      <p:sp>
        <p:nvSpPr>
          <p:cNvPr id="10" name="灯片编号占位符 1">
            <a:extLst>
              <a:ext uri="{FF2B5EF4-FFF2-40B4-BE49-F238E27FC236}">
                <a16:creationId xmlns:a16="http://schemas.microsoft.com/office/drawing/2014/main" id="{6DD6C104-8D87-407D-8A70-074650632A76}"/>
              </a:ext>
            </a:extLst>
          </p:cNvPr>
          <p:cNvSpPr txBox="1">
            <a:spLocks/>
          </p:cNvSpPr>
          <p:nvPr/>
        </p:nvSpPr>
        <p:spPr>
          <a:xfrm>
            <a:off x="6847529" y="4747679"/>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15</a:t>
            </a:fld>
            <a:endParaRPr lang="zh-CN" altLang="en-US"/>
          </a:p>
        </p:txBody>
      </p:sp>
    </p:spTree>
    <p:custDataLst>
      <p:tags r:id="rId1"/>
    </p:custDataLst>
    <p:extLst>
      <p:ext uri="{BB962C8B-B14F-4D97-AF65-F5344CB8AC3E}">
        <p14:creationId xmlns:p14="http://schemas.microsoft.com/office/powerpoint/2010/main" val="678797343"/>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4557532" y="0"/>
            <a:ext cx="4586468" cy="5143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nvGrpSpPr>
          <p:cNvPr id="4" name="组合 3"/>
          <p:cNvGrpSpPr/>
          <p:nvPr/>
        </p:nvGrpSpPr>
        <p:grpSpPr>
          <a:xfrm>
            <a:off x="4477292" y="1351088"/>
            <a:ext cx="2723690" cy="343817"/>
            <a:chOff x="5969725" y="1801451"/>
            <a:chExt cx="2821578" cy="458423"/>
          </a:xfrm>
        </p:grpSpPr>
        <p:sp>
          <p:nvSpPr>
            <p:cNvPr id="2" name="矩形 1"/>
            <p:cNvSpPr/>
            <p:nvPr/>
          </p:nvSpPr>
          <p:spPr>
            <a:xfrm>
              <a:off x="5969726" y="1801451"/>
              <a:ext cx="2821577" cy="4584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33" name="矩形 32"/>
            <p:cNvSpPr/>
            <p:nvPr/>
          </p:nvSpPr>
          <p:spPr>
            <a:xfrm>
              <a:off x="5969725" y="1801451"/>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grpSp>
        <p:nvGrpSpPr>
          <p:cNvPr id="5" name="组合 4"/>
          <p:cNvGrpSpPr/>
          <p:nvPr/>
        </p:nvGrpSpPr>
        <p:grpSpPr>
          <a:xfrm>
            <a:off x="4477292" y="1798790"/>
            <a:ext cx="2723689" cy="344891"/>
            <a:chOff x="5969725" y="2398387"/>
            <a:chExt cx="2821578" cy="459854"/>
          </a:xfrm>
        </p:grpSpPr>
        <p:sp>
          <p:nvSpPr>
            <p:cNvPr id="24" name="矩形 23"/>
            <p:cNvSpPr/>
            <p:nvPr/>
          </p:nvSpPr>
          <p:spPr>
            <a:xfrm>
              <a:off x="5969726" y="2398387"/>
              <a:ext cx="2821577" cy="4584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grpSp>
        <p:nvGrpSpPr>
          <p:cNvPr id="7" name="组合 6"/>
          <p:cNvGrpSpPr/>
          <p:nvPr/>
        </p:nvGrpSpPr>
        <p:grpSpPr>
          <a:xfrm>
            <a:off x="4477294" y="2229011"/>
            <a:ext cx="2723688" cy="349543"/>
            <a:chOff x="5969725" y="2972014"/>
            <a:chExt cx="2821578" cy="466057"/>
          </a:xfrm>
        </p:grpSpPr>
        <p:sp>
          <p:nvSpPr>
            <p:cNvPr id="25" name="矩形 24"/>
            <p:cNvSpPr/>
            <p:nvPr/>
          </p:nvSpPr>
          <p:spPr>
            <a:xfrm>
              <a:off x="5969726" y="2979648"/>
              <a:ext cx="2821577" cy="4584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grpSp>
        <p:nvGrpSpPr>
          <p:cNvPr id="23" name="组合 22"/>
          <p:cNvGrpSpPr/>
          <p:nvPr/>
        </p:nvGrpSpPr>
        <p:grpSpPr>
          <a:xfrm>
            <a:off x="4477293" y="2655004"/>
            <a:ext cx="2723687" cy="344891"/>
            <a:chOff x="5969725" y="3559478"/>
            <a:chExt cx="2821578" cy="459854"/>
          </a:xfrm>
        </p:grpSpPr>
        <p:sp>
          <p:nvSpPr>
            <p:cNvPr id="26" name="矩形 25"/>
            <p:cNvSpPr/>
            <p:nvPr/>
          </p:nvSpPr>
          <p:spPr>
            <a:xfrm>
              <a:off x="5969726" y="3560909"/>
              <a:ext cx="2821577" cy="4584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36" name="矩形 35"/>
            <p:cNvSpPr/>
            <p:nvPr/>
          </p:nvSpPr>
          <p:spPr>
            <a:xfrm>
              <a:off x="5969725" y="355947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grpSp>
        <p:nvGrpSpPr>
          <p:cNvPr id="41" name="组合 40"/>
          <p:cNvGrpSpPr/>
          <p:nvPr/>
        </p:nvGrpSpPr>
        <p:grpSpPr>
          <a:xfrm>
            <a:off x="4477294" y="3100901"/>
            <a:ext cx="2743060" cy="343818"/>
            <a:chOff x="5969725" y="4134535"/>
            <a:chExt cx="2821578" cy="458424"/>
          </a:xfrm>
        </p:grpSpPr>
        <p:sp>
          <p:nvSpPr>
            <p:cNvPr id="27" name="矩形 26"/>
            <p:cNvSpPr/>
            <p:nvPr/>
          </p:nvSpPr>
          <p:spPr>
            <a:xfrm>
              <a:off x="5969726" y="4134536"/>
              <a:ext cx="2821577" cy="4584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37" name="矩形 36"/>
            <p:cNvSpPr/>
            <p:nvPr/>
          </p:nvSpPr>
          <p:spPr>
            <a:xfrm>
              <a:off x="5969725" y="4134535"/>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sp>
        <p:nvSpPr>
          <p:cNvPr id="6" name="文本框 5"/>
          <p:cNvSpPr txBox="1"/>
          <p:nvPr/>
        </p:nvSpPr>
        <p:spPr>
          <a:xfrm>
            <a:off x="537210" y="3444875"/>
            <a:ext cx="3481070" cy="584775"/>
          </a:xfrm>
          <a:prstGeom prst="rect">
            <a:avLst/>
          </a:prstGeom>
          <a:noFill/>
        </p:spPr>
        <p:txBody>
          <a:bodyPr wrap="square" rtlCol="0">
            <a:spAutoFit/>
          </a:bodyPr>
          <a:lstStyle/>
          <a:p>
            <a:pPr algn="ctr" eaLnBrk="1" hangingPunct="1">
              <a:lnSpc>
                <a:spcPct val="100000"/>
              </a:lnSpc>
              <a:spcBef>
                <a:spcPct val="0"/>
              </a:spcBef>
              <a:buFontTx/>
              <a:buNone/>
            </a:pPr>
            <a:r>
              <a:rPr lang="en-US" altLang="zh-CN" sz="3200">
                <a:latin typeface="Microsoft JhengHei" panose="020B0604030504040204" pitchFamily="34" charset="-120"/>
                <a:ea typeface="Microsoft JhengHei" panose="020B0604030504040204" pitchFamily="34" charset="-120"/>
                <a:cs typeface="Calibri Light" panose="020F0302020204030204" pitchFamily="34" charset="0"/>
                <a:sym typeface="+mn-ea"/>
              </a:rPr>
              <a:t>Surrogate Model</a:t>
            </a:r>
          </a:p>
        </p:txBody>
      </p:sp>
      <p:sp>
        <p:nvSpPr>
          <p:cNvPr id="8" name="椭圆 7"/>
          <p:cNvSpPr/>
          <p:nvPr/>
        </p:nvSpPr>
        <p:spPr>
          <a:xfrm>
            <a:off x="1378678" y="1453010"/>
            <a:ext cx="1836204" cy="1836204"/>
          </a:xfrm>
          <a:prstGeom prst="ellipse">
            <a:avLst/>
          </a:prstGeom>
          <a:solidFill>
            <a:srgbClr val="202A36"/>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19" name="标题 4"/>
          <p:cNvSpPr txBox="1"/>
          <p:nvPr/>
        </p:nvSpPr>
        <p:spPr>
          <a:xfrm>
            <a:off x="1418357" y="2739041"/>
            <a:ext cx="1782198" cy="355113"/>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ctr" defTabSz="685800">
              <a:buClrTx/>
              <a:buSzTx/>
              <a:buFontTx/>
            </a:pPr>
            <a:r>
              <a:rPr lang="en-US" altLang="zh-CN" sz="2000">
                <a:solidFill>
                  <a:schemeClr val="bg1"/>
                </a:solidFill>
                <a:latin typeface="+mn-lt"/>
                <a:ea typeface="Microsoft JhengHei" panose="020B0604030504040204" pitchFamily="34" charset="-120"/>
                <a:cs typeface="Calibri Light" panose="020F0302020204030204" pitchFamily="34" charset="0"/>
              </a:rPr>
              <a:t>Chapter 3</a:t>
            </a:r>
          </a:p>
        </p:txBody>
      </p:sp>
      <p:sp>
        <p:nvSpPr>
          <p:cNvPr id="20" name="椭圆 19"/>
          <p:cNvSpPr/>
          <p:nvPr/>
        </p:nvSpPr>
        <p:spPr>
          <a:xfrm>
            <a:off x="1456495" y="1530827"/>
            <a:ext cx="1680571" cy="168057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nvGrpSpPr>
          <p:cNvPr id="42" name="组合 41"/>
          <p:cNvGrpSpPr/>
          <p:nvPr/>
        </p:nvGrpSpPr>
        <p:grpSpPr>
          <a:xfrm>
            <a:off x="4455072" y="1379356"/>
            <a:ext cx="3041100" cy="2038186"/>
            <a:chOff x="5914572" y="1839142"/>
            <a:chExt cx="4483701" cy="2717580"/>
          </a:xfrm>
        </p:grpSpPr>
        <p:sp>
          <p:nvSpPr>
            <p:cNvPr id="3" name="矩形 2"/>
            <p:cNvSpPr/>
            <p:nvPr/>
          </p:nvSpPr>
          <p:spPr>
            <a:xfrm>
              <a:off x="5914572" y="1839142"/>
              <a:ext cx="4015722" cy="410369"/>
            </a:xfrm>
            <a:prstGeom prst="rect">
              <a:avLst/>
            </a:prstGeom>
          </p:spPr>
          <p:txBody>
            <a:bodyPr wrap="square">
              <a:spAutoFit/>
            </a:bodyPr>
            <a:lstStyle/>
            <a:p>
              <a:pPr algn="ctr"/>
              <a:r>
                <a:rPr lang="en-US" altLang="zh-CN" sz="1400" b="1" dirty="0">
                  <a:solidFill>
                    <a:srgbClr val="202A36"/>
                  </a:solidFill>
                  <a:latin typeface="微軟正黑體" panose="020B0604030504040204" pitchFamily="34" charset="-120"/>
                  <a:ea typeface="微軟正黑體" panose="020B0604030504040204" pitchFamily="34" charset="-120"/>
                  <a:cs typeface="Calibri Light" panose="020F0302020204030204" pitchFamily="34" charset="0"/>
                </a:rPr>
                <a:t>K-fold</a:t>
              </a:r>
              <a:r>
                <a:rPr lang="zh-CN" altLang="en-US" sz="1400" b="1" dirty="0">
                  <a:solidFill>
                    <a:srgbClr val="202A36"/>
                  </a:solidFill>
                  <a:latin typeface="微軟正黑體" panose="020B0604030504040204" pitchFamily="34" charset="-120"/>
                  <a:ea typeface="微軟正黑體" panose="020B0604030504040204" pitchFamily="34" charset="-120"/>
                  <a:cs typeface="Calibri Light" panose="020F0302020204030204" pitchFamily="34" charset="0"/>
                </a:rPr>
                <a:t> </a:t>
              </a:r>
              <a:r>
                <a:rPr lang="en-US" altLang="zh-CN" sz="1400" b="1" dirty="0">
                  <a:solidFill>
                    <a:srgbClr val="202A36"/>
                  </a:solidFill>
                  <a:latin typeface="微軟正黑體" panose="020B0604030504040204" pitchFamily="34" charset="-120"/>
                  <a:ea typeface="微軟正黑體" panose="020B0604030504040204" pitchFamily="34" charset="-120"/>
                  <a:cs typeface="Calibri Light" panose="020F0302020204030204" pitchFamily="34" charset="0"/>
                </a:rPr>
                <a:t>Cross-validation</a:t>
              </a:r>
              <a:endParaRPr lang="zh-CN" altLang="en-US" sz="1400" b="1" dirty="0">
                <a:solidFill>
                  <a:srgbClr val="202A36"/>
                </a:solidFill>
                <a:latin typeface="微軟正黑體" panose="020B0604030504040204" pitchFamily="34" charset="-120"/>
                <a:ea typeface="微軟正黑體" panose="020B0604030504040204" pitchFamily="34" charset="-120"/>
                <a:cs typeface="Calibri Light" panose="020F0302020204030204" pitchFamily="34" charset="0"/>
              </a:endParaRPr>
            </a:p>
          </p:txBody>
        </p:sp>
        <p:sp>
          <p:nvSpPr>
            <p:cNvPr id="29" name="矩形 28"/>
            <p:cNvSpPr/>
            <p:nvPr/>
          </p:nvSpPr>
          <p:spPr>
            <a:xfrm>
              <a:off x="6270865" y="2433627"/>
              <a:ext cx="3271726" cy="410369"/>
            </a:xfrm>
            <a:prstGeom prst="rect">
              <a:avLst/>
            </a:prstGeom>
          </p:spPr>
          <p:txBody>
            <a:bodyPr wrap="none">
              <a:spAutoFit/>
            </a:bodyPr>
            <a:lstStyle/>
            <a:p>
              <a:pPr algn="ctr"/>
              <a:r>
                <a:rPr lang="en-US" sz="1400" b="1" dirty="0" err="1">
                  <a:solidFill>
                    <a:srgbClr val="202A36"/>
                  </a:solidFill>
                  <a:latin typeface="微軟正黑體" panose="020B0604030504040204" pitchFamily="34" charset="-120"/>
                  <a:ea typeface="微軟正黑體" panose="020B0604030504040204" pitchFamily="34" charset="-120"/>
                  <a:cs typeface="Calibri Light" panose="020F0302020204030204" pitchFamily="34" charset="0"/>
                </a:rPr>
                <a:t>Scikit</a:t>
              </a:r>
              <a:r>
                <a:rPr lang="en-US" sz="1400" b="1" dirty="0">
                  <a:solidFill>
                    <a:srgbClr val="202A36"/>
                  </a:solidFill>
                  <a:latin typeface="微軟正黑體" panose="020B0604030504040204" pitchFamily="34" charset="-120"/>
                  <a:ea typeface="微軟正黑體" panose="020B0604030504040204" pitchFamily="34" charset="-120"/>
                  <a:cs typeface="Calibri Light" panose="020F0302020204030204" pitchFamily="34" charset="0"/>
                </a:rPr>
                <a:t>-learn Cheat sheet</a:t>
              </a:r>
            </a:p>
          </p:txBody>
        </p:sp>
        <p:sp>
          <p:nvSpPr>
            <p:cNvPr id="30" name="矩形 29"/>
            <p:cNvSpPr/>
            <p:nvPr/>
          </p:nvSpPr>
          <p:spPr>
            <a:xfrm>
              <a:off x="6014244" y="3036380"/>
              <a:ext cx="4384029" cy="410369"/>
            </a:xfrm>
            <a:prstGeom prst="rect">
              <a:avLst/>
            </a:prstGeom>
          </p:spPr>
          <p:txBody>
            <a:bodyPr wrap="square">
              <a:spAutoFit/>
            </a:bodyPr>
            <a:lstStyle/>
            <a:p>
              <a:pPr algn="l"/>
              <a:r>
                <a:rPr lang="en-US" altLang="zh-CN" sz="1400" b="1" dirty="0">
                  <a:solidFill>
                    <a:srgbClr val="202A36"/>
                  </a:solidFill>
                  <a:latin typeface="微軟正黑體" panose="020B0604030504040204" pitchFamily="34" charset="-120"/>
                  <a:ea typeface="微軟正黑體" panose="020B0604030504040204" pitchFamily="34" charset="-120"/>
                  <a:cs typeface="Calibri Light" panose="020F0302020204030204" pitchFamily="34" charset="0"/>
                </a:rPr>
                <a:t>Selection of Surrogate Model</a:t>
              </a:r>
              <a:endParaRPr lang="zh-CN" altLang="en-US" sz="1400" b="1" dirty="0">
                <a:solidFill>
                  <a:srgbClr val="202A36"/>
                </a:solidFill>
                <a:latin typeface="微軟正黑體" panose="020B0604030504040204" pitchFamily="34" charset="-120"/>
                <a:ea typeface="微軟正黑體" panose="020B0604030504040204" pitchFamily="34" charset="-120"/>
                <a:cs typeface="Calibri Light" panose="020F0302020204030204" pitchFamily="34" charset="0"/>
              </a:endParaRPr>
            </a:p>
          </p:txBody>
        </p:sp>
        <p:sp>
          <p:nvSpPr>
            <p:cNvPr id="31" name="矩形 30"/>
            <p:cNvSpPr/>
            <p:nvPr/>
          </p:nvSpPr>
          <p:spPr>
            <a:xfrm>
              <a:off x="6044512" y="3593918"/>
              <a:ext cx="4044279" cy="410369"/>
            </a:xfrm>
            <a:prstGeom prst="rect">
              <a:avLst/>
            </a:prstGeom>
          </p:spPr>
          <p:txBody>
            <a:bodyPr wrap="square">
              <a:spAutoFit/>
            </a:bodyPr>
            <a:lstStyle/>
            <a:p>
              <a:r>
                <a:rPr lang="en-US" sz="1400" b="1" dirty="0">
                  <a:solidFill>
                    <a:srgbClr val="202A36"/>
                  </a:solidFill>
                  <a:latin typeface="微軟正黑體" panose="020B0604030504040204" pitchFamily="34" charset="-120"/>
                  <a:ea typeface="微軟正黑體" panose="020B0604030504040204" pitchFamily="34" charset="-120"/>
                  <a:cs typeface="Calibri Light" panose="020F0302020204030204" pitchFamily="34" charset="0"/>
                </a:rPr>
                <a:t>Gaussian Process Regression</a:t>
              </a:r>
            </a:p>
          </p:txBody>
        </p:sp>
        <p:sp>
          <p:nvSpPr>
            <p:cNvPr id="32" name="矩形 31"/>
            <p:cNvSpPr/>
            <p:nvPr/>
          </p:nvSpPr>
          <p:spPr>
            <a:xfrm>
              <a:off x="6620477" y="4146353"/>
              <a:ext cx="2572497" cy="410369"/>
            </a:xfrm>
            <a:prstGeom prst="rect">
              <a:avLst/>
            </a:prstGeom>
          </p:spPr>
          <p:txBody>
            <a:bodyPr wrap="none">
              <a:spAutoFit/>
            </a:bodyPr>
            <a:lstStyle/>
            <a:p>
              <a:pPr algn="l"/>
              <a:r>
                <a:rPr lang="en-US" altLang="zh-CN" sz="1400" b="1" dirty="0">
                  <a:solidFill>
                    <a:srgbClr val="202A36"/>
                  </a:solidFill>
                  <a:latin typeface="微軟正黑體" panose="020B0604030504040204" pitchFamily="34" charset="-120"/>
                  <a:ea typeface="微軟正黑體" panose="020B0604030504040204" pitchFamily="34" charset="-120"/>
                  <a:cs typeface="Calibri Light" panose="020F0302020204030204" pitchFamily="34" charset="0"/>
                </a:rPr>
                <a:t>Performance of GPR</a:t>
              </a:r>
            </a:p>
          </p:txBody>
        </p:sp>
      </p:grpSp>
      <p:sp>
        <p:nvSpPr>
          <p:cNvPr id="39" name="Freeform 8"/>
          <p:cNvSpPr>
            <a:spLocks noEditPoints="1"/>
          </p:cNvSpPr>
          <p:nvPr/>
        </p:nvSpPr>
        <p:spPr bwMode="auto">
          <a:xfrm rot="2925393">
            <a:off x="2077085" y="1860550"/>
            <a:ext cx="487680" cy="836930"/>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rgbClr val="F2F2F2"/>
          </a:solidFill>
          <a:ln>
            <a:noFill/>
          </a:ln>
        </p:spPr>
        <p:txBody>
          <a:bodyPr vert="horz" wrap="square" lIns="91440" tIns="45720" rIns="91440" bIns="45720" numCol="1" anchor="t" anchorCtr="0" compatLnSpc="1"/>
          <a:lstStyle/>
          <a:p>
            <a:endParaRPr lang="zh-CN" altLang="en-US">
              <a:ea typeface="Microsoft JhengHei" panose="020B0604030504040204" pitchFamily="34" charset="-120"/>
              <a:cs typeface="Calibri Light" panose="020F0302020204030204" pitchFamily="34" charset="0"/>
            </a:endParaRPr>
          </a:p>
        </p:txBody>
      </p:sp>
    </p:spTree>
    <p:extLst>
      <p:ext uri="{BB962C8B-B14F-4D97-AF65-F5344CB8AC3E}">
        <p14:creationId xmlns:p14="http://schemas.microsoft.com/office/powerpoint/2010/main" val="200478368"/>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97250" y="200660"/>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6" name="TextBox 25"/>
          <p:cNvSpPr txBox="1"/>
          <p:nvPr/>
        </p:nvSpPr>
        <p:spPr>
          <a:xfrm>
            <a:off x="6645448" y="170770"/>
            <a:ext cx="2209900" cy="400110"/>
          </a:xfrm>
          <a:prstGeom prst="rect">
            <a:avLst/>
          </a:prstGeom>
          <a:noFill/>
        </p:spPr>
        <p:txBody>
          <a:bodyPr wrap="none" rtlCol="0">
            <a:spAutoFit/>
          </a:bodyPr>
          <a:lstStyle/>
          <a:p>
            <a:pPr algn="r" eaLnBrk="1" hangingPunct="1">
              <a:lnSpc>
                <a:spcPct val="100000"/>
              </a:lnSpc>
              <a:buClrTx/>
              <a:buSzTx/>
              <a:buFontTx/>
              <a:buNone/>
            </a:pP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Surrogate model</a:t>
            </a:r>
          </a:p>
        </p:txBody>
      </p:sp>
      <p:sp>
        <p:nvSpPr>
          <p:cNvPr id="3" name="TextBox 25"/>
          <p:cNvSpPr txBox="1"/>
          <p:nvPr/>
        </p:nvSpPr>
        <p:spPr>
          <a:xfrm>
            <a:off x="593998" y="149180"/>
            <a:ext cx="3498907" cy="461665"/>
          </a:xfrm>
          <a:prstGeom prst="rect">
            <a:avLst/>
          </a:prstGeom>
          <a:noFill/>
        </p:spPr>
        <p:txBody>
          <a:bodyPr wrap="none" rtlCol="0">
            <a:spAutoFit/>
          </a:bodyPr>
          <a:lstStyle/>
          <a:p>
            <a:pPr algn="l" eaLnBrk="1" hangingPunct="1">
              <a:lnSpc>
                <a:spcPct val="100000"/>
              </a:lnSpc>
              <a:buClrTx/>
              <a:buSzTx/>
              <a:buFontTx/>
              <a:buNone/>
            </a:pPr>
            <a:r>
              <a:rPr lang="en-US" altLang="zh-CN" sz="2400">
                <a:latin typeface="Microsoft JhengHei" panose="020B0604030504040204" pitchFamily="34" charset="-120"/>
                <a:ea typeface="Microsoft JhengHei" panose="020B0604030504040204" pitchFamily="34" charset="-120"/>
                <a:cs typeface="Calibri Light" panose="020F0302020204030204" pitchFamily="34" charset="0"/>
                <a:sym typeface="+mn-ea"/>
              </a:rPr>
              <a:t>K-fold Cross-validation</a:t>
            </a:r>
          </a:p>
        </p:txBody>
      </p:sp>
      <p:sp>
        <p:nvSpPr>
          <p:cNvPr id="8" name="椭圆 24">
            <a:extLst>
              <a:ext uri="{FF2B5EF4-FFF2-40B4-BE49-F238E27FC236}">
                <a16:creationId xmlns:a16="http://schemas.microsoft.com/office/drawing/2014/main" id="{B988D01C-434E-4B56-B924-14E5A7653000}"/>
              </a:ext>
            </a:extLst>
          </p:cNvPr>
          <p:cNvSpPr/>
          <p:nvPr/>
        </p:nvSpPr>
        <p:spPr>
          <a:xfrm flipH="1">
            <a:off x="186207" y="900741"/>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86506A9E-588A-4EDE-9662-0B47534A1D78}"/>
                  </a:ext>
                </a:extLst>
              </p:cNvPr>
              <p:cNvSpPr txBox="1"/>
              <p:nvPr/>
            </p:nvSpPr>
            <p:spPr>
              <a:xfrm>
                <a:off x="440684" y="622923"/>
                <a:ext cx="8703316" cy="696794"/>
              </a:xfrm>
              <a:prstGeom prst="rect">
                <a:avLst/>
              </a:prstGeom>
              <a:noFill/>
            </p:spPr>
            <p:txBody>
              <a:bodyPr wrap="square" lIns="0" tIns="0" rIns="0" bIns="0" rtlCol="0">
                <a:spAutoFit/>
              </a:bodyPr>
              <a:lstStyle/>
              <a:p>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𝐹𝑖𝑡𝑡𝑖𝑛𝑔</m:t>
                        </m:r>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𝐸𝑟𝑟𝑜𝑟</m:t>
                        </m:r>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𝑀𝐴𝑃𝐸</m:t>
                        </m:r>
                      </m:e>
                      <m:sub>
                        <m:r>
                          <a:rPr lang="en-US" altLang="zh-TW" sz="2000" b="0" i="1" smtClean="0">
                            <a:latin typeface="Cambria Math" panose="02040503050406030204" pitchFamily="18" charset="0"/>
                          </a:rPr>
                          <m:t>𝑠𝑟𝑔𝑡</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𝑠𝑖𝑚</m:t>
                        </m:r>
                      </m:sub>
                    </m:sSub>
                  </m:oMath>
                </a14:m>
                <a:r>
                  <a:rPr lang="zh-TW" altLang="en-US" sz="2000"/>
                  <a:t> </a:t>
                </a:r>
                <a:r>
                  <a:rPr lang="en-US" altLang="zh-TW" sz="2000"/>
                  <a:t>= </a:t>
                </a:r>
                <a14:m>
                  <m:oMath xmlns:m="http://schemas.openxmlformats.org/officeDocument/2006/math">
                    <m:f>
                      <m:fPr>
                        <m:ctrlPr>
                          <a:rPr lang="en-US" altLang="zh-TW" sz="2000" i="1" smtClean="0">
                            <a:latin typeface="Cambria Math" panose="02040503050406030204" pitchFamily="18" charset="0"/>
                          </a:rPr>
                        </m:ctrlPr>
                      </m:fPr>
                      <m:num>
                        <m:r>
                          <a:rPr lang="en-US" altLang="zh-TW" sz="2000" b="0" i="1" smtClean="0">
                            <a:latin typeface="Cambria Math" panose="02040503050406030204" pitchFamily="18" charset="0"/>
                          </a:rPr>
                          <m:t>1</m:t>
                        </m:r>
                      </m:num>
                      <m:den>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𝑁</m:t>
                            </m:r>
                          </m:e>
                          <m:sub>
                            <m:r>
                              <a:rPr lang="en-US" altLang="zh-TW" sz="2000" b="0" i="1" smtClean="0">
                                <a:latin typeface="Cambria Math" panose="02040503050406030204" pitchFamily="18" charset="0"/>
                              </a:rPr>
                              <m:t>𝑑𝑎𝑡𝑎𝑠𝑒𝑡𝑠</m:t>
                            </m:r>
                          </m:sub>
                        </m:sSub>
                      </m:den>
                    </m:f>
                    <m:f>
                      <m:fPr>
                        <m:ctrlPr>
                          <a:rPr lang="en-US" altLang="zh-TW" sz="2000" i="1" smtClean="0">
                            <a:latin typeface="Cambria Math" panose="02040503050406030204" pitchFamily="18" charset="0"/>
                          </a:rPr>
                        </m:ctrlPr>
                      </m:fPr>
                      <m:num>
                        <m:r>
                          <a:rPr lang="en-US" altLang="zh-TW" sz="2000" b="0" i="1" smtClean="0">
                            <a:latin typeface="Cambria Math" panose="02040503050406030204" pitchFamily="18" charset="0"/>
                          </a:rPr>
                          <m:t>1</m:t>
                        </m:r>
                      </m:num>
                      <m:den>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𝑁</m:t>
                            </m:r>
                          </m:e>
                          <m:sub>
                            <m:r>
                              <a:rPr lang="en-US" altLang="zh-TW" sz="2000" b="0" i="1" smtClean="0">
                                <a:latin typeface="Cambria Math" panose="02040503050406030204" pitchFamily="18" charset="0"/>
                              </a:rPr>
                              <m:t>𝑝𝑜𝑖𝑛𝑡𝑠</m:t>
                            </m:r>
                          </m:sub>
                        </m:sSub>
                      </m:den>
                    </m:f>
                  </m:oMath>
                </a14:m>
                <a:r>
                  <a:rPr lang="en-US" altLang="zh-TW" sz="2000"/>
                  <a:t> </a:t>
                </a:r>
                <a14:m>
                  <m:oMath xmlns:m="http://schemas.openxmlformats.org/officeDocument/2006/math">
                    <m:nary>
                      <m:naryPr>
                        <m:chr m:val="∑"/>
                        <m:ctrlPr>
                          <a:rPr lang="en-US" altLang="zh-TW" sz="2000" i="1" dirty="0" smtClean="0">
                            <a:latin typeface="Cambria Math" panose="02040503050406030204" pitchFamily="18" charset="0"/>
                          </a:rPr>
                        </m:ctrlPr>
                      </m:naryPr>
                      <m:sub>
                        <m:r>
                          <m:rPr>
                            <m:brk m:alnAt="23"/>
                          </m:rPr>
                          <a:rPr lang="en-US" altLang="zh-TW" sz="2000" b="0" i="1" dirty="0" smtClean="0">
                            <a:latin typeface="Cambria Math" panose="02040503050406030204" pitchFamily="18" charset="0"/>
                          </a:rPr>
                          <m:t>𝑚</m:t>
                        </m:r>
                        <m:r>
                          <a:rPr lang="en-US" altLang="zh-TW" sz="2000" b="0" i="1" dirty="0" smtClean="0">
                            <a:latin typeface="Cambria Math" panose="02040503050406030204" pitchFamily="18" charset="0"/>
                          </a:rPr>
                          <m:t>=1</m:t>
                        </m:r>
                      </m:sub>
                      <m:sup>
                        <m:d>
                          <m:dPr>
                            <m:begChr m:val="|"/>
                            <m:endChr m:val="|"/>
                            <m:ctrlPr>
                              <a:rPr lang="en-US" altLang="zh-TW" sz="2000" i="1" dirty="0" smtClean="0">
                                <a:latin typeface="Cambria Math" panose="02040503050406030204" pitchFamily="18" charset="0"/>
                              </a:rPr>
                            </m:ctrlPr>
                          </m:dPr>
                          <m:e>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𝑁</m:t>
                                </m:r>
                              </m:e>
                              <m:sub>
                                <m:r>
                                  <a:rPr lang="en-US" altLang="zh-TW" sz="2000" b="0" i="1" dirty="0" smtClean="0">
                                    <a:latin typeface="Cambria Math" panose="02040503050406030204" pitchFamily="18" charset="0"/>
                                  </a:rPr>
                                  <m:t>𝑑𝑎𝑡𝑎𝑠𝑒𝑡𝑠</m:t>
                                </m:r>
                              </m:sub>
                            </m:sSub>
                          </m:e>
                        </m:d>
                      </m:sup>
                      <m:e>
                        <m:nary>
                          <m:naryPr>
                            <m:chr m:val="∑"/>
                            <m:supHide m:val="on"/>
                            <m:ctrlPr>
                              <a:rPr lang="en-US" altLang="zh-TW" sz="2000" i="1" dirty="0" smtClean="0">
                                <a:latin typeface="Cambria Math" panose="02040503050406030204" pitchFamily="18" charset="0"/>
                              </a:rPr>
                            </m:ctrlPr>
                          </m:naryPr>
                          <m:sub>
                            <m:r>
                              <m:rPr>
                                <m:brk m:alnAt="7"/>
                              </m:rPr>
                              <a:rPr lang="en-US" altLang="zh-TW" sz="2000" b="0" i="1" dirty="0" smtClean="0">
                                <a:latin typeface="Cambria Math" panose="02040503050406030204" pitchFamily="18" charset="0"/>
                              </a:rPr>
                              <m:t>𝑖</m:t>
                            </m:r>
                          </m:sub>
                          <m:sup/>
                          <m:e>
                            <m:nary>
                              <m:naryPr>
                                <m:chr m:val="∑"/>
                                <m:supHide m:val="on"/>
                                <m:ctrlPr>
                                  <a:rPr lang="en-US" altLang="zh-TW" sz="2000" i="1" dirty="0" smtClean="0">
                                    <a:latin typeface="Cambria Math" panose="02040503050406030204" pitchFamily="18" charset="0"/>
                                  </a:rPr>
                                </m:ctrlPr>
                              </m:naryPr>
                              <m:sub>
                                <m:r>
                                  <m:rPr>
                                    <m:brk m:alnAt="7"/>
                                  </m:rPr>
                                  <a:rPr lang="en-US" altLang="zh-TW" sz="2000" b="0" i="1" dirty="0" smtClean="0">
                                    <a:latin typeface="Cambria Math" panose="02040503050406030204" pitchFamily="18" charset="0"/>
                                  </a:rPr>
                                  <m:t>𝑑</m:t>
                                </m:r>
                              </m:sub>
                              <m:sup/>
                              <m:e>
                                <m:nary>
                                  <m:naryPr>
                                    <m:chr m:val="∑"/>
                                    <m:supHide m:val="on"/>
                                    <m:ctrlPr>
                                      <a:rPr lang="en-US" altLang="zh-TW" sz="2000" i="1" dirty="0" smtClean="0">
                                        <a:latin typeface="Cambria Math" panose="02040503050406030204" pitchFamily="18" charset="0"/>
                                      </a:rPr>
                                    </m:ctrlPr>
                                  </m:naryPr>
                                  <m:sub>
                                    <m:r>
                                      <m:rPr>
                                        <m:brk m:alnAt="7"/>
                                      </m:rPr>
                                      <a:rPr lang="en-US" altLang="zh-TW" sz="2000" b="0" i="1" dirty="0" smtClean="0">
                                        <a:latin typeface="Cambria Math" panose="02040503050406030204" pitchFamily="18" charset="0"/>
                                      </a:rPr>
                                      <m:t>𝑗</m:t>
                                    </m:r>
                                  </m:sub>
                                  <m:sup/>
                                  <m:e>
                                    <m:d>
                                      <m:dPr>
                                        <m:ctrlPr>
                                          <a:rPr lang="en-US" altLang="zh-TW" sz="2000" i="1" dirty="0" smtClean="0">
                                            <a:latin typeface="Cambria Math" panose="02040503050406030204" pitchFamily="18" charset="0"/>
                                          </a:rPr>
                                        </m:ctrlPr>
                                      </m:dPr>
                                      <m:e>
                                        <m:f>
                                          <m:fPr>
                                            <m:ctrlPr>
                                              <a:rPr lang="en-US" altLang="zh-TW" sz="2000" i="1" dirty="0" smtClean="0">
                                                <a:latin typeface="Cambria Math" panose="02040503050406030204" pitchFamily="18" charset="0"/>
                                              </a:rPr>
                                            </m:ctrlPr>
                                          </m:fPr>
                                          <m:num>
                                            <m:d>
                                              <m:dPr>
                                                <m:begChr m:val="|"/>
                                                <m:endChr m:val="|"/>
                                                <m:ctrlPr>
                                                  <a:rPr lang="en-US" altLang="zh-TW" sz="2000" i="1" dirty="0" smtClean="0">
                                                    <a:latin typeface="Cambria Math" panose="02040503050406030204" pitchFamily="18" charset="0"/>
                                                  </a:rPr>
                                                </m:ctrlPr>
                                              </m:dPr>
                                              <m:e>
                                                <m:acc>
                                                  <m:accPr>
                                                    <m:chr m:val="̂"/>
                                                    <m:ctrlPr>
                                                      <a:rPr lang="en-US" altLang="zh-TW" sz="2000" i="1" dirty="0" smtClean="0">
                                                        <a:latin typeface="Cambria Math" panose="02040503050406030204" pitchFamily="18" charset="0"/>
                                                      </a:rPr>
                                                    </m:ctrlPr>
                                                  </m:accPr>
                                                  <m:e>
                                                    <m:sSub>
                                                      <m:sSubPr>
                                                        <m:ctrlPr>
                                                          <a:rPr lang="en-US" altLang="zh-TW" sz="2000" b="0" i="1" dirty="0" smtClean="0">
                                                            <a:latin typeface="Cambria Math" panose="02040503050406030204" pitchFamily="18" charset="0"/>
                                                          </a:rPr>
                                                        </m:ctrlPr>
                                                      </m:sSubPr>
                                                      <m:e>
                                                        <m:r>
                                                          <a:rPr lang="en-US" altLang="zh-TW" sz="2000" b="0" i="1" dirty="0" smtClean="0">
                                                            <a:latin typeface="Cambria Math" panose="02040503050406030204" pitchFamily="18" charset="0"/>
                                                          </a:rPr>
                                                          <m:t>𝑦</m:t>
                                                        </m:r>
                                                      </m:e>
                                                      <m:sub>
                                                        <m:r>
                                                          <a:rPr lang="en-US" altLang="zh-TW" sz="2000" b="0" i="1" dirty="0" smtClean="0">
                                                            <a:latin typeface="Cambria Math" panose="02040503050406030204" pitchFamily="18" charset="0"/>
                                                          </a:rPr>
                                                          <m:t>𝑖</m:t>
                                                        </m:r>
                                                        <m:r>
                                                          <a:rPr lang="en-US" altLang="zh-TW" sz="2000" b="0" i="1" dirty="0" smtClean="0">
                                                            <a:latin typeface="Cambria Math" panose="02040503050406030204" pitchFamily="18" charset="0"/>
                                                          </a:rPr>
                                                          <m:t>,</m:t>
                                                        </m:r>
                                                        <m:r>
                                                          <a:rPr lang="en-US" altLang="zh-TW" sz="2000" b="0" i="1" dirty="0" smtClean="0">
                                                            <a:latin typeface="Cambria Math" panose="02040503050406030204" pitchFamily="18" charset="0"/>
                                                          </a:rPr>
                                                          <m:t>𝑗</m:t>
                                                        </m:r>
                                                        <m:r>
                                                          <a:rPr lang="en-US" altLang="zh-TW" sz="2000" b="0" i="1" dirty="0" smtClean="0">
                                                            <a:latin typeface="Cambria Math" panose="02040503050406030204" pitchFamily="18" charset="0"/>
                                                          </a:rPr>
                                                          <m:t>,</m:t>
                                                        </m:r>
                                                        <m:r>
                                                          <a:rPr lang="en-US" altLang="zh-TW" sz="2000" b="0" i="1" dirty="0" smtClean="0">
                                                            <a:latin typeface="Cambria Math" panose="02040503050406030204" pitchFamily="18" charset="0"/>
                                                          </a:rPr>
                                                          <m:t>𝑑</m:t>
                                                        </m:r>
                                                      </m:sub>
                                                    </m:sSub>
                                                  </m:e>
                                                </m:acc>
                                                <m:r>
                                                  <m:rPr>
                                                    <m:brk m:alnAt="23"/>
                                                  </m:rPr>
                                                  <a:rPr lang="en-US" altLang="zh-TW" sz="2000" i="1" dirty="0" smtClean="0">
                                                    <a:latin typeface="Cambria Math" panose="02040503050406030204" pitchFamily="18" charset="0"/>
                                                    <a:ea typeface="Cambria Math" panose="02040503050406030204" pitchFamily="18" charset="0"/>
                                                  </a:rPr>
                                                  <m:t>−</m:t>
                                                </m:r>
                                                <m:sSubSup>
                                                  <m:sSubSupPr>
                                                    <m:ctrlPr>
                                                      <a:rPr lang="en-US" altLang="zh-TW" sz="2000" i="1" dirty="0" smtClean="0">
                                                        <a:latin typeface="Cambria Math" panose="02040503050406030204" pitchFamily="18" charset="0"/>
                                                        <a:ea typeface="Cambria Math" panose="02040503050406030204" pitchFamily="18" charset="0"/>
                                                      </a:rPr>
                                                    </m:ctrlPr>
                                                  </m:sSubSupPr>
                                                  <m:e>
                                                    <m:r>
                                                      <a:rPr lang="en-US" altLang="zh-TW" sz="2000" b="0" i="1" dirty="0" smtClean="0">
                                                        <a:latin typeface="Cambria Math" panose="02040503050406030204" pitchFamily="18" charset="0"/>
                                                        <a:ea typeface="Cambria Math" panose="02040503050406030204" pitchFamily="18" charset="0"/>
                                                      </a:rPr>
                                                      <m:t>𝑦</m:t>
                                                    </m:r>
                                                  </m:e>
                                                  <m:sub>
                                                    <m:r>
                                                      <a:rPr lang="en-US" altLang="zh-TW" sz="2000" b="0" i="1" dirty="0" smtClean="0">
                                                        <a:latin typeface="Cambria Math" panose="02040503050406030204" pitchFamily="18" charset="0"/>
                                                        <a:ea typeface="Cambria Math" panose="02040503050406030204" pitchFamily="18" charset="0"/>
                                                      </a:rPr>
                                                      <m:t>𝑖</m:t>
                                                    </m:r>
                                                    <m:r>
                                                      <a:rPr lang="en-US" altLang="zh-TW" sz="2000" b="0" i="1" dirty="0" smtClean="0">
                                                        <a:latin typeface="Cambria Math" panose="02040503050406030204" pitchFamily="18" charset="0"/>
                                                        <a:ea typeface="Cambria Math" panose="02040503050406030204" pitchFamily="18" charset="0"/>
                                                      </a:rPr>
                                                      <m:t>,</m:t>
                                                    </m:r>
                                                    <m:r>
                                                      <a:rPr lang="en-US" altLang="zh-TW" sz="2000" b="0" i="1" dirty="0" smtClean="0">
                                                        <a:latin typeface="Cambria Math" panose="02040503050406030204" pitchFamily="18" charset="0"/>
                                                        <a:ea typeface="Cambria Math" panose="02040503050406030204" pitchFamily="18" charset="0"/>
                                                      </a:rPr>
                                                      <m:t>𝑗</m:t>
                                                    </m:r>
                                                    <m:r>
                                                      <a:rPr lang="en-US" altLang="zh-TW" sz="2000" b="0" i="1" dirty="0" smtClean="0">
                                                        <a:latin typeface="Cambria Math" panose="02040503050406030204" pitchFamily="18" charset="0"/>
                                                        <a:ea typeface="Cambria Math" panose="02040503050406030204" pitchFamily="18" charset="0"/>
                                                      </a:rPr>
                                                      <m:t>,</m:t>
                                                    </m:r>
                                                    <m:r>
                                                      <a:rPr lang="en-US" altLang="zh-TW" sz="2000" b="0" i="1" dirty="0" smtClean="0">
                                                        <a:latin typeface="Cambria Math" panose="02040503050406030204" pitchFamily="18" charset="0"/>
                                                        <a:ea typeface="Cambria Math" panose="02040503050406030204" pitchFamily="18" charset="0"/>
                                                      </a:rPr>
                                                      <m:t>𝑑</m:t>
                                                    </m:r>
                                                  </m:sub>
                                                  <m:sup>
                                                    <m:r>
                                                      <a:rPr lang="en-US" altLang="zh-TW" sz="2000" b="0" i="1" dirty="0" smtClean="0">
                                                        <a:latin typeface="Cambria Math" panose="02040503050406030204" pitchFamily="18" charset="0"/>
                                                        <a:ea typeface="Cambria Math" panose="02040503050406030204" pitchFamily="18" charset="0"/>
                                                      </a:rPr>
                                                      <m:t>𝑆</m:t>
                                                    </m:r>
                                                  </m:sup>
                                                </m:sSubSup>
                                              </m:e>
                                            </m:d>
                                          </m:num>
                                          <m:den>
                                            <m:sSubSup>
                                              <m:sSubSupPr>
                                                <m:ctrlPr>
                                                  <a:rPr lang="en-US" altLang="zh-TW" sz="2000" i="1" dirty="0" smtClean="0">
                                                    <a:latin typeface="Cambria Math" panose="02040503050406030204" pitchFamily="18" charset="0"/>
                                                  </a:rPr>
                                                </m:ctrlPr>
                                              </m:sSubSupPr>
                                              <m:e>
                                                <m:r>
                                                  <a:rPr lang="en-US" altLang="zh-TW" sz="2000" b="0" i="1" dirty="0" smtClean="0">
                                                    <a:latin typeface="Cambria Math" panose="02040503050406030204" pitchFamily="18" charset="0"/>
                                                  </a:rPr>
                                                  <m:t>𝑦</m:t>
                                                </m:r>
                                              </m:e>
                                              <m:sub>
                                                <m:r>
                                                  <a:rPr lang="en-US" altLang="zh-TW" sz="2000" b="0" i="1" dirty="0" smtClean="0">
                                                    <a:latin typeface="Cambria Math" panose="02040503050406030204" pitchFamily="18" charset="0"/>
                                                  </a:rPr>
                                                  <m:t>𝑖</m:t>
                                                </m:r>
                                                <m:r>
                                                  <a:rPr lang="en-US" altLang="zh-TW" sz="2000" b="0" i="1" dirty="0" smtClean="0">
                                                    <a:latin typeface="Cambria Math" panose="02040503050406030204" pitchFamily="18" charset="0"/>
                                                  </a:rPr>
                                                  <m:t>,</m:t>
                                                </m:r>
                                                <m:r>
                                                  <a:rPr lang="en-US" altLang="zh-TW" sz="2000" b="0" i="1" dirty="0" smtClean="0">
                                                    <a:latin typeface="Cambria Math" panose="02040503050406030204" pitchFamily="18" charset="0"/>
                                                  </a:rPr>
                                                  <m:t>𝑗</m:t>
                                                </m:r>
                                                <m:r>
                                                  <a:rPr lang="en-US" altLang="zh-TW" sz="2000" b="0" i="1" dirty="0" smtClean="0">
                                                    <a:latin typeface="Cambria Math" panose="02040503050406030204" pitchFamily="18" charset="0"/>
                                                  </a:rPr>
                                                  <m:t>,</m:t>
                                                </m:r>
                                                <m:r>
                                                  <a:rPr lang="en-US" altLang="zh-TW" sz="2000" b="0" i="1" dirty="0" smtClean="0">
                                                    <a:latin typeface="Cambria Math" panose="02040503050406030204" pitchFamily="18" charset="0"/>
                                                  </a:rPr>
                                                  <m:t>𝑑</m:t>
                                                </m:r>
                                              </m:sub>
                                              <m:sup>
                                                <m:r>
                                                  <a:rPr lang="en-US" altLang="zh-TW" sz="2000" b="0" i="1" dirty="0" smtClean="0">
                                                    <a:latin typeface="Cambria Math" panose="02040503050406030204" pitchFamily="18" charset="0"/>
                                                  </a:rPr>
                                                  <m:t>𝑆</m:t>
                                                </m:r>
                                              </m:sup>
                                            </m:sSubSup>
                                          </m:den>
                                        </m:f>
                                      </m:e>
                                    </m:d>
                                  </m:e>
                                </m:nary>
                              </m:e>
                            </m:nary>
                          </m:e>
                        </m:nary>
                      </m:e>
                    </m:nary>
                  </m:oMath>
                </a14:m>
                <a:endParaRPr lang="zh-TW" altLang="en-US" sz="2000"/>
              </a:p>
            </p:txBody>
          </p:sp>
        </mc:Choice>
        <mc:Fallback xmlns="">
          <p:sp>
            <p:nvSpPr>
              <p:cNvPr id="2" name="文字方塊 1">
                <a:extLst>
                  <a:ext uri="{FF2B5EF4-FFF2-40B4-BE49-F238E27FC236}">
                    <a16:creationId xmlns:a16="http://schemas.microsoft.com/office/drawing/2014/main" id="{86506A9E-588A-4EDE-9662-0B47534A1D78}"/>
                  </a:ext>
                </a:extLst>
              </p:cNvPr>
              <p:cNvSpPr txBox="1">
                <a:spLocks noRot="1" noChangeAspect="1" noMove="1" noResize="1" noEditPoints="1" noAdjustHandles="1" noChangeArrowheads="1" noChangeShapeType="1" noTextEdit="1"/>
              </p:cNvSpPr>
              <p:nvPr/>
            </p:nvSpPr>
            <p:spPr>
              <a:xfrm>
                <a:off x="440684" y="622923"/>
                <a:ext cx="8703316" cy="696794"/>
              </a:xfrm>
              <a:prstGeom prst="rect">
                <a:avLst/>
              </a:prstGeom>
              <a:blipFill>
                <a:blip r:embed="rId4"/>
                <a:stretch>
                  <a:fillRect/>
                </a:stretch>
              </a:blipFill>
            </p:spPr>
            <p:txBody>
              <a:bodyPr/>
              <a:lstStyle/>
              <a:p>
                <a:r>
                  <a:rPr lang="zh-TW" altLang="en-US">
                    <a:noFill/>
                  </a:rPr>
                  <a:t> </a:t>
                </a:r>
              </a:p>
            </p:txBody>
          </p:sp>
        </mc:Fallback>
      </mc:AlternateContent>
      <p:sp>
        <p:nvSpPr>
          <p:cNvPr id="10" name="椭圆 24">
            <a:extLst>
              <a:ext uri="{FF2B5EF4-FFF2-40B4-BE49-F238E27FC236}">
                <a16:creationId xmlns:a16="http://schemas.microsoft.com/office/drawing/2014/main" id="{6EAA4FA7-28FE-4F01-9696-06D6D1A9E617}"/>
              </a:ext>
            </a:extLst>
          </p:cNvPr>
          <p:cNvSpPr/>
          <p:nvPr/>
        </p:nvSpPr>
        <p:spPr>
          <a:xfrm flipH="1">
            <a:off x="5465683" y="2824019"/>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
        <p:nvSpPr>
          <p:cNvPr id="7" name="矩形 6">
            <a:extLst>
              <a:ext uri="{FF2B5EF4-FFF2-40B4-BE49-F238E27FC236}">
                <a16:creationId xmlns:a16="http://schemas.microsoft.com/office/drawing/2014/main" id="{A8D1C15B-BAC2-44C7-8644-EA4D1231967F}"/>
              </a:ext>
            </a:extLst>
          </p:cNvPr>
          <p:cNvSpPr/>
          <p:nvPr/>
        </p:nvSpPr>
        <p:spPr>
          <a:xfrm>
            <a:off x="182314" y="1560945"/>
            <a:ext cx="5091650" cy="571969"/>
          </a:xfrm>
          <a:prstGeom prst="rect">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a:latin typeface="Microsoft JhengHei" panose="020B0604030504040204" pitchFamily="34" charset="-120"/>
                <a:ea typeface="Microsoft JhengHei" panose="020B0604030504040204" pitchFamily="34" charset="-120"/>
              </a:rPr>
              <a:t>                                                            Test</a:t>
            </a:r>
            <a:endParaRPr lang="zh-TW" altLang="en-US" sz="2000">
              <a:latin typeface="Microsoft JhengHei" panose="020B0604030504040204" pitchFamily="34" charset="-120"/>
              <a:ea typeface="Microsoft JhengHei" panose="020B0604030504040204" pitchFamily="34" charset="-120"/>
            </a:endParaRPr>
          </a:p>
        </p:txBody>
      </p:sp>
      <p:sp>
        <p:nvSpPr>
          <p:cNvPr id="16" name="矩形 15">
            <a:extLst>
              <a:ext uri="{FF2B5EF4-FFF2-40B4-BE49-F238E27FC236}">
                <a16:creationId xmlns:a16="http://schemas.microsoft.com/office/drawing/2014/main" id="{9D185B65-4FF5-48A0-90FA-F62DB59144B2}"/>
              </a:ext>
            </a:extLst>
          </p:cNvPr>
          <p:cNvSpPr/>
          <p:nvPr/>
        </p:nvSpPr>
        <p:spPr>
          <a:xfrm>
            <a:off x="182315" y="1558249"/>
            <a:ext cx="3799768" cy="57592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TW" sz="2000">
                <a:latin typeface="Microsoft JhengHei" panose="020B0604030504040204" pitchFamily="34" charset="-120"/>
                <a:ea typeface="Microsoft JhengHei" panose="020B0604030504040204" pitchFamily="34" charset="-120"/>
              </a:rPr>
              <a:t>Validation</a:t>
            </a:r>
            <a:endParaRPr lang="zh-TW" altLang="en-US" sz="2000">
              <a:latin typeface="Microsoft JhengHei" panose="020B0604030504040204" pitchFamily="34" charset="-120"/>
              <a:ea typeface="Microsoft JhengHei" panose="020B0604030504040204" pitchFamily="34" charset="-120"/>
            </a:endParaRPr>
          </a:p>
        </p:txBody>
      </p:sp>
      <p:sp>
        <p:nvSpPr>
          <p:cNvPr id="17" name="矩形 16">
            <a:extLst>
              <a:ext uri="{FF2B5EF4-FFF2-40B4-BE49-F238E27FC236}">
                <a16:creationId xmlns:a16="http://schemas.microsoft.com/office/drawing/2014/main" id="{4CEB4C5E-A6A1-454A-AAF2-B17110593929}"/>
              </a:ext>
            </a:extLst>
          </p:cNvPr>
          <p:cNvSpPr/>
          <p:nvPr/>
        </p:nvSpPr>
        <p:spPr>
          <a:xfrm>
            <a:off x="182315" y="1558248"/>
            <a:ext cx="2459222" cy="586303"/>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a:latin typeface="Microsoft JhengHei" panose="020B0604030504040204" pitchFamily="34" charset="-120"/>
                <a:ea typeface="Microsoft JhengHei" panose="020B0604030504040204" pitchFamily="34" charset="-120"/>
              </a:rPr>
              <a:t>Train</a:t>
            </a:r>
            <a:endParaRPr lang="zh-TW" altLang="en-US" sz="2000">
              <a:latin typeface="Microsoft JhengHei" panose="020B0604030504040204" pitchFamily="34" charset="-120"/>
              <a:ea typeface="Microsoft JhengHei" panose="020B0604030504040204" pitchFamily="34" charset="-120"/>
            </a:endParaRPr>
          </a:p>
        </p:txBody>
      </p:sp>
      <p:sp>
        <p:nvSpPr>
          <p:cNvPr id="24" name="文字方塊 23">
            <a:extLst>
              <a:ext uri="{FF2B5EF4-FFF2-40B4-BE49-F238E27FC236}">
                <a16:creationId xmlns:a16="http://schemas.microsoft.com/office/drawing/2014/main" id="{851F1C2C-2114-47EE-869C-9BE9C2F52BD1}"/>
              </a:ext>
            </a:extLst>
          </p:cNvPr>
          <p:cNvSpPr txBox="1"/>
          <p:nvPr/>
        </p:nvSpPr>
        <p:spPr>
          <a:xfrm>
            <a:off x="1168843" y="2277696"/>
            <a:ext cx="285656" cy="300082"/>
          </a:xfrm>
          <a:prstGeom prst="rect">
            <a:avLst/>
          </a:prstGeom>
          <a:noFill/>
        </p:spPr>
        <p:txBody>
          <a:bodyPr wrap="none" rtlCol="0">
            <a:spAutoFit/>
          </a:bodyPr>
          <a:lstStyle/>
          <a:p>
            <a:r>
              <a:rPr lang="en-US" altLang="zh-TW">
                <a:solidFill>
                  <a:schemeClr val="bg1"/>
                </a:solidFill>
                <a:latin typeface="Microsoft JhengHei" panose="020B0604030504040204" pitchFamily="34" charset="-120"/>
                <a:ea typeface="Microsoft JhengHei" panose="020B0604030504040204" pitchFamily="34" charset="-120"/>
              </a:rPr>
              <a:t>1</a:t>
            </a:r>
            <a:endParaRPr lang="zh-TW" altLang="en-US">
              <a:solidFill>
                <a:schemeClr val="bg1"/>
              </a:solidFill>
              <a:latin typeface="Microsoft JhengHei" panose="020B0604030504040204" pitchFamily="34" charset="-120"/>
              <a:ea typeface="Microsoft JhengHei" panose="020B0604030504040204" pitchFamily="34" charset="-120"/>
            </a:endParaRPr>
          </a:p>
        </p:txBody>
      </p:sp>
      <p:sp>
        <p:nvSpPr>
          <p:cNvPr id="51" name="文字方塊 50">
            <a:extLst>
              <a:ext uri="{FF2B5EF4-FFF2-40B4-BE49-F238E27FC236}">
                <a16:creationId xmlns:a16="http://schemas.microsoft.com/office/drawing/2014/main" id="{C72302E0-8277-4CB1-A3D0-FF3C00F4FA25}"/>
              </a:ext>
            </a:extLst>
          </p:cNvPr>
          <p:cNvSpPr txBox="1"/>
          <p:nvPr/>
        </p:nvSpPr>
        <p:spPr>
          <a:xfrm>
            <a:off x="147700" y="2250728"/>
            <a:ext cx="745717" cy="338554"/>
          </a:xfrm>
          <a:prstGeom prst="rect">
            <a:avLst/>
          </a:prstGeom>
          <a:noFill/>
        </p:spPr>
        <p:txBody>
          <a:bodyPr wrap="none" rtlCol="0">
            <a:spAutoFit/>
          </a:bodyPr>
          <a:lstStyle/>
          <a:p>
            <a:r>
              <a:rPr lang="en-US" altLang="zh-TW" sz="1600">
                <a:latin typeface="Microsoft JhengHei" panose="020B0604030504040204" pitchFamily="34" charset="-120"/>
                <a:ea typeface="Microsoft JhengHei" panose="020B0604030504040204" pitchFamily="34" charset="-120"/>
              </a:rPr>
              <a:t>Trial 1</a:t>
            </a:r>
            <a:endParaRPr lang="zh-TW" altLang="en-US" sz="1600">
              <a:latin typeface="Microsoft JhengHei" panose="020B0604030504040204" pitchFamily="34" charset="-120"/>
              <a:ea typeface="Microsoft JhengHei" panose="020B0604030504040204" pitchFamily="34" charset="-120"/>
            </a:endParaRPr>
          </a:p>
        </p:txBody>
      </p:sp>
      <p:sp>
        <p:nvSpPr>
          <p:cNvPr id="53" name="文字方塊 52">
            <a:extLst>
              <a:ext uri="{FF2B5EF4-FFF2-40B4-BE49-F238E27FC236}">
                <a16:creationId xmlns:a16="http://schemas.microsoft.com/office/drawing/2014/main" id="{DEDCA11E-1421-49FE-9A62-46ED4586983F}"/>
              </a:ext>
            </a:extLst>
          </p:cNvPr>
          <p:cNvSpPr txBox="1"/>
          <p:nvPr/>
        </p:nvSpPr>
        <p:spPr>
          <a:xfrm>
            <a:off x="143498" y="2942877"/>
            <a:ext cx="745717" cy="338554"/>
          </a:xfrm>
          <a:prstGeom prst="rect">
            <a:avLst/>
          </a:prstGeom>
          <a:noFill/>
        </p:spPr>
        <p:txBody>
          <a:bodyPr wrap="none" rtlCol="0">
            <a:spAutoFit/>
          </a:bodyPr>
          <a:lstStyle/>
          <a:p>
            <a:r>
              <a:rPr lang="en-US" altLang="zh-TW" sz="1600">
                <a:latin typeface="Microsoft JhengHei" panose="020B0604030504040204" pitchFamily="34" charset="-120"/>
                <a:ea typeface="Microsoft JhengHei" panose="020B0604030504040204" pitchFamily="34" charset="-120"/>
              </a:rPr>
              <a:t>Trial 2</a:t>
            </a:r>
            <a:endParaRPr lang="zh-TW" altLang="en-US" sz="1600">
              <a:latin typeface="Microsoft JhengHei" panose="020B0604030504040204" pitchFamily="34" charset="-120"/>
              <a:ea typeface="Microsoft JhengHei" panose="020B0604030504040204" pitchFamily="34" charset="-120"/>
            </a:endParaRPr>
          </a:p>
        </p:txBody>
      </p:sp>
      <p:sp>
        <p:nvSpPr>
          <p:cNvPr id="54" name="文字方塊 53">
            <a:extLst>
              <a:ext uri="{FF2B5EF4-FFF2-40B4-BE49-F238E27FC236}">
                <a16:creationId xmlns:a16="http://schemas.microsoft.com/office/drawing/2014/main" id="{2C90B140-7B1D-4C52-A685-40121464FE52}"/>
              </a:ext>
            </a:extLst>
          </p:cNvPr>
          <p:cNvSpPr txBox="1"/>
          <p:nvPr/>
        </p:nvSpPr>
        <p:spPr>
          <a:xfrm>
            <a:off x="149410" y="3559507"/>
            <a:ext cx="745717" cy="338554"/>
          </a:xfrm>
          <a:prstGeom prst="rect">
            <a:avLst/>
          </a:prstGeom>
          <a:noFill/>
        </p:spPr>
        <p:txBody>
          <a:bodyPr wrap="none" rtlCol="0">
            <a:spAutoFit/>
          </a:bodyPr>
          <a:lstStyle/>
          <a:p>
            <a:r>
              <a:rPr lang="en-US" altLang="zh-TW" sz="1600">
                <a:latin typeface="Microsoft JhengHei" panose="020B0604030504040204" pitchFamily="34" charset="-120"/>
                <a:ea typeface="Microsoft JhengHei" panose="020B0604030504040204" pitchFamily="34" charset="-120"/>
              </a:rPr>
              <a:t>Trial 3</a:t>
            </a:r>
            <a:endParaRPr lang="zh-TW" altLang="en-US" sz="1600">
              <a:latin typeface="Microsoft JhengHei" panose="020B0604030504040204" pitchFamily="34" charset="-120"/>
              <a:ea typeface="Microsoft JhengHei" panose="020B0604030504040204" pitchFamily="34" charset="-120"/>
            </a:endParaRPr>
          </a:p>
        </p:txBody>
      </p:sp>
      <p:sp>
        <p:nvSpPr>
          <p:cNvPr id="58" name="文字方塊 57">
            <a:extLst>
              <a:ext uri="{FF2B5EF4-FFF2-40B4-BE49-F238E27FC236}">
                <a16:creationId xmlns:a16="http://schemas.microsoft.com/office/drawing/2014/main" id="{5095F28F-44AC-4877-8DCD-78478C634E23}"/>
              </a:ext>
            </a:extLst>
          </p:cNvPr>
          <p:cNvSpPr txBox="1"/>
          <p:nvPr/>
        </p:nvSpPr>
        <p:spPr>
          <a:xfrm>
            <a:off x="1754156" y="2838352"/>
            <a:ext cx="285656" cy="300082"/>
          </a:xfrm>
          <a:prstGeom prst="rect">
            <a:avLst/>
          </a:prstGeom>
          <a:noFill/>
        </p:spPr>
        <p:txBody>
          <a:bodyPr wrap="none" rtlCol="0">
            <a:spAutoFit/>
          </a:bodyPr>
          <a:lstStyle/>
          <a:p>
            <a:r>
              <a:rPr lang="en-US" altLang="zh-TW">
                <a:solidFill>
                  <a:schemeClr val="bg1"/>
                </a:solidFill>
                <a:latin typeface="Microsoft JhengHei" panose="020B0604030504040204" pitchFamily="34" charset="-120"/>
                <a:ea typeface="Microsoft JhengHei" panose="020B0604030504040204" pitchFamily="34" charset="-120"/>
              </a:rPr>
              <a:t>2</a:t>
            </a:r>
            <a:endParaRPr lang="zh-TW" altLang="en-US">
              <a:solidFill>
                <a:schemeClr val="bg1"/>
              </a:solidFill>
              <a:latin typeface="Microsoft JhengHei" panose="020B0604030504040204" pitchFamily="34" charset="-120"/>
              <a:ea typeface="Microsoft JhengHei" panose="020B0604030504040204" pitchFamily="34" charset="-120"/>
            </a:endParaRPr>
          </a:p>
        </p:txBody>
      </p:sp>
      <p:sp>
        <p:nvSpPr>
          <p:cNvPr id="77" name="矩形 76">
            <a:extLst>
              <a:ext uri="{FF2B5EF4-FFF2-40B4-BE49-F238E27FC236}">
                <a16:creationId xmlns:a16="http://schemas.microsoft.com/office/drawing/2014/main" id="{BD4725E9-AEDD-4B31-BCF4-A43E8EE5A435}"/>
              </a:ext>
            </a:extLst>
          </p:cNvPr>
          <p:cNvSpPr/>
          <p:nvPr/>
        </p:nvSpPr>
        <p:spPr>
          <a:xfrm>
            <a:off x="914212" y="2824019"/>
            <a:ext cx="541269" cy="546323"/>
          </a:xfrm>
          <a:prstGeom prst="rect">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9F822434-E17E-4EB7-AFDD-1C3E86BB0E88}"/>
              </a:ext>
            </a:extLst>
          </p:cNvPr>
          <p:cNvSpPr/>
          <p:nvPr/>
        </p:nvSpPr>
        <p:spPr>
          <a:xfrm>
            <a:off x="3440878" y="2192415"/>
            <a:ext cx="541269" cy="546323"/>
          </a:xfrm>
          <a:prstGeom prst="rect">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E039351E-8EEB-4C53-93A0-2F7F378581A2}"/>
              </a:ext>
            </a:extLst>
          </p:cNvPr>
          <p:cNvSpPr/>
          <p:nvPr/>
        </p:nvSpPr>
        <p:spPr>
          <a:xfrm>
            <a:off x="910488" y="2192415"/>
            <a:ext cx="541269" cy="546323"/>
          </a:xfrm>
          <a:prstGeom prst="rect">
            <a:avLst/>
          </a:prstGeom>
          <a:solidFill>
            <a:srgbClr val="6D2077"/>
          </a:solidFill>
          <a:ln>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258F8634-50CC-4977-A243-4E5C6072AB45}"/>
              </a:ext>
            </a:extLst>
          </p:cNvPr>
          <p:cNvSpPr/>
          <p:nvPr/>
        </p:nvSpPr>
        <p:spPr>
          <a:xfrm>
            <a:off x="1554582" y="2192415"/>
            <a:ext cx="541269" cy="546323"/>
          </a:xfrm>
          <a:prstGeom prst="rect">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F5934E16-65A0-449B-B6EF-407B655B2014}"/>
              </a:ext>
            </a:extLst>
          </p:cNvPr>
          <p:cNvSpPr/>
          <p:nvPr/>
        </p:nvSpPr>
        <p:spPr>
          <a:xfrm>
            <a:off x="2186735" y="2197668"/>
            <a:ext cx="541269" cy="546323"/>
          </a:xfrm>
          <a:prstGeom prst="rect">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a:extLst>
              <a:ext uri="{FF2B5EF4-FFF2-40B4-BE49-F238E27FC236}">
                <a16:creationId xmlns:a16="http://schemas.microsoft.com/office/drawing/2014/main" id="{1CA95DAE-F019-471D-8277-46D389B6D8D3}"/>
              </a:ext>
            </a:extLst>
          </p:cNvPr>
          <p:cNvSpPr/>
          <p:nvPr/>
        </p:nvSpPr>
        <p:spPr>
          <a:xfrm>
            <a:off x="2818888" y="2192415"/>
            <a:ext cx="541269" cy="546323"/>
          </a:xfrm>
          <a:prstGeom prst="rect">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a:extLst>
              <a:ext uri="{FF2B5EF4-FFF2-40B4-BE49-F238E27FC236}">
                <a16:creationId xmlns:a16="http://schemas.microsoft.com/office/drawing/2014/main" id="{1FF4BF81-6634-4954-9607-51DBA7A6F2F3}"/>
              </a:ext>
            </a:extLst>
          </p:cNvPr>
          <p:cNvSpPr/>
          <p:nvPr/>
        </p:nvSpPr>
        <p:spPr>
          <a:xfrm>
            <a:off x="1547377" y="2824019"/>
            <a:ext cx="541269" cy="546323"/>
          </a:xfrm>
          <a:prstGeom prst="rect">
            <a:avLst/>
          </a:prstGeom>
          <a:solidFill>
            <a:srgbClr val="6D2077"/>
          </a:solidFill>
          <a:ln>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F0928C56-DEB5-48F6-AAD3-4EC1C9C363C6}"/>
              </a:ext>
            </a:extLst>
          </p:cNvPr>
          <p:cNvSpPr/>
          <p:nvPr/>
        </p:nvSpPr>
        <p:spPr>
          <a:xfrm>
            <a:off x="2177219" y="2803468"/>
            <a:ext cx="541269" cy="546323"/>
          </a:xfrm>
          <a:prstGeom prst="rect">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881250EE-31D9-4FE9-A588-27935148BA63}"/>
              </a:ext>
            </a:extLst>
          </p:cNvPr>
          <p:cNvSpPr/>
          <p:nvPr/>
        </p:nvSpPr>
        <p:spPr>
          <a:xfrm>
            <a:off x="2809477" y="2817259"/>
            <a:ext cx="541269" cy="546323"/>
          </a:xfrm>
          <a:prstGeom prst="rect">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12C3DAA0-9F51-44CC-A5B5-8051C127757D}"/>
              </a:ext>
            </a:extLst>
          </p:cNvPr>
          <p:cNvSpPr/>
          <p:nvPr/>
        </p:nvSpPr>
        <p:spPr>
          <a:xfrm>
            <a:off x="3443467" y="2812705"/>
            <a:ext cx="541269" cy="546323"/>
          </a:xfrm>
          <a:prstGeom prst="rect">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a:extLst>
              <a:ext uri="{FF2B5EF4-FFF2-40B4-BE49-F238E27FC236}">
                <a16:creationId xmlns:a16="http://schemas.microsoft.com/office/drawing/2014/main" id="{87BF784B-5EB1-4BB6-A14F-FD0DDE2D4EDD}"/>
              </a:ext>
            </a:extLst>
          </p:cNvPr>
          <p:cNvSpPr/>
          <p:nvPr/>
        </p:nvSpPr>
        <p:spPr>
          <a:xfrm>
            <a:off x="1554582" y="3455623"/>
            <a:ext cx="541269" cy="546323"/>
          </a:xfrm>
          <a:prstGeom prst="rect">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CCD14F8F-B447-43D3-B956-E6D4C3ACDB8C}"/>
              </a:ext>
            </a:extLst>
          </p:cNvPr>
          <p:cNvSpPr/>
          <p:nvPr/>
        </p:nvSpPr>
        <p:spPr>
          <a:xfrm>
            <a:off x="2809476" y="3442103"/>
            <a:ext cx="541269" cy="546323"/>
          </a:xfrm>
          <a:prstGeom prst="rect">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B74D0292-B6C2-40BF-B7D8-0D23F20931D6}"/>
              </a:ext>
            </a:extLst>
          </p:cNvPr>
          <p:cNvSpPr/>
          <p:nvPr/>
        </p:nvSpPr>
        <p:spPr>
          <a:xfrm>
            <a:off x="3453489" y="3434018"/>
            <a:ext cx="541269" cy="546323"/>
          </a:xfrm>
          <a:prstGeom prst="rect">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B566CA2C-5003-4B90-8DE0-7CBE2810B4B5}"/>
              </a:ext>
            </a:extLst>
          </p:cNvPr>
          <p:cNvSpPr/>
          <p:nvPr/>
        </p:nvSpPr>
        <p:spPr>
          <a:xfrm>
            <a:off x="910341" y="3455623"/>
            <a:ext cx="541269" cy="546323"/>
          </a:xfrm>
          <a:prstGeom prst="rect">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42AA3F0A-3B24-4906-9318-049279FE23FD}"/>
              </a:ext>
            </a:extLst>
          </p:cNvPr>
          <p:cNvSpPr/>
          <p:nvPr/>
        </p:nvSpPr>
        <p:spPr>
          <a:xfrm>
            <a:off x="914212" y="4060192"/>
            <a:ext cx="541269" cy="488571"/>
          </a:xfrm>
          <a:prstGeom prst="rect">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a:extLst>
              <a:ext uri="{FF2B5EF4-FFF2-40B4-BE49-F238E27FC236}">
                <a16:creationId xmlns:a16="http://schemas.microsoft.com/office/drawing/2014/main" id="{18FB436F-07BC-45F1-B137-D6CC40924436}"/>
              </a:ext>
            </a:extLst>
          </p:cNvPr>
          <p:cNvSpPr/>
          <p:nvPr/>
        </p:nvSpPr>
        <p:spPr>
          <a:xfrm>
            <a:off x="914212" y="4627543"/>
            <a:ext cx="541269" cy="459723"/>
          </a:xfrm>
          <a:prstGeom prst="rect">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文字方塊 96">
            <a:extLst>
              <a:ext uri="{FF2B5EF4-FFF2-40B4-BE49-F238E27FC236}">
                <a16:creationId xmlns:a16="http://schemas.microsoft.com/office/drawing/2014/main" id="{75D6E465-0E13-421E-810F-4C96F22A45D7}"/>
              </a:ext>
            </a:extLst>
          </p:cNvPr>
          <p:cNvSpPr txBox="1"/>
          <p:nvPr/>
        </p:nvSpPr>
        <p:spPr>
          <a:xfrm>
            <a:off x="998861" y="2279039"/>
            <a:ext cx="285656" cy="400110"/>
          </a:xfrm>
          <a:prstGeom prst="rect">
            <a:avLst/>
          </a:prstGeom>
          <a:noFill/>
        </p:spPr>
        <p:txBody>
          <a:bodyPr wrap="square" rtlCol="0">
            <a:spAutoFit/>
          </a:bodyPr>
          <a:lstStyle/>
          <a:p>
            <a:r>
              <a:rPr lang="en-US" altLang="zh-TW" sz="2000">
                <a:solidFill>
                  <a:schemeClr val="bg1"/>
                </a:solidFill>
                <a:latin typeface="Microsoft JhengHei" panose="020B0604030504040204" pitchFamily="34" charset="-120"/>
                <a:ea typeface="Microsoft JhengHei" panose="020B0604030504040204" pitchFamily="34" charset="-120"/>
              </a:rPr>
              <a:t>1</a:t>
            </a:r>
          </a:p>
        </p:txBody>
      </p:sp>
      <p:sp>
        <p:nvSpPr>
          <p:cNvPr id="99" name="文字方塊 98">
            <a:extLst>
              <a:ext uri="{FF2B5EF4-FFF2-40B4-BE49-F238E27FC236}">
                <a16:creationId xmlns:a16="http://schemas.microsoft.com/office/drawing/2014/main" id="{2906BBE2-ACAD-4DBB-B9F0-40A1C251357C}"/>
              </a:ext>
            </a:extLst>
          </p:cNvPr>
          <p:cNvSpPr txBox="1"/>
          <p:nvPr/>
        </p:nvSpPr>
        <p:spPr>
          <a:xfrm>
            <a:off x="1658495" y="2904819"/>
            <a:ext cx="248887" cy="414670"/>
          </a:xfrm>
          <a:prstGeom prst="rect">
            <a:avLst/>
          </a:prstGeom>
          <a:noFill/>
        </p:spPr>
        <p:txBody>
          <a:bodyPr wrap="square" rtlCol="0">
            <a:spAutoFit/>
          </a:bodyPr>
          <a:lstStyle/>
          <a:p>
            <a:r>
              <a:rPr lang="en-US" altLang="zh-TW" sz="2000">
                <a:solidFill>
                  <a:schemeClr val="bg1"/>
                </a:solidFill>
                <a:latin typeface="Microsoft JhengHei" panose="020B0604030504040204" pitchFamily="34" charset="-120"/>
                <a:ea typeface="Microsoft JhengHei" panose="020B0604030504040204" pitchFamily="34" charset="-120"/>
              </a:rPr>
              <a:t>2</a:t>
            </a:r>
            <a:endParaRPr lang="zh-TW" altLang="en-US" sz="2000">
              <a:solidFill>
                <a:schemeClr val="bg1"/>
              </a:solidFill>
              <a:latin typeface="Microsoft JhengHei" panose="020B0604030504040204" pitchFamily="34" charset="-120"/>
              <a:ea typeface="Microsoft JhengHei" panose="020B0604030504040204" pitchFamily="34" charset="-120"/>
            </a:endParaRPr>
          </a:p>
        </p:txBody>
      </p:sp>
      <p:sp>
        <p:nvSpPr>
          <p:cNvPr id="101" name="矩形 100">
            <a:extLst>
              <a:ext uri="{FF2B5EF4-FFF2-40B4-BE49-F238E27FC236}">
                <a16:creationId xmlns:a16="http://schemas.microsoft.com/office/drawing/2014/main" id="{0AE1EBF7-525B-4D07-AB31-70502824D269}"/>
              </a:ext>
            </a:extLst>
          </p:cNvPr>
          <p:cNvSpPr/>
          <p:nvPr/>
        </p:nvSpPr>
        <p:spPr>
          <a:xfrm>
            <a:off x="2177231" y="3441172"/>
            <a:ext cx="541269" cy="546323"/>
          </a:xfrm>
          <a:prstGeom prst="rect">
            <a:avLst/>
          </a:prstGeom>
          <a:solidFill>
            <a:srgbClr val="6D2077"/>
          </a:solidFill>
          <a:ln>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矩形 103">
            <a:extLst>
              <a:ext uri="{FF2B5EF4-FFF2-40B4-BE49-F238E27FC236}">
                <a16:creationId xmlns:a16="http://schemas.microsoft.com/office/drawing/2014/main" id="{97088729-B86A-47B8-A9B1-5B172BEA17E2}"/>
              </a:ext>
            </a:extLst>
          </p:cNvPr>
          <p:cNvSpPr/>
          <p:nvPr/>
        </p:nvSpPr>
        <p:spPr>
          <a:xfrm>
            <a:off x="1554582" y="4064468"/>
            <a:ext cx="541269" cy="488571"/>
          </a:xfrm>
          <a:prstGeom prst="rect">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104">
            <a:extLst>
              <a:ext uri="{FF2B5EF4-FFF2-40B4-BE49-F238E27FC236}">
                <a16:creationId xmlns:a16="http://schemas.microsoft.com/office/drawing/2014/main" id="{25E581C8-CA03-47BC-B99D-82BDE2EF335A}"/>
              </a:ext>
            </a:extLst>
          </p:cNvPr>
          <p:cNvSpPr/>
          <p:nvPr/>
        </p:nvSpPr>
        <p:spPr>
          <a:xfrm>
            <a:off x="2198566" y="4060192"/>
            <a:ext cx="541269" cy="488571"/>
          </a:xfrm>
          <a:prstGeom prst="rect">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105">
            <a:extLst>
              <a:ext uri="{FF2B5EF4-FFF2-40B4-BE49-F238E27FC236}">
                <a16:creationId xmlns:a16="http://schemas.microsoft.com/office/drawing/2014/main" id="{F357A335-D1BE-45EC-A967-DA4732574ACE}"/>
              </a:ext>
            </a:extLst>
          </p:cNvPr>
          <p:cNvSpPr/>
          <p:nvPr/>
        </p:nvSpPr>
        <p:spPr>
          <a:xfrm>
            <a:off x="3453489" y="4053440"/>
            <a:ext cx="541269" cy="488571"/>
          </a:xfrm>
          <a:prstGeom prst="rect">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106">
            <a:extLst>
              <a:ext uri="{FF2B5EF4-FFF2-40B4-BE49-F238E27FC236}">
                <a16:creationId xmlns:a16="http://schemas.microsoft.com/office/drawing/2014/main" id="{5737D334-0BED-4449-9449-D3C21C08B3C4}"/>
              </a:ext>
            </a:extLst>
          </p:cNvPr>
          <p:cNvSpPr/>
          <p:nvPr/>
        </p:nvSpPr>
        <p:spPr>
          <a:xfrm>
            <a:off x="1554582" y="4603984"/>
            <a:ext cx="541269" cy="488571"/>
          </a:xfrm>
          <a:prstGeom prst="rect">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0F12FD08-C490-4494-ABE3-D625354BAB5D}"/>
              </a:ext>
            </a:extLst>
          </p:cNvPr>
          <p:cNvSpPr/>
          <p:nvPr/>
        </p:nvSpPr>
        <p:spPr>
          <a:xfrm>
            <a:off x="2194952" y="4613118"/>
            <a:ext cx="541269" cy="488571"/>
          </a:xfrm>
          <a:prstGeom prst="rect">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27D49A79-80B7-4E07-93A2-F922231E573D}"/>
              </a:ext>
            </a:extLst>
          </p:cNvPr>
          <p:cNvSpPr/>
          <p:nvPr/>
        </p:nvSpPr>
        <p:spPr>
          <a:xfrm>
            <a:off x="2818887" y="4598695"/>
            <a:ext cx="541269" cy="488571"/>
          </a:xfrm>
          <a:prstGeom prst="rect">
            <a:avLst/>
          </a:prstGeom>
          <a:solidFill>
            <a:srgbClr val="005EB8"/>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a:extLst>
              <a:ext uri="{FF2B5EF4-FFF2-40B4-BE49-F238E27FC236}">
                <a16:creationId xmlns:a16="http://schemas.microsoft.com/office/drawing/2014/main" id="{D88B29EC-DC19-4AA4-9648-0C28C2E82617}"/>
              </a:ext>
            </a:extLst>
          </p:cNvPr>
          <p:cNvSpPr/>
          <p:nvPr/>
        </p:nvSpPr>
        <p:spPr>
          <a:xfrm>
            <a:off x="2826027" y="4063871"/>
            <a:ext cx="541269" cy="502091"/>
          </a:xfrm>
          <a:prstGeom prst="rect">
            <a:avLst/>
          </a:prstGeom>
          <a:solidFill>
            <a:srgbClr val="6D2077"/>
          </a:solidFill>
          <a:ln>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a:extLst>
              <a:ext uri="{FF2B5EF4-FFF2-40B4-BE49-F238E27FC236}">
                <a16:creationId xmlns:a16="http://schemas.microsoft.com/office/drawing/2014/main" id="{FB691D7A-6DCE-4799-8BD6-EFD99C6A71EC}"/>
              </a:ext>
            </a:extLst>
          </p:cNvPr>
          <p:cNvSpPr/>
          <p:nvPr/>
        </p:nvSpPr>
        <p:spPr>
          <a:xfrm>
            <a:off x="3453489" y="4594658"/>
            <a:ext cx="541269" cy="502091"/>
          </a:xfrm>
          <a:prstGeom prst="rect">
            <a:avLst/>
          </a:prstGeom>
          <a:solidFill>
            <a:srgbClr val="6D2077"/>
          </a:solidFill>
          <a:ln>
            <a:solidFill>
              <a:srgbClr val="6D20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文字方塊 113">
            <a:extLst>
              <a:ext uri="{FF2B5EF4-FFF2-40B4-BE49-F238E27FC236}">
                <a16:creationId xmlns:a16="http://schemas.microsoft.com/office/drawing/2014/main" id="{59AB63AB-97B1-46AD-B66B-73B30DEF8B1C}"/>
              </a:ext>
            </a:extLst>
          </p:cNvPr>
          <p:cNvSpPr txBox="1"/>
          <p:nvPr/>
        </p:nvSpPr>
        <p:spPr>
          <a:xfrm>
            <a:off x="2274770" y="3540046"/>
            <a:ext cx="248887" cy="414670"/>
          </a:xfrm>
          <a:prstGeom prst="rect">
            <a:avLst/>
          </a:prstGeom>
          <a:noFill/>
        </p:spPr>
        <p:txBody>
          <a:bodyPr wrap="square" rtlCol="0">
            <a:spAutoFit/>
          </a:bodyPr>
          <a:lstStyle/>
          <a:p>
            <a:r>
              <a:rPr lang="en-US" altLang="zh-TW" sz="2000">
                <a:solidFill>
                  <a:schemeClr val="bg1"/>
                </a:solidFill>
                <a:latin typeface="Microsoft JhengHei" panose="020B0604030504040204" pitchFamily="34" charset="-120"/>
                <a:ea typeface="Microsoft JhengHei" panose="020B0604030504040204" pitchFamily="34" charset="-120"/>
              </a:rPr>
              <a:t>3</a:t>
            </a:r>
            <a:endParaRPr lang="zh-TW" altLang="en-US" sz="2000">
              <a:solidFill>
                <a:schemeClr val="bg1"/>
              </a:solidFill>
              <a:latin typeface="Microsoft JhengHei" panose="020B0604030504040204" pitchFamily="34" charset="-120"/>
              <a:ea typeface="Microsoft JhengHei" panose="020B0604030504040204" pitchFamily="34" charset="-120"/>
            </a:endParaRPr>
          </a:p>
        </p:txBody>
      </p:sp>
      <p:sp>
        <p:nvSpPr>
          <p:cNvPr id="115" name="文字方塊 114">
            <a:extLst>
              <a:ext uri="{FF2B5EF4-FFF2-40B4-BE49-F238E27FC236}">
                <a16:creationId xmlns:a16="http://schemas.microsoft.com/office/drawing/2014/main" id="{700126E3-056F-4265-9741-AADECB1170B2}"/>
              </a:ext>
            </a:extLst>
          </p:cNvPr>
          <p:cNvSpPr txBox="1"/>
          <p:nvPr/>
        </p:nvSpPr>
        <p:spPr>
          <a:xfrm>
            <a:off x="2921435" y="4097142"/>
            <a:ext cx="248887" cy="414670"/>
          </a:xfrm>
          <a:prstGeom prst="rect">
            <a:avLst/>
          </a:prstGeom>
          <a:noFill/>
        </p:spPr>
        <p:txBody>
          <a:bodyPr wrap="square" rtlCol="0">
            <a:spAutoFit/>
          </a:bodyPr>
          <a:lstStyle/>
          <a:p>
            <a:r>
              <a:rPr lang="en-US" altLang="zh-TW" sz="2000">
                <a:solidFill>
                  <a:schemeClr val="bg1"/>
                </a:solidFill>
                <a:latin typeface="Microsoft JhengHei" panose="020B0604030504040204" pitchFamily="34" charset="-120"/>
                <a:ea typeface="Microsoft JhengHei" panose="020B0604030504040204" pitchFamily="34" charset="-120"/>
              </a:rPr>
              <a:t>4</a:t>
            </a:r>
            <a:endParaRPr lang="zh-TW" altLang="en-US" sz="2000">
              <a:solidFill>
                <a:schemeClr val="bg1"/>
              </a:solidFill>
              <a:latin typeface="Microsoft JhengHei" panose="020B0604030504040204" pitchFamily="34" charset="-120"/>
              <a:ea typeface="Microsoft JhengHei" panose="020B0604030504040204" pitchFamily="34" charset="-120"/>
            </a:endParaRPr>
          </a:p>
        </p:txBody>
      </p:sp>
      <p:sp>
        <p:nvSpPr>
          <p:cNvPr id="116" name="文字方塊 115">
            <a:extLst>
              <a:ext uri="{FF2B5EF4-FFF2-40B4-BE49-F238E27FC236}">
                <a16:creationId xmlns:a16="http://schemas.microsoft.com/office/drawing/2014/main" id="{3A620B43-CBB7-40CE-979D-666AC94A4FD8}"/>
              </a:ext>
            </a:extLst>
          </p:cNvPr>
          <p:cNvSpPr txBox="1"/>
          <p:nvPr/>
        </p:nvSpPr>
        <p:spPr>
          <a:xfrm>
            <a:off x="3544370" y="4650068"/>
            <a:ext cx="248887" cy="414670"/>
          </a:xfrm>
          <a:prstGeom prst="rect">
            <a:avLst/>
          </a:prstGeom>
          <a:noFill/>
        </p:spPr>
        <p:txBody>
          <a:bodyPr wrap="square" rtlCol="0">
            <a:spAutoFit/>
          </a:bodyPr>
          <a:lstStyle/>
          <a:p>
            <a:r>
              <a:rPr lang="en-US" altLang="zh-TW" sz="2000">
                <a:solidFill>
                  <a:schemeClr val="bg1"/>
                </a:solidFill>
                <a:latin typeface="Microsoft JhengHei" panose="020B0604030504040204" pitchFamily="34" charset="-120"/>
                <a:ea typeface="Microsoft JhengHei" panose="020B0604030504040204" pitchFamily="34" charset="-120"/>
              </a:rPr>
              <a:t>5</a:t>
            </a:r>
            <a:endParaRPr lang="zh-TW" altLang="en-US" sz="2000">
              <a:solidFill>
                <a:schemeClr val="bg1"/>
              </a:solidFill>
              <a:latin typeface="Microsoft JhengHei" panose="020B0604030504040204" pitchFamily="34" charset="-120"/>
              <a:ea typeface="Microsoft JhengHei" panose="020B0604030504040204" pitchFamily="34" charset="-120"/>
            </a:endParaRPr>
          </a:p>
        </p:txBody>
      </p:sp>
      <p:sp>
        <p:nvSpPr>
          <p:cNvPr id="117" name="文字方塊 116">
            <a:extLst>
              <a:ext uri="{FF2B5EF4-FFF2-40B4-BE49-F238E27FC236}">
                <a16:creationId xmlns:a16="http://schemas.microsoft.com/office/drawing/2014/main" id="{DE4EE09A-1D41-495D-8E7D-684E50A9CED7}"/>
              </a:ext>
            </a:extLst>
          </p:cNvPr>
          <p:cNvSpPr txBox="1"/>
          <p:nvPr/>
        </p:nvSpPr>
        <p:spPr>
          <a:xfrm>
            <a:off x="130046" y="4135200"/>
            <a:ext cx="745717" cy="338554"/>
          </a:xfrm>
          <a:prstGeom prst="rect">
            <a:avLst/>
          </a:prstGeom>
          <a:noFill/>
        </p:spPr>
        <p:txBody>
          <a:bodyPr wrap="none" rtlCol="0">
            <a:spAutoFit/>
          </a:bodyPr>
          <a:lstStyle/>
          <a:p>
            <a:r>
              <a:rPr lang="en-US" altLang="zh-TW" sz="1600">
                <a:latin typeface="Microsoft JhengHei" panose="020B0604030504040204" pitchFamily="34" charset="-120"/>
                <a:ea typeface="Microsoft JhengHei" panose="020B0604030504040204" pitchFamily="34" charset="-120"/>
              </a:rPr>
              <a:t>Trial 4</a:t>
            </a:r>
            <a:endParaRPr lang="zh-TW" altLang="en-US" sz="1600">
              <a:latin typeface="Microsoft JhengHei" panose="020B0604030504040204" pitchFamily="34" charset="-120"/>
              <a:ea typeface="Microsoft JhengHei" panose="020B0604030504040204" pitchFamily="34" charset="-120"/>
            </a:endParaRPr>
          </a:p>
        </p:txBody>
      </p:sp>
      <p:sp>
        <p:nvSpPr>
          <p:cNvPr id="118" name="文字方塊 117">
            <a:extLst>
              <a:ext uri="{FF2B5EF4-FFF2-40B4-BE49-F238E27FC236}">
                <a16:creationId xmlns:a16="http://schemas.microsoft.com/office/drawing/2014/main" id="{7DB602FD-2912-4C57-AA49-0F963F7DD41B}"/>
              </a:ext>
            </a:extLst>
          </p:cNvPr>
          <p:cNvSpPr txBox="1"/>
          <p:nvPr/>
        </p:nvSpPr>
        <p:spPr>
          <a:xfrm>
            <a:off x="118944" y="4688126"/>
            <a:ext cx="745717" cy="338554"/>
          </a:xfrm>
          <a:prstGeom prst="rect">
            <a:avLst/>
          </a:prstGeom>
          <a:noFill/>
        </p:spPr>
        <p:txBody>
          <a:bodyPr wrap="none" rtlCol="0">
            <a:spAutoFit/>
          </a:bodyPr>
          <a:lstStyle/>
          <a:p>
            <a:r>
              <a:rPr lang="en-US" altLang="zh-TW" sz="1600">
                <a:latin typeface="Microsoft JhengHei" panose="020B0604030504040204" pitchFamily="34" charset="-120"/>
                <a:ea typeface="Microsoft JhengHei" panose="020B0604030504040204" pitchFamily="34" charset="-120"/>
              </a:rPr>
              <a:t>Trial 5</a:t>
            </a:r>
            <a:endParaRPr lang="zh-TW" altLang="en-US" sz="1600">
              <a:latin typeface="Microsoft JhengHei" panose="020B0604030504040204" pitchFamily="34" charset="-120"/>
              <a:ea typeface="Microsoft JhengHei" panose="020B0604030504040204" pitchFamily="34" charset="-120"/>
            </a:endParaRPr>
          </a:p>
        </p:txBody>
      </p:sp>
      <p:sp>
        <p:nvSpPr>
          <p:cNvPr id="119" name="TextBox 25">
            <a:extLst>
              <a:ext uri="{FF2B5EF4-FFF2-40B4-BE49-F238E27FC236}">
                <a16:creationId xmlns:a16="http://schemas.microsoft.com/office/drawing/2014/main" id="{4D2616AD-9ABC-4391-A989-647614C4EF3A}"/>
              </a:ext>
            </a:extLst>
          </p:cNvPr>
          <p:cNvSpPr txBox="1"/>
          <p:nvPr/>
        </p:nvSpPr>
        <p:spPr>
          <a:xfrm>
            <a:off x="5640935" y="2738738"/>
            <a:ext cx="4054586" cy="553998"/>
          </a:xfrm>
          <a:prstGeom prst="rect">
            <a:avLst/>
          </a:prstGeom>
          <a:noFill/>
        </p:spPr>
        <p:txBody>
          <a:bodyPr wrap="square" rtlCol="0">
            <a:spAutoFit/>
          </a:bodyPr>
          <a:lstStyle/>
          <a:p>
            <a:pPr algn="l" eaLnBrk="1" hangingPunct="1">
              <a:lnSpc>
                <a:spcPct val="100000"/>
              </a:lnSpc>
              <a:buClrTx/>
              <a:buSzTx/>
              <a:buFontTx/>
              <a:buNone/>
            </a:pPr>
            <a:r>
              <a:rPr lang="en-US" altLang="zh-CN" sz="1600">
                <a:latin typeface="Microsoft JhengHei" panose="020B0604030504040204" pitchFamily="34" charset="-120"/>
                <a:ea typeface="Microsoft JhengHei" panose="020B0604030504040204" pitchFamily="34" charset="-120"/>
                <a:sym typeface="+mn-ea"/>
              </a:rPr>
              <a:t>Know the performance previously.</a:t>
            </a:r>
          </a:p>
          <a:p>
            <a:pPr algn="l" eaLnBrk="1" hangingPunct="1">
              <a:lnSpc>
                <a:spcPct val="100000"/>
              </a:lnSpc>
              <a:buClrTx/>
              <a:buSzTx/>
              <a:buFontTx/>
              <a:buNone/>
            </a:pPr>
            <a:endParaRPr lang="en-US" altLang="zh-CN" sz="1400">
              <a:latin typeface="Microsoft JhengHei" panose="020B0604030504040204" pitchFamily="34" charset="-120"/>
              <a:ea typeface="Microsoft JhengHei" panose="020B0604030504040204" pitchFamily="34" charset="-120"/>
              <a:sym typeface="+mn-ea"/>
            </a:endParaRPr>
          </a:p>
        </p:txBody>
      </p:sp>
      <p:sp>
        <p:nvSpPr>
          <p:cNvPr id="120" name="椭圆 24">
            <a:extLst>
              <a:ext uri="{FF2B5EF4-FFF2-40B4-BE49-F238E27FC236}">
                <a16:creationId xmlns:a16="http://schemas.microsoft.com/office/drawing/2014/main" id="{102C4A15-5001-4ABC-B9E0-D076D308FF48}"/>
              </a:ext>
            </a:extLst>
          </p:cNvPr>
          <p:cNvSpPr/>
          <p:nvPr/>
        </p:nvSpPr>
        <p:spPr>
          <a:xfrm flipH="1">
            <a:off x="5475887" y="2296378"/>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
        <p:nvSpPr>
          <p:cNvPr id="121" name="文字方塊 120">
            <a:extLst>
              <a:ext uri="{FF2B5EF4-FFF2-40B4-BE49-F238E27FC236}">
                <a16:creationId xmlns:a16="http://schemas.microsoft.com/office/drawing/2014/main" id="{377AAC5E-B265-48D9-A5D5-F34367791430}"/>
              </a:ext>
            </a:extLst>
          </p:cNvPr>
          <p:cNvSpPr txBox="1"/>
          <p:nvPr/>
        </p:nvSpPr>
        <p:spPr>
          <a:xfrm>
            <a:off x="4447309" y="2119745"/>
            <a:ext cx="65" cy="207749"/>
          </a:xfrm>
          <a:prstGeom prst="rect">
            <a:avLst/>
          </a:prstGeom>
          <a:noFill/>
        </p:spPr>
        <p:txBody>
          <a:bodyPr wrap="none" lIns="0" tIns="0" rIns="0" bIns="0" rtlCol="0">
            <a:spAutoFit/>
          </a:bodyPr>
          <a:lstStyle/>
          <a:p>
            <a:endParaRPr lang="zh-TW" altLang="en-US"/>
          </a:p>
        </p:txBody>
      </p:sp>
      <p:sp>
        <p:nvSpPr>
          <p:cNvPr id="124" name="椭圆 24">
            <a:extLst>
              <a:ext uri="{FF2B5EF4-FFF2-40B4-BE49-F238E27FC236}">
                <a16:creationId xmlns:a16="http://schemas.microsoft.com/office/drawing/2014/main" id="{F27FCEB3-FAD9-4433-86F6-AD91223AB516}"/>
              </a:ext>
            </a:extLst>
          </p:cNvPr>
          <p:cNvSpPr/>
          <p:nvPr/>
        </p:nvSpPr>
        <p:spPr>
          <a:xfrm flipH="1">
            <a:off x="5492769" y="3359028"/>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
        <p:nvSpPr>
          <p:cNvPr id="125" name="TextBox 25">
            <a:extLst>
              <a:ext uri="{FF2B5EF4-FFF2-40B4-BE49-F238E27FC236}">
                <a16:creationId xmlns:a16="http://schemas.microsoft.com/office/drawing/2014/main" id="{035F4949-F103-4DB7-A8CC-E432E4BA27B8}"/>
              </a:ext>
            </a:extLst>
          </p:cNvPr>
          <p:cNvSpPr txBox="1"/>
          <p:nvPr/>
        </p:nvSpPr>
        <p:spPr>
          <a:xfrm>
            <a:off x="5640936" y="3281431"/>
            <a:ext cx="4054586" cy="338554"/>
          </a:xfrm>
          <a:prstGeom prst="rect">
            <a:avLst/>
          </a:prstGeom>
          <a:noFill/>
        </p:spPr>
        <p:txBody>
          <a:bodyPr wrap="square" rtlCol="0">
            <a:spAutoFit/>
          </a:bodyPr>
          <a:lstStyle/>
          <a:p>
            <a:pPr algn="l" eaLnBrk="1" hangingPunct="1">
              <a:lnSpc>
                <a:spcPct val="100000"/>
              </a:lnSpc>
              <a:buClrTx/>
              <a:buSzTx/>
              <a:buFontTx/>
              <a:buNone/>
            </a:pPr>
            <a:r>
              <a:rPr lang="en-US" altLang="zh-CN" sz="1600">
                <a:latin typeface="Microsoft JhengHei" panose="020B0604030504040204" pitchFamily="34" charset="-120"/>
                <a:ea typeface="Microsoft JhengHei" panose="020B0604030504040204" pitchFamily="34" charset="-120"/>
                <a:sym typeface="+mn-ea"/>
              </a:rPr>
              <a:t>Predict the unknown data. </a:t>
            </a:r>
          </a:p>
        </p:txBody>
      </p:sp>
      <p:sp>
        <p:nvSpPr>
          <p:cNvPr id="6" name="文字方塊 5">
            <a:extLst>
              <a:ext uri="{FF2B5EF4-FFF2-40B4-BE49-F238E27FC236}">
                <a16:creationId xmlns:a16="http://schemas.microsoft.com/office/drawing/2014/main" id="{2CA594D1-FFE8-402D-9379-B91BD6B38657}"/>
              </a:ext>
            </a:extLst>
          </p:cNvPr>
          <p:cNvSpPr txBox="1"/>
          <p:nvPr/>
        </p:nvSpPr>
        <p:spPr>
          <a:xfrm>
            <a:off x="1624802" y="1210785"/>
            <a:ext cx="1548822" cy="369332"/>
          </a:xfrm>
          <a:prstGeom prst="rect">
            <a:avLst/>
          </a:prstGeom>
          <a:noFill/>
        </p:spPr>
        <p:txBody>
          <a:bodyPr wrap="none" rtlCol="0">
            <a:spAutoFit/>
          </a:bodyPr>
          <a:lstStyle/>
          <a:p>
            <a:r>
              <a:rPr lang="en-US" altLang="zh-TW" sz="1800">
                <a:solidFill>
                  <a:srgbClr val="00B050"/>
                </a:solidFill>
                <a:latin typeface="Microsoft JhengHei" panose="020B0604030504040204" pitchFamily="34" charset="-120"/>
                <a:ea typeface="Microsoft JhengHei" panose="020B0604030504040204" pitchFamily="34" charset="-120"/>
              </a:rPr>
              <a:t>100 datasets</a:t>
            </a:r>
            <a:endParaRPr lang="zh-TW" altLang="en-US" sz="1800">
              <a:solidFill>
                <a:srgbClr val="00B050"/>
              </a:solidFill>
              <a:latin typeface="Microsoft JhengHei" panose="020B0604030504040204" pitchFamily="34" charset="-120"/>
              <a:ea typeface="Microsoft JhengHei" panose="020B0604030504040204" pitchFamily="34" charset="-120"/>
            </a:endParaRPr>
          </a:p>
        </p:txBody>
      </p:sp>
      <p:sp>
        <p:nvSpPr>
          <p:cNvPr id="59" name="文字方塊 58">
            <a:extLst>
              <a:ext uri="{FF2B5EF4-FFF2-40B4-BE49-F238E27FC236}">
                <a16:creationId xmlns:a16="http://schemas.microsoft.com/office/drawing/2014/main" id="{CA5A57E6-10D7-4F3A-97BD-936F6B1D237F}"/>
              </a:ext>
            </a:extLst>
          </p:cNvPr>
          <p:cNvSpPr txBox="1"/>
          <p:nvPr/>
        </p:nvSpPr>
        <p:spPr>
          <a:xfrm>
            <a:off x="3916861" y="1217670"/>
            <a:ext cx="1415772" cy="369332"/>
          </a:xfrm>
          <a:prstGeom prst="rect">
            <a:avLst/>
          </a:prstGeom>
          <a:noFill/>
        </p:spPr>
        <p:txBody>
          <a:bodyPr wrap="none" rtlCol="0">
            <a:spAutoFit/>
          </a:bodyPr>
          <a:lstStyle/>
          <a:p>
            <a:r>
              <a:rPr lang="en-US" altLang="zh-TW" sz="1800">
                <a:solidFill>
                  <a:srgbClr val="FF0066"/>
                </a:solidFill>
                <a:latin typeface="Microsoft JhengHei" panose="020B0604030504040204" pitchFamily="34" charset="-120"/>
                <a:ea typeface="Microsoft JhengHei" panose="020B0604030504040204" pitchFamily="34" charset="-120"/>
              </a:rPr>
              <a:t>16 datasets</a:t>
            </a:r>
            <a:endParaRPr lang="zh-TW" altLang="en-US" sz="1800">
              <a:solidFill>
                <a:srgbClr val="FF0066"/>
              </a:solidFill>
              <a:latin typeface="Microsoft JhengHei" panose="020B0604030504040204" pitchFamily="34" charset="-120"/>
              <a:ea typeface="Microsoft JhengHei" panose="020B0604030504040204" pitchFamily="34" charset="-120"/>
            </a:endParaRPr>
          </a:p>
        </p:txBody>
      </p:sp>
      <p:sp>
        <p:nvSpPr>
          <p:cNvPr id="60" name="灯片编号占位符 1">
            <a:extLst>
              <a:ext uri="{FF2B5EF4-FFF2-40B4-BE49-F238E27FC236}">
                <a16:creationId xmlns:a16="http://schemas.microsoft.com/office/drawing/2014/main" id="{4D2230FE-FB40-4250-AD87-607F19E99CD1}"/>
              </a:ext>
            </a:extLst>
          </p:cNvPr>
          <p:cNvSpPr txBox="1">
            <a:spLocks/>
          </p:cNvSpPr>
          <p:nvPr/>
        </p:nvSpPr>
        <p:spPr>
          <a:xfrm>
            <a:off x="6847529" y="4747679"/>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17</a:t>
            </a:fld>
            <a:endParaRPr lang="zh-CN" altLang="en-US"/>
          </a:p>
        </p:txBody>
      </p:sp>
      <p:sp>
        <p:nvSpPr>
          <p:cNvPr id="5" name="文字方塊 4">
            <a:extLst>
              <a:ext uri="{FF2B5EF4-FFF2-40B4-BE49-F238E27FC236}">
                <a16:creationId xmlns:a16="http://schemas.microsoft.com/office/drawing/2014/main" id="{8AF594AB-0C33-4C1E-B694-25F9BCE0F8DF}"/>
              </a:ext>
            </a:extLst>
          </p:cNvPr>
          <p:cNvSpPr txBox="1"/>
          <p:nvPr/>
        </p:nvSpPr>
        <p:spPr>
          <a:xfrm>
            <a:off x="5691277" y="2224537"/>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600">
                <a:latin typeface="Microsoft JhengHei" panose="020B0604030504040204" pitchFamily="34" charset="-120"/>
                <a:ea typeface="Microsoft JhengHei" panose="020B0604030504040204" pitchFamily="34" charset="-120"/>
              </a:rPr>
              <a:t>To avoid overfitting</a:t>
            </a:r>
          </a:p>
        </p:txBody>
      </p:sp>
    </p:spTree>
    <p:custDataLst>
      <p:tags r:id="rId1"/>
    </p:custDataLst>
    <p:extLst>
      <p:ext uri="{BB962C8B-B14F-4D97-AF65-F5344CB8AC3E}">
        <p14:creationId xmlns:p14="http://schemas.microsoft.com/office/powerpoint/2010/main" val="2001105436"/>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97250" y="200660"/>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6" name="TextBox 25"/>
          <p:cNvSpPr txBox="1"/>
          <p:nvPr/>
        </p:nvSpPr>
        <p:spPr>
          <a:xfrm>
            <a:off x="6645448" y="170770"/>
            <a:ext cx="2209900" cy="400110"/>
          </a:xfrm>
          <a:prstGeom prst="rect">
            <a:avLst/>
          </a:prstGeom>
          <a:noFill/>
        </p:spPr>
        <p:txBody>
          <a:bodyPr wrap="none" rtlCol="0">
            <a:spAutoFit/>
          </a:bodyPr>
          <a:lstStyle/>
          <a:p>
            <a:pPr algn="r" eaLnBrk="1" hangingPunct="1">
              <a:lnSpc>
                <a:spcPct val="100000"/>
              </a:lnSpc>
              <a:buClrTx/>
              <a:buSzTx/>
              <a:buFontTx/>
              <a:buNone/>
            </a:pP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Surrogate model</a:t>
            </a:r>
          </a:p>
        </p:txBody>
      </p:sp>
      <p:sp>
        <p:nvSpPr>
          <p:cNvPr id="3" name="TextBox 25"/>
          <p:cNvSpPr txBox="1"/>
          <p:nvPr/>
        </p:nvSpPr>
        <p:spPr>
          <a:xfrm>
            <a:off x="593998" y="149180"/>
            <a:ext cx="3613105" cy="461665"/>
          </a:xfrm>
          <a:prstGeom prst="rect">
            <a:avLst/>
          </a:prstGeom>
          <a:noFill/>
        </p:spPr>
        <p:txBody>
          <a:bodyPr wrap="none" rtlCol="0">
            <a:spAutoFit/>
          </a:bodyPr>
          <a:lstStyle/>
          <a:p>
            <a:pPr algn="l" eaLnBrk="1" hangingPunct="1">
              <a:lnSpc>
                <a:spcPct val="100000"/>
              </a:lnSpc>
              <a:buClrTx/>
              <a:buSzTx/>
              <a:buFontTx/>
              <a:buNone/>
            </a:pPr>
            <a:r>
              <a:rPr lang="en-US" altLang="zh-CN" sz="2400" dirty="0" err="1">
                <a:latin typeface="Microsoft JhengHei" panose="020B0604030504040204" pitchFamily="34" charset="-120"/>
                <a:ea typeface="Microsoft JhengHei" panose="020B0604030504040204" pitchFamily="34" charset="-120"/>
                <a:cs typeface="Calibri Light" panose="020F0302020204030204" pitchFamily="34" charset="0"/>
                <a:sym typeface="+mn-ea"/>
              </a:rPr>
              <a:t>Scikit</a:t>
            </a:r>
            <a:r>
              <a:rPr lang="en-US" altLang="zh-CN" sz="2400" dirty="0">
                <a:latin typeface="Microsoft JhengHei" panose="020B0604030504040204" pitchFamily="34" charset="-120"/>
                <a:ea typeface="Microsoft JhengHei" panose="020B0604030504040204" pitchFamily="34" charset="-120"/>
                <a:cs typeface="Calibri Light" panose="020F0302020204030204" pitchFamily="34" charset="0"/>
                <a:sym typeface="+mn-ea"/>
              </a:rPr>
              <a:t>-learn Cheat-sheet</a:t>
            </a:r>
          </a:p>
        </p:txBody>
      </p:sp>
      <p:cxnSp>
        <p:nvCxnSpPr>
          <p:cNvPr id="5" name="直線接點 4">
            <a:extLst>
              <a:ext uri="{FF2B5EF4-FFF2-40B4-BE49-F238E27FC236}">
                <a16:creationId xmlns:a16="http://schemas.microsoft.com/office/drawing/2014/main" id="{C49E99F9-A3F6-4089-9F89-55099AF4657D}"/>
              </a:ext>
            </a:extLst>
          </p:cNvPr>
          <p:cNvCxnSpPr>
            <a:cxnSpLocks/>
          </p:cNvCxnSpPr>
          <p:nvPr/>
        </p:nvCxnSpPr>
        <p:spPr>
          <a:xfrm>
            <a:off x="1764966" y="2352727"/>
            <a:ext cx="374061"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左中括弧 6">
            <a:extLst>
              <a:ext uri="{FF2B5EF4-FFF2-40B4-BE49-F238E27FC236}">
                <a16:creationId xmlns:a16="http://schemas.microsoft.com/office/drawing/2014/main" id="{07536230-CBB2-4779-AAC8-C2A4F924E945}"/>
              </a:ext>
            </a:extLst>
          </p:cNvPr>
          <p:cNvSpPr/>
          <p:nvPr/>
        </p:nvSpPr>
        <p:spPr>
          <a:xfrm>
            <a:off x="2139027" y="1469062"/>
            <a:ext cx="155383" cy="1727039"/>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200"/>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593580DE-C7E2-4205-95FA-180349F33587}"/>
                  </a:ext>
                </a:extLst>
              </p:cNvPr>
              <p:cNvSpPr txBox="1"/>
              <p:nvPr/>
            </p:nvSpPr>
            <p:spPr>
              <a:xfrm>
                <a:off x="213115" y="1075195"/>
                <a:ext cx="1734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800" i="0" smtClean="0">
                          <a:latin typeface="Cambria Math" panose="02040503050406030204" pitchFamily="18" charset="0"/>
                          <a:ea typeface="Cambria Math" panose="02040503050406030204" pitchFamily="18" charset="0"/>
                        </a:rPr>
                        <m:t>&gt;</m:t>
                      </m:r>
                      <m:r>
                        <a:rPr lang="en-US" altLang="zh-TW" sz="1800" b="0" i="0" smtClean="0">
                          <a:latin typeface="Cambria Math" panose="02040503050406030204" pitchFamily="18" charset="0"/>
                          <a:ea typeface="Cambria Math" panose="02040503050406030204" pitchFamily="18" charset="0"/>
                        </a:rPr>
                        <m:t>100 </m:t>
                      </m:r>
                      <m:r>
                        <m:rPr>
                          <m:sty m:val="p"/>
                        </m:rPr>
                        <a:rPr lang="en-US" altLang="zh-TW" sz="1800" b="0" i="0" smtClean="0">
                          <a:latin typeface="Cambria Math" panose="02040503050406030204" pitchFamily="18" charset="0"/>
                          <a:ea typeface="Cambria Math" panose="02040503050406030204" pitchFamily="18" charset="0"/>
                        </a:rPr>
                        <m:t>K</m:t>
                      </m:r>
                      <m:r>
                        <a:rPr lang="en-US" altLang="zh-TW" sz="1800" b="0" i="0" smtClean="0">
                          <a:latin typeface="Cambria Math" panose="02040503050406030204" pitchFamily="18" charset="0"/>
                          <a:ea typeface="Cambria Math" panose="02040503050406030204" pitchFamily="18" charset="0"/>
                        </a:rPr>
                        <m:t> </m:t>
                      </m:r>
                      <m:r>
                        <m:rPr>
                          <m:sty m:val="p"/>
                        </m:rPr>
                        <a:rPr lang="en-US" altLang="zh-TW" sz="1800" b="0" i="0" smtClean="0">
                          <a:latin typeface="Cambria Math" panose="02040503050406030204" pitchFamily="18" charset="0"/>
                          <a:ea typeface="Cambria Math" panose="02040503050406030204" pitchFamily="18" charset="0"/>
                        </a:rPr>
                        <m:t>samples</m:t>
                      </m:r>
                    </m:oMath>
                  </m:oMathPara>
                </a14:m>
                <a:endParaRPr lang="zh-TW" altLang="en-US" sz="1800">
                  <a:latin typeface="Microsoft JhengHei" panose="020B0604030504040204" pitchFamily="34" charset="-120"/>
                  <a:ea typeface="Microsoft JhengHei" panose="020B0604030504040204" pitchFamily="34" charset="-120"/>
                </a:endParaRPr>
              </a:p>
            </p:txBody>
          </p:sp>
        </mc:Choice>
        <mc:Fallback xmlns="">
          <p:sp>
            <p:nvSpPr>
              <p:cNvPr id="10" name="文字方塊 9">
                <a:extLst>
                  <a:ext uri="{FF2B5EF4-FFF2-40B4-BE49-F238E27FC236}">
                    <a16:creationId xmlns:a16="http://schemas.microsoft.com/office/drawing/2014/main" id="{593580DE-C7E2-4205-95FA-180349F33587}"/>
                  </a:ext>
                </a:extLst>
              </p:cNvPr>
              <p:cNvSpPr txBox="1">
                <a:spLocks noRot="1" noChangeAspect="1" noMove="1" noResize="1" noEditPoints="1" noAdjustHandles="1" noChangeArrowheads="1" noChangeShapeType="1" noTextEdit="1"/>
              </p:cNvSpPr>
              <p:nvPr/>
            </p:nvSpPr>
            <p:spPr>
              <a:xfrm>
                <a:off x="213115" y="1075195"/>
                <a:ext cx="1734449" cy="276999"/>
              </a:xfrm>
              <a:prstGeom prst="rect">
                <a:avLst/>
              </a:prstGeom>
              <a:blipFill>
                <a:blip r:embed="rId4"/>
                <a:stretch>
                  <a:fillRect l="-2113" r="-4577" b="-3478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B0C4828E-A8EC-49CE-A754-D0B8D516BE3B}"/>
                  </a:ext>
                </a:extLst>
              </p:cNvPr>
              <p:cNvSpPr txBox="1"/>
              <p:nvPr/>
            </p:nvSpPr>
            <p:spPr>
              <a:xfrm>
                <a:off x="117225" y="3133774"/>
                <a:ext cx="1734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800" b="0" i="1" smtClean="0">
                          <a:latin typeface="Cambria Math" panose="02040503050406030204" pitchFamily="18" charset="0"/>
                          <a:ea typeface="Cambria Math" panose="02040503050406030204" pitchFamily="18" charset="0"/>
                        </a:rPr>
                        <m:t>&lt;</m:t>
                      </m:r>
                      <m:r>
                        <a:rPr lang="en-US" altLang="zh-TW" sz="1800" b="0" i="0" smtClean="0">
                          <a:latin typeface="Cambria Math" panose="02040503050406030204" pitchFamily="18" charset="0"/>
                          <a:ea typeface="Cambria Math" panose="02040503050406030204" pitchFamily="18" charset="0"/>
                        </a:rPr>
                        <m:t>100 </m:t>
                      </m:r>
                      <m:r>
                        <m:rPr>
                          <m:sty m:val="p"/>
                        </m:rPr>
                        <a:rPr lang="en-US" altLang="zh-TW" sz="1800" b="0" i="0" smtClean="0">
                          <a:latin typeface="Cambria Math" panose="02040503050406030204" pitchFamily="18" charset="0"/>
                          <a:ea typeface="Cambria Math" panose="02040503050406030204" pitchFamily="18" charset="0"/>
                        </a:rPr>
                        <m:t>K</m:t>
                      </m:r>
                      <m:r>
                        <a:rPr lang="en-US" altLang="zh-TW" sz="1800" b="0" i="0" smtClean="0">
                          <a:latin typeface="Cambria Math" panose="02040503050406030204" pitchFamily="18" charset="0"/>
                          <a:ea typeface="Cambria Math" panose="02040503050406030204" pitchFamily="18" charset="0"/>
                        </a:rPr>
                        <m:t> </m:t>
                      </m:r>
                      <m:r>
                        <m:rPr>
                          <m:sty m:val="p"/>
                        </m:rPr>
                        <a:rPr lang="en-US" altLang="zh-TW" sz="1800" b="0" i="0" smtClean="0">
                          <a:latin typeface="Cambria Math" panose="02040503050406030204" pitchFamily="18" charset="0"/>
                          <a:ea typeface="Cambria Math" panose="02040503050406030204" pitchFamily="18" charset="0"/>
                        </a:rPr>
                        <m:t>samples</m:t>
                      </m:r>
                    </m:oMath>
                  </m:oMathPara>
                </a14:m>
                <a:endParaRPr lang="zh-TW" altLang="en-US" sz="1800">
                  <a:latin typeface="Microsoft JhengHei" panose="020B0604030504040204" pitchFamily="34" charset="-120"/>
                  <a:ea typeface="Microsoft JhengHei" panose="020B0604030504040204" pitchFamily="34" charset="-120"/>
                </a:endParaRPr>
              </a:p>
            </p:txBody>
          </p:sp>
        </mc:Choice>
        <mc:Fallback xmlns="">
          <p:sp>
            <p:nvSpPr>
              <p:cNvPr id="19" name="文字方塊 18">
                <a:extLst>
                  <a:ext uri="{FF2B5EF4-FFF2-40B4-BE49-F238E27FC236}">
                    <a16:creationId xmlns:a16="http://schemas.microsoft.com/office/drawing/2014/main" id="{B0C4828E-A8EC-49CE-A754-D0B8D516BE3B}"/>
                  </a:ext>
                </a:extLst>
              </p:cNvPr>
              <p:cNvSpPr txBox="1">
                <a:spLocks noRot="1" noChangeAspect="1" noMove="1" noResize="1" noEditPoints="1" noAdjustHandles="1" noChangeArrowheads="1" noChangeShapeType="1" noTextEdit="1"/>
              </p:cNvSpPr>
              <p:nvPr/>
            </p:nvSpPr>
            <p:spPr>
              <a:xfrm>
                <a:off x="117225" y="3133774"/>
                <a:ext cx="1734449" cy="276999"/>
              </a:xfrm>
              <a:prstGeom prst="rect">
                <a:avLst/>
              </a:prstGeom>
              <a:blipFill>
                <a:blip r:embed="rId5"/>
                <a:stretch>
                  <a:fillRect l="-2105" r="-4211" b="-34783"/>
                </a:stretch>
              </a:blipFill>
            </p:spPr>
            <p:txBody>
              <a:bodyPr/>
              <a:lstStyle/>
              <a:p>
                <a:r>
                  <a:rPr lang="zh-TW" altLang="en-US">
                    <a:noFill/>
                  </a:rPr>
                  <a:t> </a:t>
                </a:r>
              </a:p>
            </p:txBody>
          </p:sp>
        </mc:Fallback>
      </mc:AlternateContent>
      <p:cxnSp>
        <p:nvCxnSpPr>
          <p:cNvPr id="16" name="直線接點 15">
            <a:extLst>
              <a:ext uri="{FF2B5EF4-FFF2-40B4-BE49-F238E27FC236}">
                <a16:creationId xmlns:a16="http://schemas.microsoft.com/office/drawing/2014/main" id="{2659FD9F-DF17-431E-A72B-21733437B2A4}"/>
              </a:ext>
            </a:extLst>
          </p:cNvPr>
          <p:cNvCxnSpPr>
            <a:cxnSpLocks/>
          </p:cNvCxnSpPr>
          <p:nvPr/>
        </p:nvCxnSpPr>
        <p:spPr>
          <a:xfrm>
            <a:off x="4242125" y="3133774"/>
            <a:ext cx="18703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B36661A5-62D5-4BF4-BD32-0FB4ED53BC93}"/>
              </a:ext>
            </a:extLst>
          </p:cNvPr>
          <p:cNvSpPr/>
          <p:nvPr/>
        </p:nvSpPr>
        <p:spPr>
          <a:xfrm>
            <a:off x="2284862" y="1155170"/>
            <a:ext cx="1686855" cy="717010"/>
          </a:xfrm>
          <a:prstGeom prst="rect">
            <a:avLst/>
          </a:prstGeom>
          <a:solidFill>
            <a:srgbClr val="005EB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sz="1800">
                <a:solidFill>
                  <a:schemeClr val="bg1"/>
                </a:solidFill>
                <a:latin typeface="Microsoft JhengHei" panose="020B0604030504040204" pitchFamily="34" charset="-120"/>
                <a:ea typeface="Microsoft JhengHei" panose="020B0604030504040204" pitchFamily="34" charset="-120"/>
              </a:rPr>
              <a:t>SGD</a:t>
            </a:r>
          </a:p>
          <a:p>
            <a:pPr algn="ctr" defTabSz="914400"/>
            <a:r>
              <a:rPr lang="en-US" altLang="zh-TW" sz="1800">
                <a:solidFill>
                  <a:schemeClr val="bg1"/>
                </a:solidFill>
                <a:latin typeface="Microsoft JhengHei" panose="020B0604030504040204" pitchFamily="34" charset="-120"/>
                <a:ea typeface="Microsoft JhengHei" panose="020B0604030504040204" pitchFamily="34" charset="-120"/>
              </a:rPr>
              <a:t>Regression</a:t>
            </a:r>
            <a:endParaRPr lang="zh-TW" altLang="en-US" sz="1800">
              <a:solidFill>
                <a:schemeClr val="bg1"/>
              </a:solidFill>
              <a:latin typeface="Microsoft JhengHei" panose="020B0604030504040204" pitchFamily="34" charset="-120"/>
              <a:ea typeface="Microsoft JhengHei" panose="020B0604030504040204" pitchFamily="34" charset="-120"/>
            </a:endParaRPr>
          </a:p>
        </p:txBody>
      </p:sp>
      <p:sp>
        <p:nvSpPr>
          <p:cNvPr id="21" name="矩形 20">
            <a:extLst>
              <a:ext uri="{FF2B5EF4-FFF2-40B4-BE49-F238E27FC236}">
                <a16:creationId xmlns:a16="http://schemas.microsoft.com/office/drawing/2014/main" id="{D243CEF1-FA7B-4F7B-BA97-0C887A9D6FC0}"/>
              </a:ext>
            </a:extLst>
          </p:cNvPr>
          <p:cNvSpPr/>
          <p:nvPr/>
        </p:nvSpPr>
        <p:spPr>
          <a:xfrm>
            <a:off x="96574" y="2055610"/>
            <a:ext cx="1702912" cy="664696"/>
          </a:xfrm>
          <a:prstGeom prst="rect">
            <a:avLst/>
          </a:prstGeom>
          <a:solidFill>
            <a:srgbClr val="0091D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sz="1800">
                <a:solidFill>
                  <a:schemeClr val="bg1"/>
                </a:solidFill>
                <a:latin typeface="Microsoft JhengHei" panose="020B0604030504040204" pitchFamily="34" charset="-120"/>
                <a:ea typeface="Microsoft JhengHei" panose="020B0604030504040204" pitchFamily="34" charset="-120"/>
              </a:rPr>
              <a:t>Regression</a:t>
            </a:r>
            <a:endParaRPr lang="zh-TW" altLang="en-US" sz="1800" dirty="0">
              <a:solidFill>
                <a:schemeClr val="bg1"/>
              </a:solidFill>
              <a:latin typeface="Microsoft JhengHei" panose="020B0604030504040204" pitchFamily="34" charset="-120"/>
              <a:ea typeface="Microsoft JhengHei" panose="020B0604030504040204" pitchFamily="34" charset="-120"/>
            </a:endParaRPr>
          </a:p>
        </p:txBody>
      </p:sp>
      <p:sp>
        <p:nvSpPr>
          <p:cNvPr id="9" name="橢圓 8">
            <a:extLst>
              <a:ext uri="{FF2B5EF4-FFF2-40B4-BE49-F238E27FC236}">
                <a16:creationId xmlns:a16="http://schemas.microsoft.com/office/drawing/2014/main" id="{67F49E28-5101-4C7D-A029-67E3C2F2898B}"/>
              </a:ext>
            </a:extLst>
          </p:cNvPr>
          <p:cNvSpPr/>
          <p:nvPr/>
        </p:nvSpPr>
        <p:spPr>
          <a:xfrm>
            <a:off x="2316213" y="2482311"/>
            <a:ext cx="1925912" cy="1427580"/>
          </a:xfrm>
          <a:prstGeom prst="ellipse">
            <a:avLst/>
          </a:prstGeom>
          <a:solidFill>
            <a:srgbClr val="005EB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sp>
        <p:nvSpPr>
          <p:cNvPr id="12" name="矩形 11">
            <a:extLst>
              <a:ext uri="{FF2B5EF4-FFF2-40B4-BE49-F238E27FC236}">
                <a16:creationId xmlns:a16="http://schemas.microsoft.com/office/drawing/2014/main" id="{60C646FD-324F-4F96-90E9-69BF24885F65}"/>
              </a:ext>
            </a:extLst>
          </p:cNvPr>
          <p:cNvSpPr/>
          <p:nvPr/>
        </p:nvSpPr>
        <p:spPr>
          <a:xfrm>
            <a:off x="2389605" y="2774221"/>
            <a:ext cx="1608069" cy="923330"/>
          </a:xfrm>
          <a:prstGeom prst="rect">
            <a:avLst/>
          </a:prstGeom>
        </p:spPr>
        <p:txBody>
          <a:bodyPr wrap="none">
            <a:spAutoFit/>
          </a:bodyPr>
          <a:lstStyle/>
          <a:p>
            <a:pPr algn="ctr"/>
            <a:r>
              <a:rPr lang="en-US" altLang="zh-TW" sz="1800">
                <a:solidFill>
                  <a:schemeClr val="lt1"/>
                </a:solidFill>
                <a:latin typeface="Microsoft JhengHei" panose="020B0604030504040204" pitchFamily="34" charset="-120"/>
                <a:ea typeface="Microsoft JhengHei" panose="020B0604030504040204" pitchFamily="34" charset="-120"/>
              </a:rPr>
              <a:t>Few features </a:t>
            </a:r>
          </a:p>
          <a:p>
            <a:pPr algn="ctr"/>
            <a:r>
              <a:rPr lang="en-US" altLang="zh-TW" sz="1800">
                <a:solidFill>
                  <a:schemeClr val="lt1"/>
                </a:solidFill>
                <a:latin typeface="Microsoft JhengHei" panose="020B0604030504040204" pitchFamily="34" charset="-120"/>
                <a:ea typeface="Microsoft JhengHei" panose="020B0604030504040204" pitchFamily="34" charset="-120"/>
              </a:rPr>
              <a:t>should be </a:t>
            </a:r>
          </a:p>
          <a:p>
            <a:pPr algn="ctr"/>
            <a:r>
              <a:rPr lang="en-US" altLang="zh-TW" sz="1800">
                <a:solidFill>
                  <a:schemeClr val="lt1"/>
                </a:solidFill>
                <a:latin typeface="Microsoft JhengHei" panose="020B0604030504040204" pitchFamily="34" charset="-120"/>
                <a:ea typeface="Microsoft JhengHei" panose="020B0604030504040204" pitchFamily="34" charset="-120"/>
              </a:rPr>
              <a:t>Important.</a:t>
            </a:r>
            <a:endParaRPr lang="zh-TW" altLang="en-US" sz="1800">
              <a:solidFill>
                <a:schemeClr val="lt1"/>
              </a:solidFill>
              <a:latin typeface="Microsoft JhengHei" panose="020B0604030504040204" pitchFamily="34" charset="-120"/>
              <a:ea typeface="Microsoft JhengHei" panose="020B0604030504040204" pitchFamily="34" charset="-120"/>
            </a:endParaRPr>
          </a:p>
        </p:txBody>
      </p:sp>
      <p:sp>
        <p:nvSpPr>
          <p:cNvPr id="27" name="文字方塊 26">
            <a:extLst>
              <a:ext uri="{FF2B5EF4-FFF2-40B4-BE49-F238E27FC236}">
                <a16:creationId xmlns:a16="http://schemas.microsoft.com/office/drawing/2014/main" id="{9135C94D-B357-4AC4-B985-E5E7B0B6C8CD}"/>
              </a:ext>
            </a:extLst>
          </p:cNvPr>
          <p:cNvSpPr txBox="1"/>
          <p:nvPr/>
        </p:nvSpPr>
        <p:spPr>
          <a:xfrm>
            <a:off x="3935399" y="2159629"/>
            <a:ext cx="350032" cy="276999"/>
          </a:xfrm>
          <a:prstGeom prst="rect">
            <a:avLst/>
          </a:prstGeom>
          <a:noFill/>
        </p:spPr>
        <p:txBody>
          <a:bodyPr wrap="none" lIns="0" tIns="0" rIns="0" bIns="0" rtlCol="0">
            <a:spAutoFit/>
          </a:bodyPr>
          <a:lstStyle/>
          <a:p>
            <a:r>
              <a:rPr lang="en-US" altLang="zh-TW" sz="1800">
                <a:latin typeface="Microsoft JhengHei" panose="020B0604030504040204" pitchFamily="34" charset="-120"/>
                <a:ea typeface="Microsoft JhengHei" panose="020B0604030504040204" pitchFamily="34" charset="-120"/>
              </a:rPr>
              <a:t>Yes</a:t>
            </a:r>
            <a:endParaRPr lang="zh-TW" altLang="en-US" sz="1800">
              <a:latin typeface="Microsoft JhengHei" panose="020B0604030504040204" pitchFamily="34" charset="-120"/>
              <a:ea typeface="Microsoft JhengHei" panose="020B0604030504040204" pitchFamily="34" charset="-120"/>
            </a:endParaRPr>
          </a:p>
        </p:txBody>
      </p:sp>
      <p:sp>
        <p:nvSpPr>
          <p:cNvPr id="28" name="文字方塊 27">
            <a:extLst>
              <a:ext uri="{FF2B5EF4-FFF2-40B4-BE49-F238E27FC236}">
                <a16:creationId xmlns:a16="http://schemas.microsoft.com/office/drawing/2014/main" id="{0126265D-9093-4C45-AFDF-2D466787B737}"/>
              </a:ext>
            </a:extLst>
          </p:cNvPr>
          <p:cNvSpPr txBox="1"/>
          <p:nvPr/>
        </p:nvSpPr>
        <p:spPr>
          <a:xfrm>
            <a:off x="3973726" y="3959273"/>
            <a:ext cx="368691" cy="276999"/>
          </a:xfrm>
          <a:prstGeom prst="rect">
            <a:avLst/>
          </a:prstGeom>
          <a:noFill/>
        </p:spPr>
        <p:txBody>
          <a:bodyPr wrap="square" lIns="0" tIns="0" rIns="0" bIns="0" rtlCol="0">
            <a:spAutoFit/>
          </a:bodyPr>
          <a:lstStyle/>
          <a:p>
            <a:r>
              <a:rPr lang="en-US" altLang="zh-TW" sz="1800">
                <a:latin typeface="Microsoft JhengHei" panose="020B0604030504040204" pitchFamily="34" charset="-120"/>
                <a:ea typeface="Microsoft JhengHei" panose="020B0604030504040204" pitchFamily="34" charset="-120"/>
              </a:rPr>
              <a:t>No</a:t>
            </a:r>
            <a:endParaRPr lang="zh-TW" altLang="en-US" sz="1800">
              <a:latin typeface="Microsoft JhengHei" panose="020B0604030504040204" pitchFamily="34" charset="-120"/>
              <a:ea typeface="Microsoft JhengHei" panose="020B0604030504040204" pitchFamily="34" charset="-120"/>
            </a:endParaRPr>
          </a:p>
        </p:txBody>
      </p:sp>
      <p:sp>
        <p:nvSpPr>
          <p:cNvPr id="15" name="左中括弧 14">
            <a:extLst>
              <a:ext uri="{FF2B5EF4-FFF2-40B4-BE49-F238E27FC236}">
                <a16:creationId xmlns:a16="http://schemas.microsoft.com/office/drawing/2014/main" id="{2A540E0C-68AF-48B5-9E06-9CD8C0FDA26B}"/>
              </a:ext>
            </a:extLst>
          </p:cNvPr>
          <p:cNvSpPr/>
          <p:nvPr/>
        </p:nvSpPr>
        <p:spPr>
          <a:xfrm>
            <a:off x="4444116" y="1595581"/>
            <a:ext cx="155383" cy="2055712"/>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200"/>
          </a:p>
        </p:txBody>
      </p:sp>
      <p:grpSp>
        <p:nvGrpSpPr>
          <p:cNvPr id="18" name="群組 17">
            <a:extLst>
              <a:ext uri="{FF2B5EF4-FFF2-40B4-BE49-F238E27FC236}">
                <a16:creationId xmlns:a16="http://schemas.microsoft.com/office/drawing/2014/main" id="{309032C7-222F-44DD-9BDC-E8CD74C205AE}"/>
              </a:ext>
            </a:extLst>
          </p:cNvPr>
          <p:cNvGrpSpPr/>
          <p:nvPr/>
        </p:nvGrpSpPr>
        <p:grpSpPr>
          <a:xfrm>
            <a:off x="4628836" y="886930"/>
            <a:ext cx="1564395" cy="1465797"/>
            <a:chOff x="4864113" y="847155"/>
            <a:chExt cx="2076974" cy="1465797"/>
          </a:xfrm>
        </p:grpSpPr>
        <p:sp>
          <p:nvSpPr>
            <p:cNvPr id="23" name="矩形 22">
              <a:extLst>
                <a:ext uri="{FF2B5EF4-FFF2-40B4-BE49-F238E27FC236}">
                  <a16:creationId xmlns:a16="http://schemas.microsoft.com/office/drawing/2014/main" id="{26238A06-67DF-44A3-AF07-C63D98782001}"/>
                </a:ext>
              </a:extLst>
            </p:cNvPr>
            <p:cNvSpPr/>
            <p:nvPr/>
          </p:nvSpPr>
          <p:spPr>
            <a:xfrm>
              <a:off x="4864114" y="847155"/>
              <a:ext cx="2076973" cy="717010"/>
            </a:xfrm>
            <a:prstGeom prst="rect">
              <a:avLst/>
            </a:prstGeom>
            <a:solidFill>
              <a:srgbClr val="6D207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sz="1800">
                  <a:solidFill>
                    <a:schemeClr val="bg1"/>
                  </a:solidFill>
                  <a:latin typeface="Microsoft JhengHei" panose="020B0604030504040204" pitchFamily="34" charset="-120"/>
                  <a:ea typeface="Microsoft JhengHei" panose="020B0604030504040204" pitchFamily="34" charset="-120"/>
                </a:rPr>
                <a:t>Lasso</a:t>
              </a:r>
              <a:endParaRPr lang="zh-TW" altLang="en-US" sz="1800">
                <a:solidFill>
                  <a:schemeClr val="bg1"/>
                </a:solidFill>
                <a:latin typeface="Microsoft JhengHei" panose="020B0604030504040204" pitchFamily="34" charset="-120"/>
                <a:ea typeface="Microsoft JhengHei" panose="020B0604030504040204" pitchFamily="34" charset="-120"/>
              </a:endParaRPr>
            </a:p>
          </p:txBody>
        </p:sp>
        <p:sp>
          <p:nvSpPr>
            <p:cNvPr id="24" name="矩形 23">
              <a:extLst>
                <a:ext uri="{FF2B5EF4-FFF2-40B4-BE49-F238E27FC236}">
                  <a16:creationId xmlns:a16="http://schemas.microsoft.com/office/drawing/2014/main" id="{8905EEEF-489C-4BDF-9079-F22E992EA779}"/>
                </a:ext>
              </a:extLst>
            </p:cNvPr>
            <p:cNvSpPr/>
            <p:nvPr/>
          </p:nvSpPr>
          <p:spPr>
            <a:xfrm>
              <a:off x="4864113" y="1595942"/>
              <a:ext cx="2076973" cy="717010"/>
            </a:xfrm>
            <a:prstGeom prst="rect">
              <a:avLst/>
            </a:prstGeom>
            <a:solidFill>
              <a:srgbClr val="6D207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sz="1800" err="1">
                  <a:solidFill>
                    <a:schemeClr val="bg1"/>
                  </a:solidFill>
                  <a:latin typeface="Microsoft JhengHei" panose="020B0604030504040204" pitchFamily="34" charset="-120"/>
                  <a:ea typeface="Microsoft JhengHei" panose="020B0604030504040204" pitchFamily="34" charset="-120"/>
                </a:rPr>
                <a:t>ElasticNet</a:t>
              </a:r>
              <a:endParaRPr lang="zh-TW" altLang="en-US" sz="1800">
                <a:solidFill>
                  <a:schemeClr val="bg1"/>
                </a:solidFill>
                <a:latin typeface="Microsoft JhengHei" panose="020B0604030504040204" pitchFamily="34" charset="-120"/>
                <a:ea typeface="Microsoft JhengHei" panose="020B0604030504040204" pitchFamily="34" charset="-120"/>
              </a:endParaRPr>
            </a:p>
          </p:txBody>
        </p:sp>
      </p:grpSp>
      <p:grpSp>
        <p:nvGrpSpPr>
          <p:cNvPr id="32" name="群組 31">
            <a:extLst>
              <a:ext uri="{FF2B5EF4-FFF2-40B4-BE49-F238E27FC236}">
                <a16:creationId xmlns:a16="http://schemas.microsoft.com/office/drawing/2014/main" id="{E2E54679-F644-493D-A4FF-F1347647C1C1}"/>
              </a:ext>
            </a:extLst>
          </p:cNvPr>
          <p:cNvGrpSpPr/>
          <p:nvPr/>
        </p:nvGrpSpPr>
        <p:grpSpPr>
          <a:xfrm>
            <a:off x="4626209" y="2796830"/>
            <a:ext cx="1564394" cy="1725797"/>
            <a:chOff x="4824860" y="440582"/>
            <a:chExt cx="2076973" cy="1448177"/>
          </a:xfrm>
        </p:grpSpPr>
        <p:sp>
          <p:nvSpPr>
            <p:cNvPr id="33" name="矩形 32">
              <a:extLst>
                <a:ext uri="{FF2B5EF4-FFF2-40B4-BE49-F238E27FC236}">
                  <a16:creationId xmlns:a16="http://schemas.microsoft.com/office/drawing/2014/main" id="{72A9D5FC-6455-405A-98D6-29F64750A37D}"/>
                </a:ext>
              </a:extLst>
            </p:cNvPr>
            <p:cNvSpPr/>
            <p:nvPr/>
          </p:nvSpPr>
          <p:spPr>
            <a:xfrm>
              <a:off x="4824860" y="440582"/>
              <a:ext cx="2076973" cy="717010"/>
            </a:xfrm>
            <a:prstGeom prst="rect">
              <a:avLst/>
            </a:prstGeom>
            <a:solidFill>
              <a:srgbClr val="6D207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sz="1800">
                  <a:solidFill>
                    <a:schemeClr val="bg1"/>
                  </a:solidFill>
                  <a:latin typeface="Microsoft JhengHei" panose="020B0604030504040204" pitchFamily="34" charset="-120"/>
                  <a:ea typeface="Microsoft JhengHei" panose="020B0604030504040204" pitchFamily="34" charset="-120"/>
                </a:rPr>
                <a:t>Ridge</a:t>
              </a:r>
            </a:p>
            <a:p>
              <a:pPr algn="ctr" defTabSz="914400"/>
              <a:r>
                <a:rPr lang="en-US" altLang="zh-TW" sz="1800">
                  <a:solidFill>
                    <a:schemeClr val="bg1"/>
                  </a:solidFill>
                  <a:latin typeface="Microsoft JhengHei" panose="020B0604030504040204" pitchFamily="34" charset="-120"/>
                  <a:ea typeface="Microsoft JhengHei" panose="020B0604030504040204" pitchFamily="34" charset="-120"/>
                </a:rPr>
                <a:t>Regression</a:t>
              </a:r>
              <a:endParaRPr lang="zh-TW" altLang="en-US" sz="1800">
                <a:solidFill>
                  <a:schemeClr val="bg1"/>
                </a:solidFill>
                <a:latin typeface="Microsoft JhengHei" panose="020B0604030504040204" pitchFamily="34" charset="-120"/>
                <a:ea typeface="Microsoft JhengHei" panose="020B0604030504040204" pitchFamily="34" charset="-120"/>
              </a:endParaRPr>
            </a:p>
          </p:txBody>
        </p:sp>
        <p:sp>
          <p:nvSpPr>
            <p:cNvPr id="34" name="矩形 33">
              <a:extLst>
                <a:ext uri="{FF2B5EF4-FFF2-40B4-BE49-F238E27FC236}">
                  <a16:creationId xmlns:a16="http://schemas.microsoft.com/office/drawing/2014/main" id="{54267C64-FA49-487F-9084-556CE31582BB}"/>
                </a:ext>
              </a:extLst>
            </p:cNvPr>
            <p:cNvSpPr/>
            <p:nvPr/>
          </p:nvSpPr>
          <p:spPr>
            <a:xfrm>
              <a:off x="4824860" y="1171749"/>
              <a:ext cx="2076973" cy="717010"/>
            </a:xfrm>
            <a:prstGeom prst="rect">
              <a:avLst/>
            </a:prstGeom>
            <a:solidFill>
              <a:srgbClr val="6D207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sz="1800">
                  <a:solidFill>
                    <a:schemeClr val="bg1"/>
                  </a:solidFill>
                  <a:latin typeface="Microsoft JhengHei" panose="020B0604030504040204" pitchFamily="34" charset="-120"/>
                  <a:ea typeface="Microsoft JhengHei" panose="020B0604030504040204" pitchFamily="34" charset="-120"/>
                </a:rPr>
                <a:t>SVR</a:t>
              </a:r>
            </a:p>
            <a:p>
              <a:pPr algn="ctr" defTabSz="914400"/>
              <a:r>
                <a:rPr lang="en-US" altLang="zh-TW" sz="1800">
                  <a:solidFill>
                    <a:schemeClr val="bg1"/>
                  </a:solidFill>
                  <a:latin typeface="Microsoft JhengHei" panose="020B0604030504040204" pitchFamily="34" charset="-120"/>
                  <a:ea typeface="Microsoft JhengHei" panose="020B0604030504040204" pitchFamily="34" charset="-120"/>
                </a:rPr>
                <a:t>(linear)</a:t>
              </a:r>
              <a:endParaRPr lang="zh-TW" altLang="en-US" sz="1800">
                <a:solidFill>
                  <a:schemeClr val="bg1"/>
                </a:solidFill>
                <a:latin typeface="Microsoft JhengHei" panose="020B0604030504040204" pitchFamily="34" charset="-120"/>
                <a:ea typeface="Microsoft JhengHei" panose="020B0604030504040204" pitchFamily="34" charset="-120"/>
              </a:endParaRPr>
            </a:p>
          </p:txBody>
        </p:sp>
      </p:grpSp>
      <p:grpSp>
        <p:nvGrpSpPr>
          <p:cNvPr id="35" name="群組 34">
            <a:extLst>
              <a:ext uri="{FF2B5EF4-FFF2-40B4-BE49-F238E27FC236}">
                <a16:creationId xmlns:a16="http://schemas.microsoft.com/office/drawing/2014/main" id="{1AA1D7CC-EE36-4E70-AB56-76857ADE32BC}"/>
              </a:ext>
            </a:extLst>
          </p:cNvPr>
          <p:cNvGrpSpPr/>
          <p:nvPr/>
        </p:nvGrpSpPr>
        <p:grpSpPr>
          <a:xfrm>
            <a:off x="7370473" y="2807977"/>
            <a:ext cx="1573711" cy="1686630"/>
            <a:chOff x="4864113" y="847155"/>
            <a:chExt cx="2076976" cy="1465797"/>
          </a:xfrm>
        </p:grpSpPr>
        <p:sp>
          <p:nvSpPr>
            <p:cNvPr id="36" name="矩形 35">
              <a:extLst>
                <a:ext uri="{FF2B5EF4-FFF2-40B4-BE49-F238E27FC236}">
                  <a16:creationId xmlns:a16="http://schemas.microsoft.com/office/drawing/2014/main" id="{AADD11B4-31EC-4638-92E1-E82BB79541C0}"/>
                </a:ext>
              </a:extLst>
            </p:cNvPr>
            <p:cNvSpPr/>
            <p:nvPr/>
          </p:nvSpPr>
          <p:spPr>
            <a:xfrm>
              <a:off x="4864116" y="847155"/>
              <a:ext cx="2076973" cy="717010"/>
            </a:xfrm>
            <a:prstGeom prst="rect">
              <a:avLst/>
            </a:prstGeom>
            <a:solidFill>
              <a:srgbClr val="00A3A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sz="1800">
                  <a:solidFill>
                    <a:schemeClr val="bg1"/>
                  </a:solidFill>
                  <a:latin typeface="Microsoft JhengHei" panose="020B0604030504040204" pitchFamily="34" charset="-120"/>
                  <a:ea typeface="Microsoft JhengHei" panose="020B0604030504040204" pitchFamily="34" charset="-120"/>
                </a:rPr>
                <a:t>SVR</a:t>
              </a:r>
            </a:p>
            <a:p>
              <a:pPr algn="ctr" defTabSz="914400"/>
              <a:r>
                <a:rPr lang="en-US" altLang="zh-TW" sz="1800">
                  <a:solidFill>
                    <a:schemeClr val="bg1"/>
                  </a:solidFill>
                  <a:latin typeface="Microsoft JhengHei" panose="020B0604030504040204" pitchFamily="34" charset="-120"/>
                  <a:ea typeface="Microsoft JhengHei" panose="020B0604030504040204" pitchFamily="34" charset="-120"/>
                </a:rPr>
                <a:t>(</a:t>
              </a:r>
              <a:r>
                <a:rPr lang="en-US" altLang="zh-TW" sz="1800" err="1">
                  <a:solidFill>
                    <a:schemeClr val="bg1"/>
                  </a:solidFill>
                  <a:latin typeface="Microsoft JhengHei" panose="020B0604030504040204" pitchFamily="34" charset="-120"/>
                  <a:ea typeface="Microsoft JhengHei" panose="020B0604030504040204" pitchFamily="34" charset="-120"/>
                </a:rPr>
                <a:t>rbf</a:t>
              </a:r>
              <a:r>
                <a:rPr lang="en-US" altLang="zh-TW" sz="1800">
                  <a:solidFill>
                    <a:schemeClr val="bg1"/>
                  </a:solidFill>
                  <a:latin typeface="Microsoft JhengHei" panose="020B0604030504040204" pitchFamily="34" charset="-120"/>
                  <a:ea typeface="Microsoft JhengHei" panose="020B0604030504040204" pitchFamily="34" charset="-120"/>
                </a:rPr>
                <a:t>)</a:t>
              </a:r>
              <a:endParaRPr lang="zh-TW" altLang="en-US" sz="1800">
                <a:solidFill>
                  <a:schemeClr val="bg1"/>
                </a:solidFill>
                <a:latin typeface="Microsoft JhengHei" panose="020B0604030504040204" pitchFamily="34" charset="-120"/>
                <a:ea typeface="Microsoft JhengHei" panose="020B0604030504040204" pitchFamily="34" charset="-120"/>
              </a:endParaRPr>
            </a:p>
          </p:txBody>
        </p:sp>
        <p:sp>
          <p:nvSpPr>
            <p:cNvPr id="37" name="矩形 36">
              <a:extLst>
                <a:ext uri="{FF2B5EF4-FFF2-40B4-BE49-F238E27FC236}">
                  <a16:creationId xmlns:a16="http://schemas.microsoft.com/office/drawing/2014/main" id="{182572B2-EF12-4D04-9EC7-B063FC3D107D}"/>
                </a:ext>
              </a:extLst>
            </p:cNvPr>
            <p:cNvSpPr/>
            <p:nvPr/>
          </p:nvSpPr>
          <p:spPr>
            <a:xfrm>
              <a:off x="4864113" y="1595942"/>
              <a:ext cx="2076973" cy="717010"/>
            </a:xfrm>
            <a:prstGeom prst="rect">
              <a:avLst/>
            </a:prstGeom>
            <a:solidFill>
              <a:srgbClr val="00A3A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TW" sz="1800">
                  <a:solidFill>
                    <a:schemeClr val="bg1"/>
                  </a:solidFill>
                  <a:latin typeface="Microsoft JhengHei" panose="020B0604030504040204" pitchFamily="34" charset="-120"/>
                  <a:ea typeface="Microsoft JhengHei" panose="020B0604030504040204" pitchFamily="34" charset="-120"/>
                </a:rPr>
                <a:t>Ensemble</a:t>
              </a:r>
            </a:p>
            <a:p>
              <a:pPr algn="ctr" defTabSz="914400"/>
              <a:r>
                <a:rPr lang="en-US" altLang="zh-TW" sz="1800">
                  <a:solidFill>
                    <a:schemeClr val="bg1"/>
                  </a:solidFill>
                  <a:latin typeface="Microsoft JhengHei" panose="020B0604030504040204" pitchFamily="34" charset="-120"/>
                  <a:ea typeface="Microsoft JhengHei" panose="020B0604030504040204" pitchFamily="34" charset="-120"/>
                </a:rPr>
                <a:t>Regressors</a:t>
              </a:r>
              <a:endParaRPr lang="zh-TW" altLang="en-US" sz="1800">
                <a:solidFill>
                  <a:schemeClr val="bg1"/>
                </a:solidFill>
                <a:latin typeface="Microsoft JhengHei" panose="020B0604030504040204" pitchFamily="34" charset="-120"/>
                <a:ea typeface="Microsoft JhengHei" panose="020B0604030504040204" pitchFamily="34" charset="-120"/>
              </a:endParaRPr>
            </a:p>
          </p:txBody>
        </p:sp>
      </p:grpSp>
      <p:cxnSp>
        <p:nvCxnSpPr>
          <p:cNvPr id="29" name="肘形接點 21">
            <a:extLst>
              <a:ext uri="{FF2B5EF4-FFF2-40B4-BE49-F238E27FC236}">
                <a16:creationId xmlns:a16="http://schemas.microsoft.com/office/drawing/2014/main" id="{C7972E7C-777B-4474-A45F-7FE5B39F5C55}"/>
              </a:ext>
            </a:extLst>
          </p:cNvPr>
          <p:cNvCxnSpPr/>
          <p:nvPr/>
        </p:nvCxnSpPr>
        <p:spPr>
          <a:xfrm>
            <a:off x="6375626" y="3680309"/>
            <a:ext cx="842645" cy="3175"/>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E64C5AC6-C042-4F2A-AB29-731C875AE535}"/>
              </a:ext>
            </a:extLst>
          </p:cNvPr>
          <p:cNvSpPr txBox="1"/>
          <p:nvPr/>
        </p:nvSpPr>
        <p:spPr>
          <a:xfrm>
            <a:off x="6318495" y="3805384"/>
            <a:ext cx="928588" cy="553998"/>
          </a:xfrm>
          <a:prstGeom prst="rect">
            <a:avLst/>
          </a:prstGeom>
          <a:noFill/>
        </p:spPr>
        <p:txBody>
          <a:bodyPr wrap="none" lIns="0" tIns="0" rIns="0" bIns="0" rtlCol="0">
            <a:spAutoFit/>
          </a:bodyPr>
          <a:lstStyle/>
          <a:p>
            <a:pPr algn="ctr"/>
            <a:r>
              <a:rPr lang="en-US" altLang="zh-TW" sz="1800">
                <a:latin typeface="Microsoft JhengHei" panose="020B0604030504040204" pitchFamily="34" charset="-120"/>
                <a:ea typeface="Microsoft JhengHei" panose="020B0604030504040204" pitchFamily="34" charset="-120"/>
              </a:rPr>
              <a:t>Not</a:t>
            </a:r>
          </a:p>
          <a:p>
            <a:pPr algn="ctr"/>
            <a:r>
              <a:rPr lang="en-US" altLang="zh-TW" sz="1800">
                <a:latin typeface="Microsoft JhengHei" panose="020B0604030504040204" pitchFamily="34" charset="-120"/>
                <a:ea typeface="Microsoft JhengHei" panose="020B0604030504040204" pitchFamily="34" charset="-120"/>
              </a:rPr>
              <a:t>Working</a:t>
            </a:r>
            <a:endParaRPr lang="zh-TW" altLang="en-US" sz="1800">
              <a:latin typeface="Microsoft JhengHei" panose="020B0604030504040204" pitchFamily="34" charset="-120"/>
              <a:ea typeface="Microsoft JhengHei" panose="020B0604030504040204" pitchFamily="34" charset="-120"/>
            </a:endParaRPr>
          </a:p>
        </p:txBody>
      </p:sp>
      <p:sp>
        <p:nvSpPr>
          <p:cNvPr id="6" name="文字方塊 5">
            <a:extLst>
              <a:ext uri="{FF2B5EF4-FFF2-40B4-BE49-F238E27FC236}">
                <a16:creationId xmlns:a16="http://schemas.microsoft.com/office/drawing/2014/main" id="{42001796-D2B6-4B1F-9AC2-74C41B205CF2}"/>
              </a:ext>
            </a:extLst>
          </p:cNvPr>
          <p:cNvSpPr txBox="1"/>
          <p:nvPr/>
        </p:nvSpPr>
        <p:spPr>
          <a:xfrm>
            <a:off x="2096024" y="729755"/>
            <a:ext cx="2128724" cy="338554"/>
          </a:xfrm>
          <a:prstGeom prst="rect">
            <a:avLst/>
          </a:prstGeom>
          <a:noFill/>
        </p:spPr>
        <p:txBody>
          <a:bodyPr wrap="none" rtlCol="0">
            <a:spAutoFit/>
          </a:bodyPr>
          <a:lstStyle/>
          <a:p>
            <a:r>
              <a:rPr lang="en-US" altLang="zh-TW" sz="1600">
                <a:solidFill>
                  <a:srgbClr val="005EB8"/>
                </a:solidFill>
                <a:latin typeface="Microsoft JhengHei" panose="020B0604030504040204" pitchFamily="34" charset="-120"/>
                <a:ea typeface="Microsoft JhengHei" panose="020B0604030504040204" pitchFamily="34" charset="-120"/>
              </a:rPr>
              <a:t>Total MAPE : 46.07%</a:t>
            </a:r>
            <a:endParaRPr lang="zh-TW" altLang="en-US" sz="1600">
              <a:solidFill>
                <a:srgbClr val="005EB8"/>
              </a:solidFill>
              <a:latin typeface="Microsoft JhengHei" panose="020B0604030504040204" pitchFamily="34" charset="-120"/>
              <a:ea typeface="Microsoft JhengHei" panose="020B0604030504040204" pitchFamily="34" charset="-120"/>
            </a:endParaRPr>
          </a:p>
        </p:txBody>
      </p:sp>
      <p:sp>
        <p:nvSpPr>
          <p:cNvPr id="31" name="文字方塊 30">
            <a:extLst>
              <a:ext uri="{FF2B5EF4-FFF2-40B4-BE49-F238E27FC236}">
                <a16:creationId xmlns:a16="http://schemas.microsoft.com/office/drawing/2014/main" id="{F9B04872-64DF-4406-AFE9-E63081497C83}"/>
              </a:ext>
            </a:extLst>
          </p:cNvPr>
          <p:cNvSpPr txBox="1"/>
          <p:nvPr/>
        </p:nvSpPr>
        <p:spPr>
          <a:xfrm>
            <a:off x="6225300" y="1060769"/>
            <a:ext cx="769763" cy="338554"/>
          </a:xfrm>
          <a:prstGeom prst="rect">
            <a:avLst/>
          </a:prstGeom>
          <a:noFill/>
        </p:spPr>
        <p:txBody>
          <a:bodyPr wrap="none" rtlCol="0">
            <a:spAutoFit/>
          </a:bodyPr>
          <a:lstStyle/>
          <a:p>
            <a:r>
              <a:rPr lang="en-US" altLang="zh-TW" sz="1600">
                <a:solidFill>
                  <a:srgbClr val="6D2072"/>
                </a:solidFill>
                <a:latin typeface="Microsoft JhengHei" panose="020B0604030504040204" pitchFamily="34" charset="-120"/>
                <a:ea typeface="Microsoft JhengHei" panose="020B0604030504040204" pitchFamily="34" charset="-120"/>
              </a:rPr>
              <a:t>7.84%</a:t>
            </a:r>
            <a:endParaRPr lang="zh-TW" altLang="en-US" sz="1600">
              <a:solidFill>
                <a:srgbClr val="6D2072"/>
              </a:solidFill>
              <a:latin typeface="Microsoft JhengHei" panose="020B0604030504040204" pitchFamily="34" charset="-120"/>
              <a:ea typeface="Microsoft JhengHei" panose="020B0604030504040204" pitchFamily="34" charset="-120"/>
            </a:endParaRPr>
          </a:p>
        </p:txBody>
      </p:sp>
      <p:sp>
        <p:nvSpPr>
          <p:cNvPr id="38" name="文字方塊 37">
            <a:extLst>
              <a:ext uri="{FF2B5EF4-FFF2-40B4-BE49-F238E27FC236}">
                <a16:creationId xmlns:a16="http://schemas.microsoft.com/office/drawing/2014/main" id="{4577321A-4072-4EF6-8247-06406E4CCF69}"/>
              </a:ext>
            </a:extLst>
          </p:cNvPr>
          <p:cNvSpPr txBox="1"/>
          <p:nvPr/>
        </p:nvSpPr>
        <p:spPr>
          <a:xfrm>
            <a:off x="6271170" y="1801447"/>
            <a:ext cx="769763" cy="338554"/>
          </a:xfrm>
          <a:prstGeom prst="rect">
            <a:avLst/>
          </a:prstGeom>
          <a:noFill/>
        </p:spPr>
        <p:txBody>
          <a:bodyPr wrap="none" rtlCol="0">
            <a:spAutoFit/>
          </a:bodyPr>
          <a:lstStyle/>
          <a:p>
            <a:r>
              <a:rPr lang="en-US" altLang="zh-TW" sz="1600">
                <a:solidFill>
                  <a:srgbClr val="6D2072"/>
                </a:solidFill>
                <a:latin typeface="Microsoft JhengHei" panose="020B0604030504040204" pitchFamily="34" charset="-120"/>
                <a:ea typeface="Microsoft JhengHei" panose="020B0604030504040204" pitchFamily="34" charset="-120"/>
              </a:rPr>
              <a:t>7.84%</a:t>
            </a:r>
            <a:endParaRPr lang="zh-TW" altLang="en-US" sz="1600">
              <a:solidFill>
                <a:srgbClr val="6D2072"/>
              </a:solidFill>
              <a:latin typeface="Microsoft JhengHei" panose="020B0604030504040204" pitchFamily="34" charset="-120"/>
              <a:ea typeface="Microsoft JhengHei" panose="020B0604030504040204" pitchFamily="34" charset="-120"/>
            </a:endParaRPr>
          </a:p>
        </p:txBody>
      </p:sp>
      <p:sp>
        <p:nvSpPr>
          <p:cNvPr id="39" name="文字方塊 38">
            <a:extLst>
              <a:ext uri="{FF2B5EF4-FFF2-40B4-BE49-F238E27FC236}">
                <a16:creationId xmlns:a16="http://schemas.microsoft.com/office/drawing/2014/main" id="{C919EDF7-5CE4-49CB-A692-ADC12B6DF3DF}"/>
              </a:ext>
            </a:extLst>
          </p:cNvPr>
          <p:cNvSpPr txBox="1"/>
          <p:nvPr/>
        </p:nvSpPr>
        <p:spPr>
          <a:xfrm>
            <a:off x="6233913" y="3009466"/>
            <a:ext cx="769763" cy="338554"/>
          </a:xfrm>
          <a:prstGeom prst="rect">
            <a:avLst/>
          </a:prstGeom>
          <a:noFill/>
        </p:spPr>
        <p:txBody>
          <a:bodyPr wrap="none" rtlCol="0">
            <a:spAutoFit/>
          </a:bodyPr>
          <a:lstStyle/>
          <a:p>
            <a:r>
              <a:rPr lang="en-US" altLang="zh-TW" sz="1600">
                <a:solidFill>
                  <a:srgbClr val="6D2072"/>
                </a:solidFill>
                <a:latin typeface="Microsoft JhengHei" panose="020B0604030504040204" pitchFamily="34" charset="-120"/>
                <a:ea typeface="Microsoft JhengHei" panose="020B0604030504040204" pitchFamily="34" charset="-120"/>
              </a:rPr>
              <a:t>7.89%</a:t>
            </a:r>
            <a:endParaRPr lang="zh-TW" altLang="en-US" sz="1600">
              <a:solidFill>
                <a:srgbClr val="6D2072"/>
              </a:solidFill>
              <a:latin typeface="Microsoft JhengHei" panose="020B0604030504040204" pitchFamily="34" charset="-120"/>
              <a:ea typeface="Microsoft JhengHei" panose="020B0604030504040204" pitchFamily="34" charset="-120"/>
            </a:endParaRPr>
          </a:p>
        </p:txBody>
      </p:sp>
      <p:sp>
        <p:nvSpPr>
          <p:cNvPr id="40" name="文字方塊 39">
            <a:extLst>
              <a:ext uri="{FF2B5EF4-FFF2-40B4-BE49-F238E27FC236}">
                <a16:creationId xmlns:a16="http://schemas.microsoft.com/office/drawing/2014/main" id="{CA2648DA-D700-4B07-A471-989FCA649079}"/>
              </a:ext>
            </a:extLst>
          </p:cNvPr>
          <p:cNvSpPr txBox="1"/>
          <p:nvPr/>
        </p:nvSpPr>
        <p:spPr>
          <a:xfrm>
            <a:off x="5077423" y="4615820"/>
            <a:ext cx="840295" cy="369332"/>
          </a:xfrm>
          <a:prstGeom prst="rect">
            <a:avLst/>
          </a:prstGeom>
          <a:noFill/>
        </p:spPr>
        <p:txBody>
          <a:bodyPr wrap="none" rtlCol="0">
            <a:spAutoFit/>
          </a:bodyPr>
          <a:lstStyle/>
          <a:p>
            <a:r>
              <a:rPr lang="en-US" altLang="zh-TW" sz="1800">
                <a:solidFill>
                  <a:srgbClr val="6D2072"/>
                </a:solidFill>
                <a:latin typeface="Microsoft JhengHei" panose="020B0604030504040204" pitchFamily="34" charset="-120"/>
                <a:ea typeface="Microsoft JhengHei" panose="020B0604030504040204" pitchFamily="34" charset="-120"/>
              </a:rPr>
              <a:t>7.88%</a:t>
            </a:r>
            <a:endParaRPr lang="zh-TW" altLang="en-US" sz="1800">
              <a:solidFill>
                <a:srgbClr val="6D2072"/>
              </a:solidFill>
              <a:latin typeface="Microsoft JhengHei" panose="020B0604030504040204" pitchFamily="34" charset="-120"/>
              <a:ea typeface="Microsoft JhengHei" panose="020B0604030504040204" pitchFamily="34" charset="-120"/>
            </a:endParaRPr>
          </a:p>
        </p:txBody>
      </p:sp>
      <p:sp>
        <p:nvSpPr>
          <p:cNvPr id="41" name="文字方塊 40">
            <a:extLst>
              <a:ext uri="{FF2B5EF4-FFF2-40B4-BE49-F238E27FC236}">
                <a16:creationId xmlns:a16="http://schemas.microsoft.com/office/drawing/2014/main" id="{BD244F3D-0EE0-4E6C-8553-3003727AA1D9}"/>
              </a:ext>
            </a:extLst>
          </p:cNvPr>
          <p:cNvSpPr txBox="1"/>
          <p:nvPr/>
        </p:nvSpPr>
        <p:spPr>
          <a:xfrm>
            <a:off x="7717642" y="2352727"/>
            <a:ext cx="888385" cy="338554"/>
          </a:xfrm>
          <a:prstGeom prst="rect">
            <a:avLst/>
          </a:prstGeom>
          <a:noFill/>
        </p:spPr>
        <p:txBody>
          <a:bodyPr wrap="none" rtlCol="0">
            <a:spAutoFit/>
          </a:bodyPr>
          <a:lstStyle/>
          <a:p>
            <a:r>
              <a:rPr lang="en-US" altLang="zh-TW" sz="1600">
                <a:solidFill>
                  <a:srgbClr val="00A3A1"/>
                </a:solidFill>
                <a:latin typeface="Microsoft JhengHei" panose="020B0604030504040204" pitchFamily="34" charset="-120"/>
                <a:ea typeface="Microsoft JhengHei" panose="020B0604030504040204" pitchFamily="34" charset="-120"/>
              </a:rPr>
              <a:t>46.07%</a:t>
            </a:r>
            <a:endParaRPr lang="zh-TW" altLang="en-US" sz="1600">
              <a:solidFill>
                <a:srgbClr val="00A3A1"/>
              </a:solidFill>
              <a:latin typeface="Microsoft JhengHei" panose="020B0604030504040204" pitchFamily="34" charset="-120"/>
              <a:ea typeface="Microsoft JhengHei" panose="020B0604030504040204" pitchFamily="34" charset="-120"/>
            </a:endParaRPr>
          </a:p>
        </p:txBody>
      </p:sp>
      <p:sp>
        <p:nvSpPr>
          <p:cNvPr id="42" name="灯片编号占位符 1">
            <a:extLst>
              <a:ext uri="{FF2B5EF4-FFF2-40B4-BE49-F238E27FC236}">
                <a16:creationId xmlns:a16="http://schemas.microsoft.com/office/drawing/2014/main" id="{A0E495C7-A964-45A0-AE8E-989E21EB309D}"/>
              </a:ext>
            </a:extLst>
          </p:cNvPr>
          <p:cNvSpPr txBox="1">
            <a:spLocks/>
          </p:cNvSpPr>
          <p:nvPr/>
        </p:nvSpPr>
        <p:spPr>
          <a:xfrm>
            <a:off x="6847529" y="4747679"/>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18</a:t>
            </a:fld>
            <a:endParaRPr lang="zh-CN" altLang="en-US"/>
          </a:p>
        </p:txBody>
      </p:sp>
    </p:spTree>
    <p:custDataLst>
      <p:tags r:id="rId1"/>
    </p:custDataLst>
    <p:extLst>
      <p:ext uri="{BB962C8B-B14F-4D97-AF65-F5344CB8AC3E}">
        <p14:creationId xmlns:p14="http://schemas.microsoft.com/office/powerpoint/2010/main" val="3807743515"/>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97250" y="200660"/>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6" name="TextBox 25"/>
          <p:cNvSpPr txBox="1"/>
          <p:nvPr/>
        </p:nvSpPr>
        <p:spPr>
          <a:xfrm>
            <a:off x="6645448" y="170770"/>
            <a:ext cx="2209900" cy="400110"/>
          </a:xfrm>
          <a:prstGeom prst="rect">
            <a:avLst/>
          </a:prstGeom>
          <a:noFill/>
        </p:spPr>
        <p:txBody>
          <a:bodyPr wrap="none" rtlCol="0">
            <a:spAutoFit/>
          </a:bodyPr>
          <a:lstStyle/>
          <a:p>
            <a:pPr algn="r" eaLnBrk="1" hangingPunct="1">
              <a:lnSpc>
                <a:spcPct val="100000"/>
              </a:lnSpc>
              <a:buClrTx/>
              <a:buSzTx/>
              <a:buFontTx/>
              <a:buNone/>
            </a:pP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Surrogate model</a:t>
            </a:r>
          </a:p>
        </p:txBody>
      </p:sp>
      <p:sp>
        <p:nvSpPr>
          <p:cNvPr id="3" name="TextBox 25"/>
          <p:cNvSpPr txBox="1"/>
          <p:nvPr/>
        </p:nvSpPr>
        <p:spPr>
          <a:xfrm>
            <a:off x="593998" y="149180"/>
            <a:ext cx="4392421" cy="461665"/>
          </a:xfrm>
          <a:prstGeom prst="rect">
            <a:avLst/>
          </a:prstGeom>
          <a:noFill/>
        </p:spPr>
        <p:txBody>
          <a:bodyPr wrap="none" rtlCol="0">
            <a:spAutoFit/>
          </a:bodyPr>
          <a:lstStyle/>
          <a:p>
            <a:pPr algn="l" eaLnBrk="1" hangingPunct="1">
              <a:lnSpc>
                <a:spcPct val="100000"/>
              </a:lnSpc>
              <a:buClrTx/>
              <a:buSzTx/>
              <a:buFontTx/>
              <a:buNone/>
            </a:pPr>
            <a:r>
              <a:rPr lang="en-US" altLang="zh-CN" sz="2400">
                <a:latin typeface="Microsoft JhengHei" panose="020B0604030504040204" pitchFamily="34" charset="-120"/>
                <a:ea typeface="Microsoft JhengHei" panose="020B0604030504040204" pitchFamily="34" charset="-120"/>
                <a:cs typeface="Calibri Light" panose="020F0302020204030204" pitchFamily="34" charset="0"/>
                <a:sym typeface="+mn-ea"/>
              </a:rPr>
              <a:t>Selection of Surrogate Model</a:t>
            </a:r>
          </a:p>
        </p:txBody>
      </p:sp>
      <p:pic>
        <p:nvPicPr>
          <p:cNvPr id="6" name="圖片 5">
            <a:extLst>
              <a:ext uri="{FF2B5EF4-FFF2-40B4-BE49-F238E27FC236}">
                <a16:creationId xmlns:a16="http://schemas.microsoft.com/office/drawing/2014/main" id="{1A281AB5-78C1-4EAF-A1D4-F7E81592CAA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5220" y="662326"/>
            <a:ext cx="8866910" cy="4399202"/>
          </a:xfrm>
          <a:prstGeom prst="rect">
            <a:avLst/>
          </a:prstGeom>
        </p:spPr>
      </p:pic>
      <p:sp>
        <p:nvSpPr>
          <p:cNvPr id="7" name="灯片编号占位符 1">
            <a:extLst>
              <a:ext uri="{FF2B5EF4-FFF2-40B4-BE49-F238E27FC236}">
                <a16:creationId xmlns:a16="http://schemas.microsoft.com/office/drawing/2014/main" id="{441D5098-444C-4D4A-8D9E-63AC6F8E267B}"/>
              </a:ext>
            </a:extLst>
          </p:cNvPr>
          <p:cNvSpPr txBox="1">
            <a:spLocks/>
          </p:cNvSpPr>
          <p:nvPr/>
        </p:nvSpPr>
        <p:spPr>
          <a:xfrm>
            <a:off x="6847529" y="4747679"/>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19</a:t>
            </a:fld>
            <a:endParaRPr lang="zh-CN" altLang="en-US"/>
          </a:p>
        </p:txBody>
      </p:sp>
    </p:spTree>
    <p:custDataLst>
      <p:tags r:id="rId1"/>
    </p:custDataLst>
    <p:extLst>
      <p:ext uri="{BB962C8B-B14F-4D97-AF65-F5344CB8AC3E}">
        <p14:creationId xmlns:p14="http://schemas.microsoft.com/office/powerpoint/2010/main" val="523754000"/>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直角三角形 18"/>
          <p:cNvSpPr/>
          <p:nvPr/>
        </p:nvSpPr>
        <p:spPr>
          <a:xfrm rot="16200000">
            <a:off x="6427481" y="2409082"/>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0" name="直角三角形 19"/>
          <p:cNvSpPr/>
          <p:nvPr/>
        </p:nvSpPr>
        <p:spPr>
          <a:xfrm rot="5400000">
            <a:off x="-28260" y="0"/>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grpSp>
        <p:nvGrpSpPr>
          <p:cNvPr id="5" name="组合 4"/>
          <p:cNvGrpSpPr/>
          <p:nvPr/>
        </p:nvGrpSpPr>
        <p:grpSpPr>
          <a:xfrm>
            <a:off x="248842" y="700848"/>
            <a:ext cx="8801735" cy="3954145"/>
            <a:chOff x="5403" y="2024"/>
            <a:chExt cx="13861" cy="6227"/>
          </a:xfrm>
        </p:grpSpPr>
        <p:pic>
          <p:nvPicPr>
            <p:cNvPr id="6" name="图片 5"/>
            <p:cNvPicPr>
              <a:picLocks noChangeAspect="1"/>
            </p:cNvPicPr>
            <p:nvPr/>
          </p:nvPicPr>
          <p:blipFill>
            <a:blip r:embed="rId3"/>
            <a:srcRect t="15694" b="16755"/>
            <a:stretch>
              <a:fillRect/>
            </a:stretch>
          </p:blipFill>
          <p:spPr>
            <a:xfrm>
              <a:off x="5403" y="2025"/>
              <a:ext cx="13861" cy="6226"/>
            </a:xfrm>
            <a:prstGeom prst="rect">
              <a:avLst/>
            </a:prstGeom>
          </p:spPr>
        </p:pic>
        <p:sp>
          <p:nvSpPr>
            <p:cNvPr id="7" name="矩形 6"/>
            <p:cNvSpPr/>
            <p:nvPr/>
          </p:nvSpPr>
          <p:spPr>
            <a:xfrm>
              <a:off x="5404" y="2024"/>
              <a:ext cx="13860" cy="6227"/>
            </a:xfrm>
            <a:prstGeom prst="rect">
              <a:avLst/>
            </a:prstGeom>
            <a:solidFill>
              <a:schemeClr val="bg1">
                <a:alpha val="80000"/>
              </a:schemeClr>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grpSp>
      <p:sp>
        <p:nvSpPr>
          <p:cNvPr id="3" name="矩形 2"/>
          <p:cNvSpPr/>
          <p:nvPr/>
        </p:nvSpPr>
        <p:spPr>
          <a:xfrm>
            <a:off x="647760" y="2858770"/>
            <a:ext cx="1678940" cy="368300"/>
          </a:xfrm>
          <a:prstGeom prst="rect">
            <a:avLst/>
          </a:prstGeom>
        </p:spPr>
        <p:txBody>
          <a:bodyPr wrap="square">
            <a:spAutoFit/>
          </a:bodyPr>
          <a:lstStyle/>
          <a:p>
            <a:pPr algn="ctr" eaLnBrk="1" hangingPunct="1">
              <a:lnSpc>
                <a:spcPct val="100000"/>
              </a:lnSpc>
              <a:spcBef>
                <a:spcPct val="0"/>
              </a:spcBef>
              <a:buFontTx/>
              <a:buNone/>
            </a:pPr>
            <a:r>
              <a:rPr lang="en-US" altLang="zh-CN" sz="1800">
                <a:solidFill>
                  <a:schemeClr val="tx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Introduction</a:t>
            </a:r>
            <a:endParaRPr lang="en-US" altLang="zh-CN" sz="1800" kern="100">
              <a:solidFill>
                <a:schemeClr val="tx1"/>
              </a:solidFill>
              <a:latin typeface="Microsoft JhengHei" panose="020B0604030504040204" pitchFamily="34" charset="-120"/>
              <a:ea typeface="Microsoft JhengHei" panose="020B0604030504040204" pitchFamily="34" charset="-120"/>
              <a:cs typeface="Calibri Light" panose="020F0302020204030204" pitchFamily="34" charset="0"/>
              <a:sym typeface="+mn-ea"/>
            </a:endParaRPr>
          </a:p>
        </p:txBody>
      </p:sp>
      <p:sp>
        <p:nvSpPr>
          <p:cNvPr id="8" name="矩形 7"/>
          <p:cNvSpPr/>
          <p:nvPr/>
        </p:nvSpPr>
        <p:spPr>
          <a:xfrm>
            <a:off x="2108509" y="2840623"/>
            <a:ext cx="1756421" cy="646331"/>
          </a:xfrm>
          <a:prstGeom prst="rect">
            <a:avLst/>
          </a:prstGeom>
        </p:spPr>
        <p:txBody>
          <a:bodyPr wrap="square">
            <a:spAutoFit/>
          </a:bodyPr>
          <a:lstStyle/>
          <a:p>
            <a:pPr algn="ctr">
              <a:spcBef>
                <a:spcPct val="0"/>
              </a:spcBef>
            </a:pPr>
            <a:r>
              <a:rPr lang="en-US" altLang="zh-CN" sz="1800">
                <a:latin typeface="Microsoft JhengHei" panose="020B0604030504040204" pitchFamily="34" charset="-120"/>
                <a:ea typeface="Microsoft JhengHei" panose="020B0604030504040204" pitchFamily="34" charset="-120"/>
                <a:cs typeface="Calibri Light" panose="020F0302020204030204" pitchFamily="34" charset="0"/>
                <a:sym typeface="+mn-ea"/>
              </a:rPr>
              <a:t>Data</a:t>
            </a:r>
            <a:endParaRPr lang="en-US" altLang="zh-CN" sz="1800">
              <a:latin typeface="Microsoft JhengHei" panose="020B0604030504040204" pitchFamily="34" charset="-120"/>
              <a:ea typeface="Microsoft JhengHei" panose="020B0604030504040204" pitchFamily="34" charset="-120"/>
              <a:cs typeface="Calibri Light" panose="020F0302020204030204" pitchFamily="34" charset="0"/>
            </a:endParaRPr>
          </a:p>
          <a:p>
            <a:pPr algn="ctr">
              <a:spcBef>
                <a:spcPct val="0"/>
              </a:spcBef>
            </a:pPr>
            <a:r>
              <a:rPr lang="en-US" altLang="zh-CN" sz="1800">
                <a:latin typeface="Microsoft JhengHei" panose="020B0604030504040204" pitchFamily="34" charset="-120"/>
                <a:ea typeface="Microsoft JhengHei" panose="020B0604030504040204" pitchFamily="34" charset="-120"/>
                <a:cs typeface="Calibri Light" panose="020F0302020204030204" pitchFamily="34" charset="0"/>
                <a:sym typeface="+mn-ea"/>
              </a:rPr>
              <a:t>Preprocessing</a:t>
            </a:r>
          </a:p>
        </p:txBody>
      </p:sp>
      <p:sp>
        <p:nvSpPr>
          <p:cNvPr id="4" name="矩形 3"/>
          <p:cNvSpPr/>
          <p:nvPr/>
        </p:nvSpPr>
        <p:spPr>
          <a:xfrm>
            <a:off x="5219570" y="2890087"/>
            <a:ext cx="1791714" cy="369332"/>
          </a:xfrm>
          <a:prstGeom prst="rect">
            <a:avLst/>
          </a:prstGeom>
        </p:spPr>
        <p:txBody>
          <a:bodyPr wrap="square">
            <a:spAutoFit/>
          </a:bodyPr>
          <a:lstStyle/>
          <a:p>
            <a:pPr algn="ctr">
              <a:spcBef>
                <a:spcPct val="0"/>
              </a:spcBef>
              <a:buClrTx/>
              <a:buSzTx/>
            </a:pPr>
            <a:r>
              <a:rPr lang="en-US" altLang="zh-CN" sz="1800">
                <a:latin typeface="Microsoft JhengHei" panose="020B0604030504040204" pitchFamily="34" charset="-120"/>
                <a:ea typeface="Microsoft JhengHei" panose="020B0604030504040204" pitchFamily="34" charset="-120"/>
                <a:cs typeface="Calibri Light" panose="020F0302020204030204" pitchFamily="34" charset="0"/>
                <a:sym typeface="+mn-ea"/>
              </a:rPr>
              <a:t>Metaheuristics</a:t>
            </a:r>
            <a:endParaRPr lang="en-US" altLang="zh-CN" sz="1800">
              <a:latin typeface="Microsoft JhengHei" panose="020B0604030504040204" pitchFamily="34" charset="-120"/>
              <a:ea typeface="Microsoft JhengHei" panose="020B0604030504040204" pitchFamily="34" charset="-120"/>
              <a:cs typeface="Calibri Light" panose="020F0302020204030204" pitchFamily="34" charset="0"/>
            </a:endParaRPr>
          </a:p>
        </p:txBody>
      </p:sp>
      <p:sp>
        <p:nvSpPr>
          <p:cNvPr id="9" name="矩形 8"/>
          <p:cNvSpPr/>
          <p:nvPr/>
        </p:nvSpPr>
        <p:spPr>
          <a:xfrm>
            <a:off x="7046000" y="2875247"/>
            <a:ext cx="1580764" cy="369332"/>
          </a:xfrm>
          <a:prstGeom prst="rect">
            <a:avLst/>
          </a:prstGeom>
        </p:spPr>
        <p:txBody>
          <a:bodyPr wrap="square">
            <a:spAutoFit/>
          </a:bodyPr>
          <a:lstStyle/>
          <a:p>
            <a:pPr algn="ctr">
              <a:spcBef>
                <a:spcPct val="0"/>
              </a:spcBef>
              <a:buClrTx/>
              <a:buSzTx/>
            </a:pPr>
            <a:r>
              <a:rPr lang="en-US" altLang="zh-CN" sz="1800">
                <a:latin typeface="Microsoft JhengHei" panose="020B0604030504040204" pitchFamily="34" charset="-120"/>
                <a:ea typeface="Microsoft JhengHei" panose="020B0604030504040204" pitchFamily="34" charset="-120"/>
                <a:cs typeface="Calibri Light" panose="020F0302020204030204" pitchFamily="34" charset="0"/>
                <a:sym typeface="+mn-ea"/>
              </a:rPr>
              <a:t>Performance</a:t>
            </a:r>
          </a:p>
        </p:txBody>
      </p:sp>
      <p:sp>
        <p:nvSpPr>
          <p:cNvPr id="38" name="圆角矩形 37"/>
          <p:cNvSpPr/>
          <p:nvPr/>
        </p:nvSpPr>
        <p:spPr>
          <a:xfrm>
            <a:off x="3345180" y="923437"/>
            <a:ext cx="2621511" cy="443718"/>
          </a:xfrm>
          <a:prstGeom prst="roundRect">
            <a:avLst/>
          </a:prstGeom>
          <a:solidFill>
            <a:srgbClr val="202A36"/>
          </a:solidFill>
          <a:ln>
            <a:solidFill>
              <a:srgbClr val="202A3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bg1"/>
              </a:solidFill>
              <a:ea typeface="Microsoft JhengHei" panose="020B0604030504040204" pitchFamily="34" charset="-120"/>
              <a:cs typeface="Calibri Light" panose="020F0302020204030204" pitchFamily="34" charset="0"/>
            </a:endParaRPr>
          </a:p>
        </p:txBody>
      </p:sp>
      <p:sp>
        <p:nvSpPr>
          <p:cNvPr id="62" name="TextBox 59"/>
          <p:cNvSpPr txBox="1">
            <a:spLocks noChangeArrowheads="1"/>
          </p:cNvSpPr>
          <p:nvPr/>
        </p:nvSpPr>
        <p:spPr bwMode="auto">
          <a:xfrm flipH="1">
            <a:off x="3613942" y="923437"/>
            <a:ext cx="1936750" cy="46166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800" b="1" kern="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rPr>
              <a:t> </a:t>
            </a:r>
            <a:r>
              <a:rPr lang="en-US" altLang="zh-CN" sz="2400" kern="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rPr>
              <a:t>CONTENTS</a:t>
            </a:r>
            <a:endParaRPr lang="en-US" altLang="zh-CN" sz="1800" kern="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endParaRPr>
          </a:p>
        </p:txBody>
      </p:sp>
      <p:grpSp>
        <p:nvGrpSpPr>
          <p:cNvPr id="103" name="组合 102"/>
          <p:cNvGrpSpPr/>
          <p:nvPr/>
        </p:nvGrpSpPr>
        <p:grpSpPr>
          <a:xfrm>
            <a:off x="1025236" y="1833321"/>
            <a:ext cx="7195128" cy="917817"/>
            <a:chOff x="1876" y="3078"/>
            <a:chExt cx="10290" cy="1254"/>
          </a:xfrm>
          <a:effectLst>
            <a:outerShdw blurRad="50800" dist="38100" dir="8100000" algn="tr" rotWithShape="0">
              <a:prstClr val="black">
                <a:alpha val="40000"/>
              </a:prstClr>
            </a:outerShdw>
          </a:effectLst>
        </p:grpSpPr>
        <p:grpSp>
          <p:nvGrpSpPr>
            <p:cNvPr id="13" name="组合 12"/>
            <p:cNvGrpSpPr/>
            <p:nvPr/>
          </p:nvGrpSpPr>
          <p:grpSpPr>
            <a:xfrm>
              <a:off x="1876" y="3078"/>
              <a:ext cx="1252" cy="1255"/>
              <a:chOff x="4584701" y="522287"/>
              <a:chExt cx="2744788" cy="2752726"/>
            </a:xfrm>
            <a:solidFill>
              <a:srgbClr val="202A36"/>
            </a:solidFill>
          </p:grpSpPr>
          <p:sp>
            <p:nvSpPr>
              <p:cNvPr id="15"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sz="1000">
                  <a:ea typeface="Microsoft JhengHei" panose="020B0604030504040204" pitchFamily="34" charset="-120"/>
                  <a:cs typeface="Calibri Light" panose="020F0302020204030204" pitchFamily="34" charset="0"/>
                </a:endParaRPr>
              </a:p>
            </p:txBody>
          </p:sp>
          <p:sp>
            <p:nvSpPr>
              <p:cNvPr id="16"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sz="1000">
                  <a:ea typeface="Microsoft JhengHei" panose="020B0604030504040204" pitchFamily="34" charset="-120"/>
                  <a:cs typeface="Calibri Light" panose="020F0302020204030204" pitchFamily="34" charset="0"/>
                </a:endParaRPr>
              </a:p>
            </p:txBody>
          </p:sp>
        </p:grpSp>
        <p:grpSp>
          <p:nvGrpSpPr>
            <p:cNvPr id="17" name="组合 16"/>
            <p:cNvGrpSpPr/>
            <p:nvPr/>
          </p:nvGrpSpPr>
          <p:grpSpPr>
            <a:xfrm>
              <a:off x="4090" y="3078"/>
              <a:ext cx="1252" cy="1255"/>
              <a:chOff x="4584701" y="522287"/>
              <a:chExt cx="2744788" cy="2752726"/>
            </a:xfrm>
            <a:solidFill>
              <a:srgbClr val="202A36"/>
            </a:solidFill>
          </p:grpSpPr>
          <p:sp>
            <p:nvSpPr>
              <p:cNvPr id="18"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sz="1000">
                  <a:ea typeface="Microsoft JhengHei" panose="020B0604030504040204" pitchFamily="34" charset="-120"/>
                  <a:cs typeface="Calibri Light" panose="020F0302020204030204" pitchFamily="34" charset="0"/>
                </a:endParaRPr>
              </a:p>
            </p:txBody>
          </p:sp>
          <p:sp>
            <p:nvSpPr>
              <p:cNvPr id="21"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sz="1000">
                  <a:ea typeface="Microsoft JhengHei" panose="020B0604030504040204" pitchFamily="34" charset="-120"/>
                  <a:cs typeface="Calibri Light" panose="020F0302020204030204" pitchFamily="34" charset="0"/>
                </a:endParaRPr>
              </a:p>
            </p:txBody>
          </p:sp>
        </p:grpSp>
        <p:grpSp>
          <p:nvGrpSpPr>
            <p:cNvPr id="22" name="组合 21"/>
            <p:cNvGrpSpPr/>
            <p:nvPr/>
          </p:nvGrpSpPr>
          <p:grpSpPr>
            <a:xfrm>
              <a:off x="6343" y="3078"/>
              <a:ext cx="1252" cy="1255"/>
              <a:chOff x="4584701" y="522287"/>
              <a:chExt cx="2744788" cy="2752726"/>
            </a:xfrm>
            <a:solidFill>
              <a:srgbClr val="202A36"/>
            </a:solidFill>
          </p:grpSpPr>
          <p:sp>
            <p:nvSpPr>
              <p:cNvPr id="23"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sz="1000">
                  <a:ea typeface="Microsoft JhengHei" panose="020B0604030504040204" pitchFamily="34" charset="-120"/>
                  <a:cs typeface="Calibri Light" panose="020F0302020204030204" pitchFamily="34" charset="0"/>
                </a:endParaRPr>
              </a:p>
            </p:txBody>
          </p:sp>
          <p:sp>
            <p:nvSpPr>
              <p:cNvPr id="25"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sz="1000">
                  <a:ea typeface="Microsoft JhengHei" panose="020B0604030504040204" pitchFamily="34" charset="-120"/>
                  <a:cs typeface="Calibri Light" panose="020F0302020204030204" pitchFamily="34" charset="0"/>
                </a:endParaRPr>
              </a:p>
            </p:txBody>
          </p:sp>
        </p:grpSp>
        <p:grpSp>
          <p:nvGrpSpPr>
            <p:cNvPr id="29" name="组合 28"/>
            <p:cNvGrpSpPr/>
            <p:nvPr/>
          </p:nvGrpSpPr>
          <p:grpSpPr>
            <a:xfrm>
              <a:off x="8618" y="3078"/>
              <a:ext cx="1252" cy="1255"/>
              <a:chOff x="4584701" y="522287"/>
              <a:chExt cx="2744788" cy="2752726"/>
            </a:xfrm>
            <a:solidFill>
              <a:srgbClr val="202A36"/>
            </a:solidFill>
          </p:grpSpPr>
          <p:sp>
            <p:nvSpPr>
              <p:cNvPr id="30"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sz="1000">
                  <a:ea typeface="Microsoft JhengHei" panose="020B0604030504040204" pitchFamily="34" charset="-120"/>
                  <a:cs typeface="Calibri Light" panose="020F0302020204030204" pitchFamily="34" charset="0"/>
                </a:endParaRPr>
              </a:p>
            </p:txBody>
          </p:sp>
          <p:sp>
            <p:nvSpPr>
              <p:cNvPr id="33"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sz="1000">
                  <a:ea typeface="Microsoft JhengHei" panose="020B0604030504040204" pitchFamily="34" charset="-120"/>
                  <a:cs typeface="Calibri Light" panose="020F0302020204030204" pitchFamily="34" charset="0"/>
                </a:endParaRPr>
              </a:p>
            </p:txBody>
          </p:sp>
        </p:grpSp>
        <p:grpSp>
          <p:nvGrpSpPr>
            <p:cNvPr id="34" name="组合 33"/>
            <p:cNvGrpSpPr/>
            <p:nvPr/>
          </p:nvGrpSpPr>
          <p:grpSpPr>
            <a:xfrm>
              <a:off x="10914" y="3078"/>
              <a:ext cx="1252" cy="1255"/>
              <a:chOff x="4584701" y="522287"/>
              <a:chExt cx="2744788" cy="2752726"/>
            </a:xfrm>
            <a:solidFill>
              <a:srgbClr val="202A36"/>
            </a:solidFill>
          </p:grpSpPr>
          <p:sp>
            <p:nvSpPr>
              <p:cNvPr id="35" name="Oval 5"/>
              <p:cNvSpPr>
                <a:spLocks noChangeArrowheads="1"/>
              </p:cNvSpPr>
              <p:nvPr/>
            </p:nvSpPr>
            <p:spPr bwMode="auto">
              <a:xfrm>
                <a:off x="4837113" y="774700"/>
                <a:ext cx="2238375" cy="2246313"/>
              </a:xfrm>
              <a:prstGeom prst="ellipse">
                <a:avLst/>
              </a:prstGeom>
              <a:grpFill/>
              <a:ln w="9525">
                <a:noFill/>
                <a:round/>
              </a:ln>
            </p:spPr>
            <p:txBody>
              <a:bodyPr vert="horz" wrap="square" lIns="91440" tIns="45720" rIns="91440" bIns="45720" numCol="1" anchor="t" anchorCtr="0" compatLnSpc="1"/>
              <a:lstStyle/>
              <a:p>
                <a:endParaRPr lang="zh-CN" altLang="en-US" sz="1000">
                  <a:ea typeface="Microsoft JhengHei" panose="020B0604030504040204" pitchFamily="34" charset="-120"/>
                  <a:cs typeface="Calibri Light" panose="020F0302020204030204" pitchFamily="34" charset="0"/>
                </a:endParaRPr>
              </a:p>
            </p:txBody>
          </p:sp>
          <p:sp>
            <p:nvSpPr>
              <p:cNvPr id="36"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grpFill/>
              <a:ln w="9525">
                <a:noFill/>
                <a:round/>
              </a:ln>
            </p:spPr>
            <p:txBody>
              <a:bodyPr vert="horz" wrap="square" lIns="91440" tIns="45720" rIns="91440" bIns="45720" numCol="1" anchor="t" anchorCtr="0" compatLnSpc="1"/>
              <a:lstStyle/>
              <a:p>
                <a:endParaRPr lang="zh-CN" altLang="en-US" sz="1000">
                  <a:ea typeface="Microsoft JhengHei" panose="020B0604030504040204" pitchFamily="34" charset="-120"/>
                  <a:cs typeface="Calibri Light" panose="020F0302020204030204" pitchFamily="34" charset="0"/>
                </a:endParaRPr>
              </a:p>
            </p:txBody>
          </p:sp>
        </p:grpSp>
        <p:sp>
          <p:nvSpPr>
            <p:cNvPr id="65" name="Freeform 28"/>
            <p:cNvSpPr>
              <a:spLocks noEditPoints="1"/>
            </p:cNvSpPr>
            <p:nvPr/>
          </p:nvSpPr>
          <p:spPr bwMode="auto">
            <a:xfrm>
              <a:off x="2090" y="3392"/>
              <a:ext cx="823" cy="618"/>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40" tIns="45720" rIns="91440" bIns="45720" numCol="1" anchor="t" anchorCtr="0" compatLnSpc="1"/>
            <a:lstStyle/>
            <a:p>
              <a:endParaRPr lang="zh-CN" altLang="en-US" sz="1000">
                <a:ea typeface="Microsoft JhengHei" panose="020B0604030504040204" pitchFamily="34" charset="-120"/>
                <a:cs typeface="Calibri Light" panose="020F0302020204030204" pitchFamily="34" charset="0"/>
              </a:endParaRPr>
            </a:p>
          </p:txBody>
        </p:sp>
        <p:sp>
          <p:nvSpPr>
            <p:cNvPr id="66" name="Freeform 12"/>
            <p:cNvSpPr>
              <a:spLocks noEditPoints="1"/>
            </p:cNvSpPr>
            <p:nvPr/>
          </p:nvSpPr>
          <p:spPr bwMode="auto">
            <a:xfrm>
              <a:off x="4385" y="3334"/>
              <a:ext cx="661" cy="706"/>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p:spPr>
          <p:txBody>
            <a:bodyPr vert="horz" wrap="square" lIns="91440" tIns="45720" rIns="91440" bIns="45720" numCol="1" anchor="t" anchorCtr="0" compatLnSpc="1"/>
            <a:lstStyle/>
            <a:p>
              <a:endParaRPr lang="zh-CN" altLang="en-US" sz="1000">
                <a:ea typeface="Microsoft JhengHei" panose="020B0604030504040204" pitchFamily="34" charset="-120"/>
                <a:cs typeface="Calibri Light" panose="020F0302020204030204" pitchFamily="34" charset="0"/>
              </a:endParaRPr>
            </a:p>
          </p:txBody>
        </p:sp>
        <p:sp>
          <p:nvSpPr>
            <p:cNvPr id="73" name="Freeform 8"/>
            <p:cNvSpPr>
              <a:spLocks noEditPoints="1"/>
            </p:cNvSpPr>
            <p:nvPr/>
          </p:nvSpPr>
          <p:spPr bwMode="auto">
            <a:xfrm rot="2925393">
              <a:off x="6787" y="3390"/>
              <a:ext cx="363" cy="623"/>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40" tIns="45720" rIns="91440" bIns="45720" numCol="1" anchor="t" anchorCtr="0" compatLnSpc="1"/>
            <a:lstStyle/>
            <a:p>
              <a:endParaRPr lang="zh-CN" altLang="en-US" sz="1000">
                <a:ea typeface="Microsoft JhengHei" panose="020B0604030504040204" pitchFamily="34" charset="-120"/>
                <a:cs typeface="Calibri Light" panose="020F0302020204030204" pitchFamily="34" charset="0"/>
              </a:endParaRPr>
            </a:p>
          </p:txBody>
        </p:sp>
        <p:sp>
          <p:nvSpPr>
            <p:cNvPr id="75" name="Freeform 11"/>
            <p:cNvSpPr>
              <a:spLocks noEditPoints="1"/>
            </p:cNvSpPr>
            <p:nvPr/>
          </p:nvSpPr>
          <p:spPr bwMode="auto">
            <a:xfrm>
              <a:off x="8850" y="3378"/>
              <a:ext cx="786" cy="618"/>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40" tIns="45720" rIns="91440" bIns="45720" numCol="1" anchor="t" anchorCtr="0" compatLnSpc="1"/>
            <a:lstStyle/>
            <a:p>
              <a:endParaRPr lang="zh-CN" altLang="en-US" sz="1000">
                <a:ea typeface="Microsoft JhengHei" panose="020B0604030504040204" pitchFamily="34" charset="-120"/>
                <a:cs typeface="Calibri Light" panose="020F0302020204030204" pitchFamily="34" charset="0"/>
              </a:endParaRPr>
            </a:p>
          </p:txBody>
        </p:sp>
        <p:sp>
          <p:nvSpPr>
            <p:cNvPr id="76" name="Freeform 12"/>
            <p:cNvSpPr>
              <a:spLocks noEditPoints="1"/>
            </p:cNvSpPr>
            <p:nvPr/>
          </p:nvSpPr>
          <p:spPr bwMode="auto">
            <a:xfrm>
              <a:off x="11223" y="3334"/>
              <a:ext cx="611" cy="706"/>
            </a:xfrm>
            <a:custGeom>
              <a:avLst/>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chemeClr val="bg1"/>
            </a:solidFill>
            <a:ln w="9525">
              <a:noFill/>
              <a:round/>
            </a:ln>
          </p:spPr>
          <p:txBody>
            <a:bodyPr vert="horz" wrap="square" lIns="91440" tIns="45720" rIns="91440" bIns="45720" numCol="1" anchor="t" anchorCtr="0" compatLnSpc="1"/>
            <a:lstStyle/>
            <a:p>
              <a:endParaRPr lang="zh-CN" altLang="en-US" sz="1000">
                <a:ea typeface="Microsoft JhengHei" panose="020B0604030504040204" pitchFamily="34" charset="-120"/>
                <a:cs typeface="Calibri Light" panose="020F0302020204030204" pitchFamily="34" charset="0"/>
              </a:endParaRPr>
            </a:p>
          </p:txBody>
        </p:sp>
      </p:grpSp>
      <p:sp>
        <p:nvSpPr>
          <p:cNvPr id="37" name="矩形 36">
            <a:extLst>
              <a:ext uri="{FF2B5EF4-FFF2-40B4-BE49-F238E27FC236}">
                <a16:creationId xmlns:a16="http://schemas.microsoft.com/office/drawing/2014/main" id="{E65C123D-8346-46D1-96E1-87BF7B505E37}"/>
              </a:ext>
            </a:extLst>
          </p:cNvPr>
          <p:cNvSpPr/>
          <p:nvPr/>
        </p:nvSpPr>
        <p:spPr>
          <a:xfrm>
            <a:off x="3885564" y="2858770"/>
            <a:ext cx="1393507" cy="646331"/>
          </a:xfrm>
          <a:prstGeom prst="rect">
            <a:avLst/>
          </a:prstGeom>
        </p:spPr>
        <p:txBody>
          <a:bodyPr wrap="square">
            <a:spAutoFit/>
          </a:bodyPr>
          <a:lstStyle/>
          <a:p>
            <a:pPr algn="ctr">
              <a:lnSpc>
                <a:spcPct val="100000"/>
              </a:lnSpc>
              <a:spcBef>
                <a:spcPct val="0"/>
              </a:spcBef>
              <a:buFontTx/>
              <a:buNone/>
            </a:pPr>
            <a:r>
              <a:rPr lang="en-US" altLang="zh-CN" sz="1800" dirty="0">
                <a:latin typeface="微軟正黑體" panose="020B0604030504040204" pitchFamily="34" charset="-120"/>
                <a:ea typeface="微軟正黑體" panose="020B0604030504040204" pitchFamily="34" charset="-120"/>
                <a:cs typeface="Calibri Light" panose="020F0302020204030204" pitchFamily="34" charset="0"/>
                <a:sym typeface="+mn-ea"/>
              </a:rPr>
              <a:t>Surrogate</a:t>
            </a:r>
            <a:endParaRPr lang="en-US" altLang="zh-CN" sz="1800" dirty="0">
              <a:latin typeface="微軟正黑體" panose="020B0604030504040204" pitchFamily="34" charset="-120"/>
              <a:ea typeface="微軟正黑體" panose="020B0604030504040204" pitchFamily="34" charset="-120"/>
              <a:cs typeface="Calibri Light" panose="020F0302020204030204" pitchFamily="34" charset="0"/>
            </a:endParaRPr>
          </a:p>
          <a:p>
            <a:pPr algn="ctr">
              <a:lnSpc>
                <a:spcPct val="100000"/>
              </a:lnSpc>
              <a:spcBef>
                <a:spcPct val="0"/>
              </a:spcBef>
              <a:buFontTx/>
              <a:buNone/>
            </a:pPr>
            <a:r>
              <a:rPr lang="en-US" altLang="zh-CN" sz="1800" dirty="0">
                <a:latin typeface="微軟正黑體" panose="020B0604030504040204" pitchFamily="34" charset="-120"/>
                <a:ea typeface="微軟正黑體" panose="020B0604030504040204" pitchFamily="34" charset="-120"/>
                <a:cs typeface="Calibri Light" panose="020F0302020204030204" pitchFamily="34" charset="0"/>
                <a:sym typeface="+mn-ea"/>
              </a:rPr>
              <a:t>Model</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339" name="Content Placeholder 9"/>
              <p:cNvSpPr>
                <a:spLocks noGrp="1"/>
              </p:cNvSpPr>
              <p:nvPr>
                <p:ph sz="half" idx="1"/>
              </p:nvPr>
            </p:nvSpPr>
            <p:spPr>
              <a:xfrm>
                <a:off x="239395" y="1359535"/>
                <a:ext cx="5278755" cy="1360170"/>
              </a:xfrm>
            </p:spPr>
            <p:txBody>
              <a:bodyPr vert="horz" wrap="square" lIns="68580" tIns="34290" rIns="68580" bIns="34290" anchor="t"/>
              <a:lstStyle/>
              <a:p>
                <a:pPr marL="0" indent="0" eaLnBrk="1" hangingPunct="1">
                  <a:lnSpc>
                    <a:spcPct val="100000"/>
                  </a:lnSpc>
                  <a:buClrTx/>
                  <a:buSzTx/>
                  <a:buNone/>
                </a:pPr>
                <a:r>
                  <a:rPr lang="en-US" altLang="en-GB" sz="1800" kern="1200">
                    <a:latin typeface="+mn-lt"/>
                    <a:ea typeface="+mn-ea"/>
                    <a:cs typeface="+mn-cs"/>
                  </a:rPr>
                  <a:t>A</a:t>
                </a:r>
                <a:r>
                  <a:rPr lang="en-GB" altLang="zh-CN" sz="1800" kern="1200">
                    <a:latin typeface="+mn-lt"/>
                    <a:ea typeface="+mn-ea"/>
                    <a:cs typeface="+mn-cs"/>
                  </a:rPr>
                  <a:t> small change in </a:t>
                </a:r>
                <a:r>
                  <a:rPr lang="en-GB" altLang="zh-CN" sz="1800" b="1" i="1"/>
                  <a:t>x </a:t>
                </a:r>
                <a:r>
                  <a:rPr lang="en-GB" altLang="zh-CN" sz="1800" kern="1200">
                    <a:latin typeface="+mn-lt"/>
                    <a:ea typeface="+mn-ea"/>
                    <a:cs typeface="+mn-cs"/>
                  </a:rPr>
                  <a:t>only affects nearby basis functions. </a:t>
                </a:r>
                <a:r>
                  <a:rPr lang="en-US" altLang="zh-CN" sz="1800">
                    <a:sym typeface="+mn-ea"/>
                  </a:rPr>
                  <a:t>Mean function </a:t>
                </a:r>
                <a14:m>
                  <m:oMath xmlns:m="http://schemas.openxmlformats.org/officeDocument/2006/math">
                    <m:sSub>
                      <m:sSubPr>
                        <m:ctrlPr>
                          <a:rPr lang="en-US" altLang="zh-CN" sz="1800" i="1" smtClean="0">
                            <a:latin typeface="Cambria Math" panose="02040503050406030204" pitchFamily="18" charset="0"/>
                            <a:sym typeface="+mn-ea"/>
                          </a:rPr>
                        </m:ctrlPr>
                      </m:sSubPr>
                      <m:e>
                        <m:r>
                          <a:rPr lang="zh-CN" altLang="en-US" sz="1800" i="1" smtClean="0">
                            <a:latin typeface="Cambria Math" panose="02040503050406030204" pitchFamily="18" charset="0"/>
                            <a:sym typeface="+mn-ea"/>
                          </a:rPr>
                          <m:t>𝜇</m:t>
                        </m:r>
                      </m:e>
                      <m:sub>
                        <m:r>
                          <a:rPr lang="en-US" altLang="zh-CN" sz="1800" b="0" i="1" smtClean="0">
                            <a:latin typeface="Cambria Math" panose="02040503050406030204" pitchFamily="18" charset="0"/>
                            <a:sym typeface="+mn-ea"/>
                          </a:rPr>
                          <m:t>𝑗</m:t>
                        </m:r>
                      </m:sub>
                    </m:sSub>
                  </m:oMath>
                </a14:m>
                <a:r>
                  <a:rPr lang="en-GB" altLang="zh-CN" sz="1800" kern="1200">
                    <a:latin typeface="+mn-lt"/>
                    <a:ea typeface="+mn-ea"/>
                    <a:cs typeface="+mn-cs"/>
                  </a:rPr>
                  <a:t>and </a:t>
                </a:r>
                <a:r>
                  <a:rPr lang="en-US" altLang="zh-CN" sz="1800">
                    <a:sym typeface="+mn-ea"/>
                  </a:rPr>
                  <a:t>covariance function </a:t>
                </a:r>
                <a:r>
                  <a:rPr lang="en-US" altLang="zh-CN" sz="1800" b="1" i="1">
                    <a:sym typeface="+mn-ea"/>
                  </a:rPr>
                  <a:t>s</a:t>
                </a:r>
                <a:r>
                  <a:rPr lang="en-US" altLang="zh-CN" sz="1800" b="1">
                    <a:sym typeface="+mn-ea"/>
                  </a:rPr>
                  <a:t> </a:t>
                </a:r>
                <a:r>
                  <a:rPr lang="en-GB" altLang="zh-CN" sz="1800" kern="1200">
                    <a:latin typeface="+mn-lt"/>
                    <a:ea typeface="+mn-ea"/>
                    <a:cs typeface="+mn-cs"/>
                  </a:rPr>
                  <a:t>control location and scale (width).</a:t>
                </a:r>
              </a:p>
            </p:txBody>
          </p:sp>
        </mc:Choice>
        <mc:Fallback xmlns="">
          <p:sp>
            <p:nvSpPr>
              <p:cNvPr id="14339" name="Content Placeholder 9"/>
              <p:cNvSpPr>
                <a:spLocks noGrp="1" noRot="1" noChangeAspect="1" noMove="1" noResize="1" noEditPoints="1" noAdjustHandles="1" noChangeArrowheads="1" noChangeShapeType="1" noTextEdit="1"/>
              </p:cNvSpPr>
              <p:nvPr>
                <p:ph sz="half" idx="1"/>
              </p:nvPr>
            </p:nvSpPr>
            <p:spPr>
              <a:xfrm>
                <a:off x="239395" y="1359535"/>
                <a:ext cx="5278755" cy="1360170"/>
              </a:xfrm>
              <a:blipFill>
                <a:blip r:embed="rId4"/>
                <a:stretch>
                  <a:fillRect l="-1386" t="-3139"/>
                </a:stretch>
              </a:blipFill>
            </p:spPr>
            <p:txBody>
              <a:bodyPr/>
              <a:lstStyle/>
              <a:p>
                <a:r>
                  <a:rPr lang="zh-TW" altLang="en-US">
                    <a:noFill/>
                  </a:rPr>
                  <a:t> </a:t>
                </a:r>
              </a:p>
            </p:txBody>
          </p:sp>
        </mc:Fallback>
      </mc:AlternateContent>
      <p:pic>
        <p:nvPicPr>
          <p:cNvPr id="14340" name="Content Placeholder 6" descr="Figure3.1a.png"/>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257810" y="2292350"/>
            <a:ext cx="2572385" cy="2471420"/>
          </a:xfrm>
          <a:prstGeom prst="rect">
            <a:avLst/>
          </a:prstGeom>
          <a:noFill/>
          <a:ln w="9525">
            <a:noFill/>
          </a:ln>
        </p:spPr>
      </p:pic>
      <p:pic>
        <p:nvPicPr>
          <p:cNvPr id="14341" name="Content Placeholder 7" descr="TP_tmp.png"/>
          <p:cNvPicPr>
            <a:picLocks noGrp="1" noChangeAspect="1"/>
          </p:cNvPicPr>
          <p:nvPr>
            <p:ph sz="half" idx="2"/>
            <p:custDataLst>
              <p:tags r:id="rId1"/>
            </p:custDataLst>
          </p:nvPr>
        </p:nvPicPr>
        <p:blipFill>
          <a:blip r:embed="rId6">
            <a:clrChange>
              <a:clrFrom>
                <a:srgbClr val="FFFFFF"/>
              </a:clrFrom>
              <a:clrTo>
                <a:srgbClr val="FFFFFF">
                  <a:alpha val="0"/>
                </a:srgbClr>
              </a:clrTo>
            </a:clrChange>
          </a:blip>
          <a:srcRect/>
          <a:stretch>
            <a:fillRect/>
          </a:stretch>
        </p:blipFill>
        <p:spPr>
          <a:xfrm>
            <a:off x="2830592" y="796846"/>
            <a:ext cx="2247900" cy="496490"/>
          </a:xfrm>
        </p:spPr>
      </p:pic>
      <p:sp>
        <p:nvSpPr>
          <p:cNvPr id="4" name="矩形 3"/>
          <p:cNvSpPr/>
          <p:nvPr/>
        </p:nvSpPr>
        <p:spPr>
          <a:xfrm>
            <a:off x="3397250" y="191135"/>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6" name="TextBox 25"/>
          <p:cNvSpPr txBox="1"/>
          <p:nvPr/>
        </p:nvSpPr>
        <p:spPr>
          <a:xfrm>
            <a:off x="6966858" y="170770"/>
            <a:ext cx="1888490" cy="398780"/>
          </a:xfrm>
          <a:prstGeom prst="rect">
            <a:avLst/>
          </a:prstGeom>
          <a:noFill/>
        </p:spPr>
        <p:txBody>
          <a:bodyPr wrap="none" rtlCol="0">
            <a:spAutoFit/>
          </a:bodyPr>
          <a:lstStyle/>
          <a:p>
            <a:pPr algn="r" eaLnBrk="1" hangingPunct="1">
              <a:lnSpc>
                <a:spcPct val="100000"/>
              </a:lnSpc>
              <a:buClrTx/>
              <a:buSzTx/>
              <a:buFontTx/>
              <a:buNone/>
            </a:pPr>
            <a:r>
              <a:rPr lang="en-US" altLang="zh-CN" sz="2000">
                <a:solidFill>
                  <a:schemeClr val="bg1"/>
                </a:solidFill>
                <a:ea typeface="Microsoft JhengHei" panose="020B0604030504040204" pitchFamily="34" charset="-120"/>
                <a:cs typeface="Calibri Light" panose="020F0302020204030204" pitchFamily="34" charset="0"/>
                <a:sym typeface="+mn-ea"/>
              </a:rPr>
              <a:t>Surrogate Model</a:t>
            </a:r>
          </a:p>
        </p:txBody>
      </p:sp>
      <p:sp>
        <p:nvSpPr>
          <p:cNvPr id="3" name="TextBox 25"/>
          <p:cNvSpPr txBox="1"/>
          <p:nvPr/>
        </p:nvSpPr>
        <p:spPr>
          <a:xfrm>
            <a:off x="593998" y="149180"/>
            <a:ext cx="4320029" cy="461665"/>
          </a:xfrm>
          <a:prstGeom prst="rect">
            <a:avLst/>
          </a:prstGeom>
          <a:noFill/>
        </p:spPr>
        <p:txBody>
          <a:bodyPr wrap="none" rtlCol="0">
            <a:spAutoFit/>
          </a:bodyPr>
          <a:lstStyle/>
          <a:p>
            <a:pPr algn="l" eaLnBrk="1" hangingPunct="1">
              <a:lnSpc>
                <a:spcPct val="100000"/>
              </a:lnSpc>
              <a:buClrTx/>
              <a:buSzTx/>
              <a:buFontTx/>
              <a:buNone/>
            </a:pPr>
            <a:r>
              <a:rPr lang="en-US" altLang="zh-CN" sz="2400">
                <a:latin typeface="Microsoft JhengHei" panose="020B0604030504040204" pitchFamily="34" charset="-120"/>
                <a:ea typeface="Microsoft JhengHei" panose="020B0604030504040204" pitchFamily="34" charset="-120"/>
                <a:cs typeface="Calibri Light" panose="020F0302020204030204" pitchFamily="34" charset="0"/>
                <a:sym typeface="+mn-ea"/>
              </a:rPr>
              <a:t>Gaussian Process Regression</a:t>
            </a:r>
          </a:p>
        </p:txBody>
      </p:sp>
      <p:sp>
        <p:nvSpPr>
          <p:cNvPr id="5" name="文本框 4"/>
          <p:cNvSpPr txBox="1"/>
          <p:nvPr/>
        </p:nvSpPr>
        <p:spPr>
          <a:xfrm>
            <a:off x="239395" y="861060"/>
            <a:ext cx="2475865" cy="368300"/>
          </a:xfrm>
          <a:prstGeom prst="rect">
            <a:avLst/>
          </a:prstGeom>
          <a:noFill/>
        </p:spPr>
        <p:txBody>
          <a:bodyPr wrap="none" rtlCol="0" anchor="t">
            <a:spAutoFit/>
          </a:bodyPr>
          <a:lstStyle/>
          <a:p>
            <a:pPr algn="l" eaLnBrk="1" hangingPunct="1">
              <a:buClrTx/>
              <a:buSzTx/>
              <a:buFontTx/>
            </a:pPr>
            <a:r>
              <a:rPr lang="en-US" altLang="zh-CN" sz="1800">
                <a:ea typeface="Microsoft JhengHei" panose="020B0604030504040204" pitchFamily="34" charset="-120"/>
                <a:cs typeface="Calibri Light" panose="020F0302020204030204" pitchFamily="34" charset="0"/>
                <a:sym typeface="+mn-ea"/>
              </a:rPr>
              <a:t>Gaussian basis functions:</a:t>
            </a:r>
          </a:p>
        </p:txBody>
      </p:sp>
      <p:pic>
        <p:nvPicPr>
          <p:cNvPr id="223236" name="内容占位符 223235" descr="img005"/>
          <p:cNvPicPr>
            <a:picLocks noChangeAspect="1"/>
          </p:cNvPicPr>
          <p:nvPr/>
        </p:nvPicPr>
        <p:blipFill>
          <a:blip r:embed="rId7">
            <a:clrChange>
              <a:clrFrom>
                <a:srgbClr val="FFFFFF">
                  <a:alpha val="100000"/>
                </a:srgbClr>
              </a:clrFrom>
              <a:clrTo>
                <a:srgbClr val="FFFFFF">
                  <a:alpha val="100000"/>
                  <a:alpha val="0"/>
                </a:srgbClr>
              </a:clrTo>
            </a:clrChange>
          </a:blip>
          <a:srcRect l="46579" t="6667" r="1330" b="8411"/>
          <a:stretch>
            <a:fillRect/>
          </a:stretch>
        </p:blipFill>
        <p:spPr>
          <a:xfrm>
            <a:off x="5614035" y="2373630"/>
            <a:ext cx="3278505" cy="2480310"/>
          </a:xfrm>
          <a:prstGeom prst="rect">
            <a:avLst/>
          </a:prstGeom>
          <a:noFill/>
          <a:ln w="9525">
            <a:noFill/>
          </a:ln>
          <a:effectLst>
            <a:outerShdw algn="ctr" rotWithShape="0">
              <a:srgbClr val="FFFFFF">
                <a:alpha val="75000"/>
              </a:srgbClr>
            </a:outerShdw>
          </a:effectLst>
        </p:spPr>
      </p:pic>
      <p:pic>
        <p:nvPicPr>
          <p:cNvPr id="7" name="内容占位符 216067" descr="img004"/>
          <p:cNvPicPr>
            <a:picLocks noChangeAspect="1"/>
          </p:cNvPicPr>
          <p:nvPr/>
        </p:nvPicPr>
        <p:blipFill>
          <a:blip r:embed="rId8">
            <a:clrChange>
              <a:clrFrom>
                <a:srgbClr val="FFFFFF">
                  <a:alpha val="100000"/>
                </a:srgbClr>
              </a:clrFrom>
              <a:clrTo>
                <a:srgbClr val="FFFFFF">
                  <a:alpha val="100000"/>
                  <a:alpha val="0"/>
                </a:srgbClr>
              </a:clrTo>
            </a:clrChange>
          </a:blip>
          <a:srcRect l="51804"/>
          <a:stretch>
            <a:fillRect/>
          </a:stretch>
        </p:blipFill>
        <p:spPr>
          <a:xfrm>
            <a:off x="3147695" y="2268220"/>
            <a:ext cx="2370455" cy="2519680"/>
          </a:xfrm>
          <a:prstGeom prst="rect">
            <a:avLst/>
          </a:prstGeom>
          <a:noFill/>
          <a:ln w="9525">
            <a:noFill/>
          </a:ln>
          <a:effectLst>
            <a:outerShdw algn="ctr" rotWithShape="0">
              <a:srgbClr val="FFFFFF">
                <a:alpha val="75000"/>
              </a:srgbClr>
            </a:outerShdw>
          </a:effectLst>
        </p:spPr>
      </p:pic>
      <p:cxnSp>
        <p:nvCxnSpPr>
          <p:cNvPr id="8" name="直接连接符 7"/>
          <p:cNvCxnSpPr/>
          <p:nvPr/>
        </p:nvCxnSpPr>
        <p:spPr>
          <a:xfrm flipV="1">
            <a:off x="4371975" y="2952115"/>
            <a:ext cx="175895" cy="30861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031615" y="2653030"/>
            <a:ext cx="1486535" cy="299085"/>
          </a:xfrm>
          <a:prstGeom prst="rect">
            <a:avLst/>
          </a:prstGeom>
          <a:noFill/>
        </p:spPr>
        <p:txBody>
          <a:bodyPr wrap="square" rtlCol="0" anchor="t">
            <a:spAutoFit/>
          </a:bodyPr>
          <a:lstStyle/>
          <a:p>
            <a:r>
              <a:rPr lang="en-US" altLang="zh-CN"/>
              <a:t>Sample function</a:t>
            </a:r>
            <a:endParaRPr lang="en-US" altLang="zh-CN">
              <a:cs typeface="Calibri Light"/>
            </a:endParaRPr>
          </a:p>
        </p:txBody>
      </p:sp>
      <p:cxnSp>
        <p:nvCxnSpPr>
          <p:cNvPr id="10" name="直接连接符 9"/>
          <p:cNvCxnSpPr/>
          <p:nvPr/>
        </p:nvCxnSpPr>
        <p:spPr>
          <a:xfrm flipV="1">
            <a:off x="3749675" y="3596640"/>
            <a:ext cx="175895" cy="30861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315970" y="3905250"/>
            <a:ext cx="1486535" cy="299085"/>
          </a:xfrm>
          <a:prstGeom prst="rect">
            <a:avLst/>
          </a:prstGeom>
          <a:noFill/>
        </p:spPr>
        <p:txBody>
          <a:bodyPr wrap="square" rtlCol="0">
            <a:spAutoFit/>
          </a:bodyPr>
          <a:lstStyle/>
          <a:p>
            <a:r>
              <a:rPr lang="en-US" altLang="zh-CN"/>
              <a:t>Data point</a:t>
            </a:r>
          </a:p>
        </p:txBody>
      </p:sp>
      <p:cxnSp>
        <p:nvCxnSpPr>
          <p:cNvPr id="13" name="直接连接符 12"/>
          <p:cNvCxnSpPr/>
          <p:nvPr/>
        </p:nvCxnSpPr>
        <p:spPr>
          <a:xfrm flipV="1">
            <a:off x="4526280" y="3355975"/>
            <a:ext cx="0" cy="35560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159885" y="3658870"/>
            <a:ext cx="1486535" cy="299085"/>
          </a:xfrm>
          <a:prstGeom prst="rect">
            <a:avLst/>
          </a:prstGeom>
          <a:noFill/>
        </p:spPr>
        <p:txBody>
          <a:bodyPr wrap="square" rtlCol="0">
            <a:spAutoFit/>
          </a:bodyPr>
          <a:lstStyle/>
          <a:p>
            <a:r>
              <a:rPr lang="en-US" altLang="zh-CN"/>
              <a:t>Output</a:t>
            </a:r>
          </a:p>
        </p:txBody>
      </p:sp>
      <p:sp>
        <p:nvSpPr>
          <p:cNvPr id="15" name="文本框 14"/>
          <p:cNvSpPr txBox="1"/>
          <p:nvPr/>
        </p:nvSpPr>
        <p:spPr>
          <a:xfrm>
            <a:off x="845185" y="4705985"/>
            <a:ext cx="1686560" cy="306705"/>
          </a:xfrm>
          <a:prstGeom prst="rect">
            <a:avLst/>
          </a:prstGeom>
          <a:noFill/>
        </p:spPr>
        <p:txBody>
          <a:bodyPr wrap="none" rtlCol="0" anchor="t">
            <a:spAutoFit/>
          </a:bodyPr>
          <a:lstStyle/>
          <a:p>
            <a:pPr algn="l" eaLnBrk="1" hangingPunct="1">
              <a:buClrTx/>
              <a:buSzTx/>
              <a:buFontTx/>
            </a:pPr>
            <a:r>
              <a:rPr lang="en-US" altLang="zh-CN" sz="1400">
                <a:ea typeface="Microsoft JhengHei" panose="020B0604030504040204" pitchFamily="34" charset="-120"/>
                <a:cs typeface="Calibri Light" panose="020F0302020204030204" pitchFamily="34" charset="0"/>
                <a:sym typeface="+mn-ea"/>
              </a:rPr>
              <a:t>Gaussian distribution</a:t>
            </a:r>
          </a:p>
        </p:txBody>
      </p:sp>
      <p:sp>
        <p:nvSpPr>
          <p:cNvPr id="16" name="文本框 15"/>
          <p:cNvSpPr txBox="1"/>
          <p:nvPr/>
        </p:nvSpPr>
        <p:spPr>
          <a:xfrm>
            <a:off x="3424555" y="4705985"/>
            <a:ext cx="1854200" cy="306705"/>
          </a:xfrm>
          <a:prstGeom prst="rect">
            <a:avLst/>
          </a:prstGeom>
          <a:noFill/>
        </p:spPr>
        <p:txBody>
          <a:bodyPr wrap="none" rtlCol="0" anchor="t">
            <a:spAutoFit/>
          </a:bodyPr>
          <a:lstStyle/>
          <a:p>
            <a:pPr algn="l" eaLnBrk="1" hangingPunct="1">
              <a:buClrTx/>
              <a:buSzTx/>
              <a:buFontTx/>
            </a:pPr>
            <a:r>
              <a:rPr lang="en-US" altLang="zh-CN" sz="1400">
                <a:ea typeface="Microsoft JhengHei" panose="020B0604030504040204" pitchFamily="34" charset="-120"/>
                <a:cs typeface="Calibri Light" panose="020F0302020204030204" pitchFamily="34" charset="0"/>
                <a:sym typeface="+mn-ea"/>
              </a:rPr>
              <a:t>Sampling of data points</a:t>
            </a:r>
          </a:p>
        </p:txBody>
      </p:sp>
      <p:sp>
        <p:nvSpPr>
          <p:cNvPr id="17" name="文本框 16"/>
          <p:cNvSpPr txBox="1"/>
          <p:nvPr/>
        </p:nvSpPr>
        <p:spPr>
          <a:xfrm>
            <a:off x="5760085" y="4705985"/>
            <a:ext cx="3300095" cy="306705"/>
          </a:xfrm>
          <a:prstGeom prst="rect">
            <a:avLst/>
          </a:prstGeom>
          <a:noFill/>
        </p:spPr>
        <p:txBody>
          <a:bodyPr wrap="none" rtlCol="0" anchor="t">
            <a:spAutoFit/>
          </a:bodyPr>
          <a:lstStyle/>
          <a:p>
            <a:pPr algn="l" eaLnBrk="1" hangingPunct="1">
              <a:buClrTx/>
              <a:buSzTx/>
              <a:buFontTx/>
            </a:pPr>
            <a:r>
              <a:rPr lang="en-US" altLang="zh-CN" sz="1400">
                <a:ea typeface="Microsoft JhengHei" panose="020B0604030504040204" pitchFamily="34" charset="-120"/>
                <a:cs typeface="Calibri Light" panose="020F0302020204030204" pitchFamily="34" charset="0"/>
                <a:sym typeface="+mn-ea"/>
              </a:rPr>
              <a:t>Regression applied to the sinusoidal dataset</a:t>
            </a:r>
          </a:p>
        </p:txBody>
      </p:sp>
      <p:cxnSp>
        <p:nvCxnSpPr>
          <p:cNvPr id="18" name="直接连接符 17"/>
          <p:cNvCxnSpPr/>
          <p:nvPr/>
        </p:nvCxnSpPr>
        <p:spPr>
          <a:xfrm flipV="1">
            <a:off x="7554595" y="3079115"/>
            <a:ext cx="175895" cy="30861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6275705" y="3987800"/>
            <a:ext cx="1602105" cy="299085"/>
          </a:xfrm>
          <a:prstGeom prst="rect">
            <a:avLst/>
          </a:prstGeom>
          <a:noFill/>
        </p:spPr>
        <p:txBody>
          <a:bodyPr wrap="square" rtlCol="0">
            <a:spAutoFit/>
          </a:bodyPr>
          <a:lstStyle/>
          <a:p>
            <a:r>
              <a:rPr lang="en-US" altLang="zh-CN">
                <a:ea typeface="Microsoft JhengHei" panose="020B0604030504040204" pitchFamily="34" charset="-120"/>
                <a:cs typeface="Calibri Light" panose="020F0302020204030204" pitchFamily="34" charset="0"/>
                <a:sym typeface="+mn-ea"/>
              </a:rPr>
              <a:t>Sinusoidal function</a:t>
            </a:r>
            <a:endParaRPr lang="en-US" altLang="zh-CN"/>
          </a:p>
        </p:txBody>
      </p:sp>
      <p:sp>
        <p:nvSpPr>
          <p:cNvPr id="20" name="文本框 19"/>
          <p:cNvSpPr txBox="1"/>
          <p:nvPr/>
        </p:nvSpPr>
        <p:spPr>
          <a:xfrm>
            <a:off x="7252970" y="2717800"/>
            <a:ext cx="1602105" cy="299085"/>
          </a:xfrm>
          <a:prstGeom prst="rect">
            <a:avLst/>
          </a:prstGeom>
          <a:noFill/>
        </p:spPr>
        <p:txBody>
          <a:bodyPr wrap="square" rtlCol="0">
            <a:spAutoFit/>
          </a:bodyPr>
          <a:lstStyle/>
          <a:p>
            <a:r>
              <a:rPr lang="en-US" altLang="zh-CN">
                <a:ea typeface="Microsoft JhengHei" panose="020B0604030504040204" pitchFamily="34" charset="-120"/>
                <a:cs typeface="Calibri Light" panose="020F0302020204030204" pitchFamily="34" charset="0"/>
                <a:sym typeface="+mn-ea"/>
              </a:rPr>
              <a:t>Sampling with noise</a:t>
            </a:r>
            <a:endParaRPr lang="en-US" altLang="zh-CN"/>
          </a:p>
        </p:txBody>
      </p:sp>
      <p:cxnSp>
        <p:nvCxnSpPr>
          <p:cNvPr id="21" name="直接连接符 20"/>
          <p:cNvCxnSpPr/>
          <p:nvPr/>
        </p:nvCxnSpPr>
        <p:spPr>
          <a:xfrm flipV="1">
            <a:off x="7322185" y="3711575"/>
            <a:ext cx="175895" cy="308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6790690" y="2952115"/>
            <a:ext cx="175895" cy="30861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817485" y="3493135"/>
            <a:ext cx="875030" cy="506730"/>
          </a:xfrm>
          <a:prstGeom prst="rect">
            <a:avLst/>
          </a:prstGeom>
          <a:noFill/>
        </p:spPr>
        <p:txBody>
          <a:bodyPr wrap="square" rtlCol="0">
            <a:spAutoFit/>
          </a:bodyPr>
          <a:lstStyle/>
          <a:p>
            <a:r>
              <a:rPr lang="en-US" altLang="zh-CN">
                <a:ea typeface="Microsoft JhengHei" panose="020B0604030504040204" pitchFamily="34" charset="-120"/>
                <a:cs typeface="Calibri Light" panose="020F0302020204030204" pitchFamily="34" charset="0"/>
                <a:sym typeface="+mn-ea"/>
              </a:rPr>
              <a:t>Deviation</a:t>
            </a:r>
          </a:p>
          <a:p>
            <a:r>
              <a:rPr lang="en-US" altLang="zh-CN"/>
              <a:t>region</a:t>
            </a:r>
          </a:p>
        </p:txBody>
      </p:sp>
      <p:sp>
        <p:nvSpPr>
          <p:cNvPr id="24" name="文本框 23"/>
          <p:cNvSpPr txBox="1"/>
          <p:nvPr/>
        </p:nvSpPr>
        <p:spPr>
          <a:xfrm>
            <a:off x="6242050" y="3211195"/>
            <a:ext cx="1602105" cy="506730"/>
          </a:xfrm>
          <a:prstGeom prst="rect">
            <a:avLst/>
          </a:prstGeom>
          <a:noFill/>
        </p:spPr>
        <p:txBody>
          <a:bodyPr wrap="square" rtlCol="0">
            <a:spAutoFit/>
          </a:bodyPr>
          <a:lstStyle/>
          <a:p>
            <a:r>
              <a:rPr lang="en-US" altLang="zh-CN">
                <a:ea typeface="Microsoft JhengHei" panose="020B0604030504040204" pitchFamily="34" charset="-120"/>
                <a:cs typeface="Calibri Light" panose="020F0302020204030204" pitchFamily="34" charset="0"/>
                <a:sym typeface="+mn-ea"/>
              </a:rPr>
              <a:t>Predictive </a:t>
            </a:r>
          </a:p>
          <a:p>
            <a:r>
              <a:rPr lang="en-US" altLang="zh-CN"/>
              <a:t>distribution</a:t>
            </a:r>
          </a:p>
        </p:txBody>
      </p:sp>
      <p:sp>
        <p:nvSpPr>
          <p:cNvPr id="28" name="文本框 27"/>
          <p:cNvSpPr txBox="1"/>
          <p:nvPr/>
        </p:nvSpPr>
        <p:spPr>
          <a:xfrm>
            <a:off x="5891847" y="586348"/>
            <a:ext cx="2860675" cy="306705"/>
          </a:xfrm>
          <a:prstGeom prst="rect">
            <a:avLst/>
          </a:prstGeom>
          <a:noFill/>
        </p:spPr>
        <p:txBody>
          <a:bodyPr wrap="none" rtlCol="0" anchor="t">
            <a:spAutoFit/>
          </a:bodyPr>
          <a:lstStyle/>
          <a:p>
            <a:pPr algn="l" eaLnBrk="1" hangingPunct="1">
              <a:buClrTx/>
              <a:buSzTx/>
              <a:buFontTx/>
            </a:pPr>
            <a:r>
              <a:rPr lang="en-US" altLang="zh-CN" sz="1400">
                <a:ea typeface="Microsoft JhengHei" panose="020B0604030504040204" pitchFamily="34" charset="-120"/>
                <a:cs typeface="Calibri Light" panose="020F0302020204030204" pitchFamily="34" charset="0"/>
                <a:sym typeface="+mn-ea"/>
              </a:rPr>
              <a:t>Different types of covariance function</a:t>
            </a:r>
          </a:p>
        </p:txBody>
      </p:sp>
      <p:pic>
        <p:nvPicPr>
          <p:cNvPr id="6" name="圖片 5">
            <a:extLst>
              <a:ext uri="{FF2B5EF4-FFF2-40B4-BE49-F238E27FC236}">
                <a16:creationId xmlns:a16="http://schemas.microsoft.com/office/drawing/2014/main" id="{FC2AE368-0DD4-4FB1-B390-859C6C2704A3}"/>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26162" y="861030"/>
            <a:ext cx="2505163" cy="1555521"/>
          </a:xfrm>
          <a:prstGeom prst="rect">
            <a:avLst/>
          </a:prstGeom>
        </p:spPr>
      </p:pic>
      <p:sp>
        <p:nvSpPr>
          <p:cNvPr id="30" name="灯片编号占位符 1">
            <a:extLst>
              <a:ext uri="{FF2B5EF4-FFF2-40B4-BE49-F238E27FC236}">
                <a16:creationId xmlns:a16="http://schemas.microsoft.com/office/drawing/2014/main" id="{528C097E-38D9-4383-B595-4C47F2640B96}"/>
              </a:ext>
            </a:extLst>
          </p:cNvPr>
          <p:cNvSpPr txBox="1">
            <a:spLocks/>
          </p:cNvSpPr>
          <p:nvPr/>
        </p:nvSpPr>
        <p:spPr>
          <a:xfrm>
            <a:off x="6979875" y="4904093"/>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20</a:t>
            </a:fld>
            <a:endParaRPr lang="zh-CN" altLang="en-US"/>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97250" y="200660"/>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6" name="TextBox 25"/>
          <p:cNvSpPr txBox="1"/>
          <p:nvPr/>
        </p:nvSpPr>
        <p:spPr>
          <a:xfrm>
            <a:off x="6645448" y="170770"/>
            <a:ext cx="2209900" cy="400110"/>
          </a:xfrm>
          <a:prstGeom prst="rect">
            <a:avLst/>
          </a:prstGeom>
          <a:noFill/>
        </p:spPr>
        <p:txBody>
          <a:bodyPr wrap="none" rtlCol="0">
            <a:spAutoFit/>
          </a:bodyPr>
          <a:lstStyle/>
          <a:p>
            <a:pPr algn="r" eaLnBrk="1" hangingPunct="1">
              <a:lnSpc>
                <a:spcPct val="100000"/>
              </a:lnSpc>
              <a:buClrTx/>
              <a:buSzTx/>
              <a:buFontTx/>
              <a:buNone/>
            </a:pP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Surrogate model</a:t>
            </a:r>
          </a:p>
        </p:txBody>
      </p:sp>
      <p:sp>
        <p:nvSpPr>
          <p:cNvPr id="3" name="TextBox 25"/>
          <p:cNvSpPr txBox="1"/>
          <p:nvPr/>
        </p:nvSpPr>
        <p:spPr>
          <a:xfrm>
            <a:off x="593998" y="149180"/>
            <a:ext cx="3046988" cy="523220"/>
          </a:xfrm>
          <a:prstGeom prst="rect">
            <a:avLst/>
          </a:prstGeom>
          <a:noFill/>
        </p:spPr>
        <p:txBody>
          <a:bodyPr wrap="none" rtlCol="0" anchor="t">
            <a:spAutoFit/>
          </a:bodyPr>
          <a:lstStyle/>
          <a:p>
            <a:r>
              <a:rPr lang="en-US" altLang="zh-CN" sz="2800" b="1">
                <a:ea typeface="Microsoft JhengHei" panose="020B0604030504040204" pitchFamily="34" charset="-120"/>
                <a:cs typeface="Calibri Light"/>
                <a:sym typeface="+mn-ea"/>
              </a:rPr>
              <a:t>Performance of GPR</a:t>
            </a:r>
            <a:endParaRPr lang="en-US" altLang="zh-CN" sz="2800" b="1">
              <a:ea typeface="Microsoft JhengHei" panose="020B0604030504040204" pitchFamily="34" charset="-120"/>
              <a:cs typeface="Calibri Light" panose="020F0302020204030204" pitchFamily="34" charset="0"/>
              <a:sym typeface="+mn-ea"/>
            </a:endParaRPr>
          </a:p>
        </p:txBody>
      </p:sp>
      <p:sp>
        <p:nvSpPr>
          <p:cNvPr id="8" name="椭圆 24">
            <a:extLst>
              <a:ext uri="{FF2B5EF4-FFF2-40B4-BE49-F238E27FC236}">
                <a16:creationId xmlns:a16="http://schemas.microsoft.com/office/drawing/2014/main" id="{0E4DD2DD-4B45-4E27-ACE0-D0E6239B686F}"/>
              </a:ext>
            </a:extLst>
          </p:cNvPr>
          <p:cNvSpPr/>
          <p:nvPr/>
        </p:nvSpPr>
        <p:spPr>
          <a:xfrm flipH="1">
            <a:off x="388401" y="865210"/>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
        <p:nvSpPr>
          <p:cNvPr id="9" name="椭圆 24">
            <a:extLst>
              <a:ext uri="{FF2B5EF4-FFF2-40B4-BE49-F238E27FC236}">
                <a16:creationId xmlns:a16="http://schemas.microsoft.com/office/drawing/2014/main" id="{B2F9FEF8-D6B5-4E86-94CB-08620A3D3AC2}"/>
              </a:ext>
            </a:extLst>
          </p:cNvPr>
          <p:cNvSpPr/>
          <p:nvPr/>
        </p:nvSpPr>
        <p:spPr>
          <a:xfrm flipH="1">
            <a:off x="388401" y="1359435"/>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E2DEE88D-C93B-4F37-A80C-60C183D6B064}"/>
                  </a:ext>
                </a:extLst>
              </p:cNvPr>
              <p:cNvSpPr txBox="1"/>
              <p:nvPr/>
            </p:nvSpPr>
            <p:spPr>
              <a:xfrm>
                <a:off x="593998" y="748256"/>
                <a:ext cx="3435812" cy="390748"/>
              </a:xfrm>
              <a:prstGeom prst="rect">
                <a:avLst/>
              </a:prstGeom>
              <a:noFill/>
            </p:spPr>
            <p:txBody>
              <a:bodyPr wrap="none" rtlCol="0">
                <a:spAutoFit/>
              </a:bodyPr>
              <a:lstStyle/>
              <a:p>
                <a:r>
                  <a:rPr lang="en-US" altLang="zh-TW" sz="1600">
                    <a:latin typeface="Microsoft JhengHei" panose="020B0604030504040204" pitchFamily="34" charset="-120"/>
                    <a:ea typeface="Microsoft JhengHei" panose="020B0604030504040204" pitchFamily="34" charset="-120"/>
                  </a:rPr>
                  <a:t>Input variables : </a:t>
                </a:r>
                <a:r>
                  <a:rPr lang="en-US" altLang="zh-TW" sz="1800" i="1">
                    <a:latin typeface="Microsoft JhengHei" panose="020B0604030504040204" pitchFamily="34" charset="-120"/>
                  </a:rPr>
                  <a:t>d</a:t>
                </a:r>
                <a:r>
                  <a:rPr lang="en-US" altLang="zh-TW" sz="1800">
                    <a:latin typeface="Microsoft JhengHei" panose="020B0604030504040204" pitchFamily="34" charset="-120"/>
                    <a:ea typeface="Microsoft JhengHei" panose="020B0604030504040204" pitchFamily="34" charset="-120"/>
                  </a:rPr>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𝛽</m:t>
                        </m:r>
                      </m:e>
                      <m:sub>
                        <m:r>
                          <a:rPr lang="en-US" altLang="zh-CN" sz="1800" i="1">
                            <a:latin typeface="Cambria Math" panose="02040503050406030204" pitchFamily="18" charset="0"/>
                          </a:rPr>
                          <m:t>𝑝</m:t>
                        </m:r>
                      </m:sub>
                    </m:sSub>
                  </m:oMath>
                </a14:m>
                <a:r>
                  <a:rPr lang="en-US" altLang="zh-CN" sz="1800">
                    <a:latin typeface="Microsoft JhengHei" panose="020B0604030504040204" pitchFamily="34" charset="-120"/>
                    <a:ea typeface="Microsoft JhengHei" panose="020B0604030504040204" pitchFamily="34" charset="-120"/>
                  </a:rPr>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𝛽</m:t>
                        </m:r>
                      </m:e>
                      <m:sub>
                        <m:r>
                          <a:rPr lang="en-US" altLang="zh-CN" sz="1800" i="1">
                            <a:latin typeface="Cambria Math" panose="02040503050406030204" pitchFamily="18" charset="0"/>
                          </a:rPr>
                          <m:t>𝑑</m:t>
                        </m:r>
                      </m:sub>
                    </m:sSub>
                  </m:oMath>
                </a14:m>
                <a:r>
                  <a:rPr lang="en-US" altLang="zh-CN" sz="1800">
                    <a:latin typeface="Microsoft JhengHei" panose="020B0604030504040204" pitchFamily="34" charset="-120"/>
                    <a:ea typeface="Microsoft JhengHei" panose="020B0604030504040204" pitchFamily="34" charset="-120"/>
                  </a:rPr>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𝐶</m:t>
                        </m:r>
                      </m:e>
                      <m:sub>
                        <m:r>
                          <a:rPr lang="zh-CN" altLang="en-US" sz="1800" i="1">
                            <a:latin typeface="Cambria Math" panose="02040503050406030204" pitchFamily="18" charset="0"/>
                          </a:rPr>
                          <m:t>𝜖</m:t>
                        </m:r>
                        <m:r>
                          <a:rPr lang="en-US" altLang="zh-CN" sz="1800" i="1">
                            <a:latin typeface="Cambria Math" panose="02040503050406030204" pitchFamily="18" charset="0"/>
                          </a:rPr>
                          <m:t>4</m:t>
                        </m:r>
                      </m:sub>
                    </m:sSub>
                  </m:oMath>
                </a14:m>
                <a:r>
                  <a:rPr lang="en-US" altLang="zh-CN" sz="1800">
                    <a:latin typeface="Microsoft JhengHei" panose="020B0604030504040204" pitchFamily="34" charset="-120"/>
                    <a:ea typeface="Microsoft JhengHei" panose="020B0604030504040204" pitchFamily="34" charset="-120"/>
                  </a:rPr>
                  <a:t>,</a:t>
                </a:r>
                <a14:m>
                  <m:oMath xmlns:m="http://schemas.openxmlformats.org/officeDocument/2006/math">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ea typeface="Cambria Math" panose="02040503050406030204" pitchFamily="18" charset="0"/>
                          </a:rPr>
                          <m:t>∁</m:t>
                        </m:r>
                      </m:e>
                      <m:sub>
                        <m:r>
                          <a:rPr lang="zh-CN" altLang="en-US" sz="1800" i="1" dirty="0">
                            <a:latin typeface="Cambria Math" panose="02040503050406030204" pitchFamily="18" charset="0"/>
                          </a:rPr>
                          <m:t>𝜖</m:t>
                        </m:r>
                        <m:r>
                          <a:rPr lang="en-US" altLang="zh-CN" sz="1800" i="1" dirty="0">
                            <a:latin typeface="Cambria Math" panose="02040503050406030204" pitchFamily="18" charset="0"/>
                          </a:rPr>
                          <m:t>5</m:t>
                        </m:r>
                      </m:sub>
                    </m:sSub>
                  </m:oMath>
                </a14:m>
                <a:r>
                  <a:rPr lang="en-US" altLang="zh-TW" sz="1800"/>
                  <a:t> </a:t>
                </a:r>
                <a:endParaRPr lang="zh-TW" altLang="en-US" sz="1600"/>
              </a:p>
            </p:txBody>
          </p:sp>
        </mc:Choice>
        <mc:Fallback xmlns="">
          <p:sp>
            <p:nvSpPr>
              <p:cNvPr id="2" name="文字方塊 1">
                <a:extLst>
                  <a:ext uri="{FF2B5EF4-FFF2-40B4-BE49-F238E27FC236}">
                    <a16:creationId xmlns:a16="http://schemas.microsoft.com/office/drawing/2014/main" id="{E2DEE88D-C93B-4F37-A80C-60C183D6B064}"/>
                  </a:ext>
                </a:extLst>
              </p:cNvPr>
              <p:cNvSpPr txBox="1">
                <a:spLocks noRot="1" noChangeAspect="1" noMove="1" noResize="1" noEditPoints="1" noAdjustHandles="1" noChangeArrowheads="1" noChangeShapeType="1" noTextEdit="1"/>
              </p:cNvSpPr>
              <p:nvPr/>
            </p:nvSpPr>
            <p:spPr>
              <a:xfrm>
                <a:off x="593998" y="748256"/>
                <a:ext cx="3435812" cy="390748"/>
              </a:xfrm>
              <a:prstGeom prst="rect">
                <a:avLst/>
              </a:prstGeom>
              <a:blipFill>
                <a:blip r:embed="rId4"/>
                <a:stretch>
                  <a:fillRect l="-887" t="-9375" b="-18750"/>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39C77871-D10C-4E85-B82D-2C81B722D0F6}"/>
              </a:ext>
            </a:extLst>
          </p:cNvPr>
          <p:cNvSpPr txBox="1"/>
          <p:nvPr/>
        </p:nvSpPr>
        <p:spPr>
          <a:xfrm>
            <a:off x="593998" y="1303848"/>
            <a:ext cx="5073953" cy="338554"/>
          </a:xfrm>
          <a:prstGeom prst="rect">
            <a:avLst/>
          </a:prstGeom>
          <a:noFill/>
        </p:spPr>
        <p:txBody>
          <a:bodyPr wrap="none" rtlCol="0">
            <a:spAutoFit/>
          </a:bodyPr>
          <a:lstStyle/>
          <a:p>
            <a:r>
              <a:rPr lang="en-US" altLang="zh-TW" sz="1600">
                <a:latin typeface="Microsoft JhengHei" panose="020B0604030504040204" pitchFamily="34" charset="-120"/>
                <a:ea typeface="Microsoft JhengHei" panose="020B0604030504040204" pitchFamily="34" charset="-120"/>
              </a:rPr>
              <a:t>Use Grid search method to find the values of alpha.</a:t>
            </a:r>
            <a:endParaRPr lang="zh-TW" altLang="en-US" sz="1600"/>
          </a:p>
        </p:txBody>
      </p:sp>
      <p:sp>
        <p:nvSpPr>
          <p:cNvPr id="12" name="椭圆 24">
            <a:extLst>
              <a:ext uri="{FF2B5EF4-FFF2-40B4-BE49-F238E27FC236}">
                <a16:creationId xmlns:a16="http://schemas.microsoft.com/office/drawing/2014/main" id="{DF21ADB2-523B-4BA3-9B85-2384C4D0ACA7}"/>
              </a:ext>
            </a:extLst>
          </p:cNvPr>
          <p:cNvSpPr/>
          <p:nvPr/>
        </p:nvSpPr>
        <p:spPr>
          <a:xfrm flipH="1">
            <a:off x="404506" y="1839446"/>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
        <p:nvSpPr>
          <p:cNvPr id="13" name="文字方塊 12">
            <a:extLst>
              <a:ext uri="{FF2B5EF4-FFF2-40B4-BE49-F238E27FC236}">
                <a16:creationId xmlns:a16="http://schemas.microsoft.com/office/drawing/2014/main" id="{9BE78EC4-5942-4BDA-BE7E-98094B2EF7B6}"/>
              </a:ext>
            </a:extLst>
          </p:cNvPr>
          <p:cNvSpPr txBox="1"/>
          <p:nvPr/>
        </p:nvSpPr>
        <p:spPr>
          <a:xfrm>
            <a:off x="593998" y="1773233"/>
            <a:ext cx="4394408" cy="338554"/>
          </a:xfrm>
          <a:prstGeom prst="rect">
            <a:avLst/>
          </a:prstGeom>
          <a:noFill/>
        </p:spPr>
        <p:txBody>
          <a:bodyPr wrap="none" rtlCol="0">
            <a:spAutoFit/>
          </a:bodyPr>
          <a:lstStyle/>
          <a:p>
            <a:r>
              <a:rPr lang="en-US" altLang="zh-TW" sz="1600">
                <a:latin typeface="Microsoft JhengHei" panose="020B0604030504040204" pitchFamily="34" charset="-120"/>
                <a:ea typeface="Microsoft JhengHei" panose="020B0604030504040204" pitchFamily="34" charset="-120"/>
              </a:rPr>
              <a:t>Table shows the performance of testing set. </a:t>
            </a:r>
            <a:endParaRPr lang="zh-TW" altLang="en-US" sz="1600"/>
          </a:p>
        </p:txBody>
      </p:sp>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FF4B366F-3649-4176-9AD0-BA34345F2723}"/>
                  </a:ext>
                </a:extLst>
              </p:cNvPr>
              <p:cNvGraphicFramePr>
                <a:graphicFrameLocks noGrp="1"/>
              </p:cNvGraphicFramePr>
              <p:nvPr>
                <p:extLst>
                  <p:ext uri="{D42A27DB-BD31-4B8C-83A1-F6EECF244321}">
                    <p14:modId xmlns:p14="http://schemas.microsoft.com/office/powerpoint/2010/main" val="1903578526"/>
                  </p:ext>
                </p:extLst>
              </p:nvPr>
            </p:nvGraphicFramePr>
            <p:xfrm>
              <a:off x="260350" y="2451315"/>
              <a:ext cx="8623300" cy="2225040"/>
            </p:xfrm>
            <a:graphic>
              <a:graphicData uri="http://schemas.openxmlformats.org/drawingml/2006/table">
                <a:tbl>
                  <a:tblPr firstRow="1" bandRow="1">
                    <a:tableStyleId>{073A0DAA-6AF3-43AB-8588-CEC1D06C72B9}</a:tableStyleId>
                  </a:tblPr>
                  <a:tblGrid>
                    <a:gridCol w="1061316">
                      <a:extLst>
                        <a:ext uri="{9D8B030D-6E8A-4147-A177-3AD203B41FA5}">
                          <a16:colId xmlns:a16="http://schemas.microsoft.com/office/drawing/2014/main" val="2738931102"/>
                        </a:ext>
                      </a:extLst>
                    </a:gridCol>
                    <a:gridCol w="1016000">
                      <a:extLst>
                        <a:ext uri="{9D8B030D-6E8A-4147-A177-3AD203B41FA5}">
                          <a16:colId xmlns:a16="http://schemas.microsoft.com/office/drawing/2014/main" val="1768254596"/>
                        </a:ext>
                      </a:extLst>
                    </a:gridCol>
                    <a:gridCol w="1618384">
                      <a:extLst>
                        <a:ext uri="{9D8B030D-6E8A-4147-A177-3AD203B41FA5}">
                          <a16:colId xmlns:a16="http://schemas.microsoft.com/office/drawing/2014/main" val="1791522949"/>
                        </a:ext>
                      </a:extLst>
                    </a:gridCol>
                    <a:gridCol w="1231900">
                      <a:extLst>
                        <a:ext uri="{9D8B030D-6E8A-4147-A177-3AD203B41FA5}">
                          <a16:colId xmlns:a16="http://schemas.microsoft.com/office/drawing/2014/main" val="2347716371"/>
                        </a:ext>
                      </a:extLst>
                    </a:gridCol>
                    <a:gridCol w="1231900">
                      <a:extLst>
                        <a:ext uri="{9D8B030D-6E8A-4147-A177-3AD203B41FA5}">
                          <a16:colId xmlns:a16="http://schemas.microsoft.com/office/drawing/2014/main" val="1936914733"/>
                        </a:ext>
                      </a:extLst>
                    </a:gridCol>
                    <a:gridCol w="1231900">
                      <a:extLst>
                        <a:ext uri="{9D8B030D-6E8A-4147-A177-3AD203B41FA5}">
                          <a16:colId xmlns:a16="http://schemas.microsoft.com/office/drawing/2014/main" val="3205305875"/>
                        </a:ext>
                      </a:extLst>
                    </a:gridCol>
                    <a:gridCol w="1231900">
                      <a:extLst>
                        <a:ext uri="{9D8B030D-6E8A-4147-A177-3AD203B41FA5}">
                          <a16:colId xmlns:a16="http://schemas.microsoft.com/office/drawing/2014/main" val="923434621"/>
                        </a:ext>
                      </a:extLst>
                    </a:gridCol>
                  </a:tblGrid>
                  <a:tr h="370840">
                    <a:tc>
                      <a:txBody>
                        <a:bodyPr/>
                        <a:lstStyle/>
                        <a:p>
                          <a:pPr algn="ctr"/>
                          <a:r>
                            <a:rPr lang="en-US" altLang="zh-TW" b="0">
                              <a:solidFill>
                                <a:schemeClr val="bg1"/>
                              </a:solidFill>
                              <a:latin typeface="Microsoft JhengHei" panose="020B0604030504040204" pitchFamily="34" charset="-120"/>
                              <a:ea typeface="Microsoft JhengHei" panose="020B0604030504040204" pitchFamily="34" charset="-120"/>
                            </a:rPr>
                            <a:t>Value</a:t>
                          </a:r>
                          <a:endParaRPr lang="zh-TW" altLang="en-US" b="0">
                            <a:solidFill>
                              <a:schemeClr val="bg1"/>
                            </a:solidFill>
                            <a:latin typeface="Microsoft JhengHei" panose="020B0604030504040204" pitchFamily="34" charset="-120"/>
                            <a:ea typeface="Microsoft JhengHei" panose="020B0604030504040204" pitchFamily="34" charset="-120"/>
                          </a:endParaRPr>
                        </a:p>
                      </a:txBody>
                      <a:tcPr>
                        <a:lnL w="12700" cap="flat" cmpd="sng" algn="ctr">
                          <a:solidFill>
                            <a:schemeClr val="tx1">
                              <a:lumMod val="50000"/>
                              <a:lumOff val="50000"/>
                            </a:schemeClr>
                          </a:solidFill>
                          <a:prstDash val="solid"/>
                          <a:round/>
                          <a:headEnd type="none" w="med" len="med"/>
                          <a:tailEnd type="none" w="med" len="med"/>
                        </a:lnL>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tc>
                      <a:txBody>
                        <a:bodyPr/>
                        <a:lstStyle/>
                        <a:p>
                          <a:pPr algn="ctr"/>
                          <a:r>
                            <a:rPr lang="en-US" altLang="zh-TW" b="0">
                              <a:solidFill>
                                <a:schemeClr val="bg1"/>
                              </a:solidFill>
                            </a:rPr>
                            <a:t>Alpha</a:t>
                          </a:r>
                          <a:endParaRPr lang="zh-TW" altLang="en-US" b="0">
                            <a:solidFill>
                              <a:schemeClr val="bg1"/>
                            </a:solidFill>
                          </a:endParaRPr>
                        </a:p>
                      </a:txBody>
                      <a:tcPr>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tc>
                      <a:txBody>
                        <a:bodyPr/>
                        <a:lstStyle/>
                        <a:p>
                          <a:pPr algn="ctr"/>
                          <a:r>
                            <a:rPr lang="en-US" altLang="zh-TW" b="0" err="1">
                              <a:solidFill>
                                <a:schemeClr val="bg1"/>
                              </a:solidFill>
                              <a:latin typeface="Microsoft JhengHei" panose="020B0604030504040204" pitchFamily="34" charset="-120"/>
                              <a:ea typeface="Microsoft JhengHei" panose="020B0604030504040204" pitchFamily="34" charset="-120"/>
                            </a:rPr>
                            <a:t>ExpSineSquared</a:t>
                          </a:r>
                          <a:endParaRPr lang="zh-TW" altLang="en-US" b="0">
                            <a:solidFill>
                              <a:schemeClr val="bg1"/>
                            </a:solidFill>
                            <a:latin typeface="Microsoft JhengHei" panose="020B0604030504040204" pitchFamily="34" charset="-120"/>
                            <a:ea typeface="Microsoft JhengHei" panose="020B0604030504040204" pitchFamily="34" charset="-120"/>
                          </a:endParaRPr>
                        </a:p>
                      </a:txBody>
                      <a:tcPr>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tc>
                      <a:txBody>
                        <a:bodyPr/>
                        <a:lstStyle/>
                        <a:p>
                          <a:pPr algn="ctr"/>
                          <a:r>
                            <a:rPr lang="en-US" altLang="zh-TW" b="0" err="1">
                              <a:solidFill>
                                <a:schemeClr val="bg1"/>
                              </a:solidFill>
                              <a:latin typeface="Microsoft JhengHei" panose="020B0604030504040204" pitchFamily="34" charset="-120"/>
                              <a:ea typeface="Microsoft JhengHei" panose="020B0604030504040204" pitchFamily="34" charset="-120"/>
                            </a:rPr>
                            <a:t>DotProduct</a:t>
                          </a:r>
                          <a:endParaRPr lang="zh-TW" altLang="en-US" b="0">
                            <a:solidFill>
                              <a:schemeClr val="bg1"/>
                            </a:solidFill>
                            <a:latin typeface="Microsoft JhengHei" panose="020B0604030504040204" pitchFamily="34" charset="-120"/>
                            <a:ea typeface="Microsoft JhengHei" panose="020B0604030504040204" pitchFamily="34" charset="-120"/>
                          </a:endParaRPr>
                        </a:p>
                      </a:txBody>
                      <a:tcPr>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tc>
                      <a:txBody>
                        <a:bodyPr/>
                        <a:lstStyle/>
                        <a:p>
                          <a:pPr algn="ctr"/>
                          <a:r>
                            <a:rPr lang="en-US" altLang="zh-TW" b="0">
                              <a:solidFill>
                                <a:schemeClr val="bg1"/>
                              </a:solidFill>
                              <a:latin typeface="Microsoft JhengHei" panose="020B0604030504040204" pitchFamily="34" charset="-120"/>
                              <a:ea typeface="Microsoft JhengHei" panose="020B0604030504040204" pitchFamily="34" charset="-120"/>
                            </a:rPr>
                            <a:t>RBF</a:t>
                          </a:r>
                          <a:endParaRPr lang="zh-TW" altLang="en-US" b="0">
                            <a:solidFill>
                              <a:schemeClr val="bg1"/>
                            </a:solidFill>
                            <a:latin typeface="Microsoft JhengHei" panose="020B0604030504040204" pitchFamily="34" charset="-120"/>
                            <a:ea typeface="Microsoft JhengHei" panose="020B0604030504040204" pitchFamily="34" charset="-120"/>
                          </a:endParaRPr>
                        </a:p>
                      </a:txBody>
                      <a:tcPr>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tc>
                      <a:txBody>
                        <a:bodyPr/>
                        <a:lstStyle/>
                        <a:p>
                          <a:pPr algn="ctr"/>
                          <a:r>
                            <a:rPr lang="en-US" altLang="zh-TW" b="0">
                              <a:solidFill>
                                <a:schemeClr val="bg1"/>
                              </a:solidFill>
                              <a:latin typeface="Microsoft JhengHei" panose="020B0604030504040204" pitchFamily="34" charset="-120"/>
                              <a:ea typeface="Microsoft JhengHei" panose="020B0604030504040204" pitchFamily="34" charset="-120"/>
                            </a:rPr>
                            <a:t>RQ</a:t>
                          </a:r>
                          <a:endParaRPr lang="zh-TW" altLang="en-US" b="0">
                            <a:solidFill>
                              <a:schemeClr val="bg1"/>
                            </a:solidFill>
                            <a:latin typeface="Microsoft JhengHei" panose="020B0604030504040204" pitchFamily="34" charset="-120"/>
                            <a:ea typeface="Microsoft JhengHei" panose="020B0604030504040204" pitchFamily="34" charset="-120"/>
                          </a:endParaRPr>
                        </a:p>
                      </a:txBody>
                      <a:tcPr>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tc>
                      <a:txBody>
                        <a:bodyPr/>
                        <a:lstStyle/>
                        <a:p>
                          <a:pPr algn="ctr"/>
                          <a:r>
                            <a:rPr lang="en-US" altLang="zh-TW" b="0" err="1">
                              <a:solidFill>
                                <a:schemeClr val="bg1"/>
                              </a:solidFill>
                              <a:latin typeface="Microsoft JhengHei" panose="020B0604030504040204" pitchFamily="34" charset="-120"/>
                              <a:ea typeface="Microsoft JhengHei" panose="020B0604030504040204" pitchFamily="34" charset="-120"/>
                            </a:rPr>
                            <a:t>Matern</a:t>
                          </a:r>
                          <a:endParaRPr lang="zh-TW" altLang="en-US" b="0">
                            <a:solidFill>
                              <a:schemeClr val="bg1"/>
                            </a:solidFill>
                            <a:latin typeface="Microsoft JhengHei" panose="020B0604030504040204" pitchFamily="34" charset="-120"/>
                            <a:ea typeface="Microsoft JhengHei" panose="020B0604030504040204" pitchFamily="34" charset="-120"/>
                          </a:endParaRPr>
                        </a:p>
                      </a:txBody>
                      <a:tcPr>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extLst>
                      <a:ext uri="{0D108BD9-81ED-4DB2-BD59-A6C34878D82A}">
                        <a16:rowId xmlns:a16="http://schemas.microsoft.com/office/drawing/2014/main" val="231451063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ysClr val="windowText" lastClr="000000"/>
                                        </a:solidFill>
                                        <a:latin typeface="Cambria Math" panose="02040503050406030204" pitchFamily="18" charset="0"/>
                                      </a:rPr>
                                    </m:ctrlPr>
                                  </m:sSubPr>
                                  <m:e>
                                    <m:r>
                                      <a:rPr lang="en-US" altLang="zh-TW" b="0" i="1" smtClean="0">
                                        <a:solidFill>
                                          <a:sysClr val="windowText" lastClr="000000"/>
                                        </a:solidFill>
                                        <a:latin typeface="Cambria Math" panose="02040503050406030204" pitchFamily="18" charset="0"/>
                                      </a:rPr>
                                      <m:t>𝑈</m:t>
                                    </m:r>
                                  </m:e>
                                  <m:sub>
                                    <m:r>
                                      <a:rPr lang="en-US" altLang="zh-TW" b="0" i="1" smtClean="0">
                                        <a:solidFill>
                                          <a:sysClr val="windowText" lastClr="000000"/>
                                        </a:solidFill>
                                        <a:latin typeface="Cambria Math" panose="02040503050406030204" pitchFamily="18" charset="0"/>
                                      </a:rPr>
                                      <m:t>3%</m:t>
                                    </m:r>
                                  </m:sub>
                                </m:sSub>
                              </m:oMath>
                            </m:oMathPara>
                          </a14:m>
                          <a:endParaRPr lang="zh-TW" altLang="en-US">
                            <a:solidFill>
                              <a:sysClr val="windowText" lastClr="000000"/>
                            </a:solidFill>
                          </a:endParaRPr>
                        </a:p>
                      </a:txBody>
                      <a:tcPr>
                        <a:lnL w="12700" cap="flat" cmpd="sng" algn="ctr">
                          <a:solidFill>
                            <a:schemeClr val="tx1">
                              <a:lumMod val="50000"/>
                              <a:lumOff val="50000"/>
                            </a:schemeClr>
                          </a:solidFill>
                          <a:prstDash val="solid"/>
                          <a:round/>
                          <a:headEnd type="none" w="med" len="med"/>
                          <a:tailEnd type="none" w="med" len="med"/>
                        </a:lnL>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TW" i="1" smtClean="0">
                                        <a:solidFill>
                                          <a:sysClr val="windowText" lastClr="000000"/>
                                        </a:solidFill>
                                        <a:latin typeface="Cambria Math" panose="02040503050406030204" pitchFamily="18" charset="0"/>
                                      </a:rPr>
                                    </m:ctrlPr>
                                  </m:sSupPr>
                                  <m:e>
                                    <m:r>
                                      <a:rPr lang="en-US" altLang="zh-TW" b="0" i="1" smtClean="0">
                                        <a:solidFill>
                                          <a:sysClr val="windowText" lastClr="000000"/>
                                        </a:solidFill>
                                        <a:latin typeface="Cambria Math" panose="02040503050406030204" pitchFamily="18" charset="0"/>
                                      </a:rPr>
                                      <m:t>10</m:t>
                                    </m:r>
                                  </m:e>
                                  <m:sup>
                                    <m:r>
                                      <a:rPr lang="en-US" altLang="zh-TW" b="0" i="1" smtClean="0">
                                        <a:solidFill>
                                          <a:sysClr val="windowText" lastClr="000000"/>
                                        </a:solidFill>
                                        <a:latin typeface="Cambria Math" panose="02040503050406030204" pitchFamily="18" charset="0"/>
                                      </a:rPr>
                                      <m:t>−5</m:t>
                                    </m:r>
                                  </m:sup>
                                </m:sSup>
                              </m:oMath>
                            </m:oMathPara>
                          </a14:m>
                          <a:endParaRPr lang="zh-TW" altLang="en-US">
                            <a:solidFill>
                              <a:sysClr val="windowText" lastClr="000000"/>
                            </a:solidFill>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5.6%</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3.2%</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5.6%</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5.6%</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2.5%</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4176310907"/>
                      </a:ext>
                    </a:extLst>
                  </a:tr>
                  <a:tr h="370840">
                    <a:tc>
                      <a:txBody>
                        <a:bodyPr/>
                        <a:lstStyle/>
                        <a:p>
                          <a:pPr marL="0" algn="ctr" defTabSz="685800" rtl="0" eaLnBrk="1" latinLnBrk="0" hangingPunct="1"/>
                          <a14:m>
                            <m:oMathPara xmlns:m="http://schemas.openxmlformats.org/officeDocument/2006/math">
                              <m:oMathParaPr>
                                <m:jc m:val="centerGroup"/>
                              </m:oMathParaPr>
                              <m:oMath xmlns:m="http://schemas.openxmlformats.org/officeDocument/2006/math">
                                <m:sSub>
                                  <m:sSubPr>
                                    <m:ctrlPr>
                                      <a:rPr lang="en-US" altLang="zh-TW" b="0" i="1" smtClean="0">
                                        <a:solidFill>
                                          <a:sysClr val="windowText" lastClr="000000"/>
                                        </a:solidFill>
                                        <a:latin typeface="Cambria Math" panose="02040503050406030204" pitchFamily="18" charset="0"/>
                                      </a:rPr>
                                    </m:ctrlPr>
                                  </m:sSubPr>
                                  <m:e>
                                    <m:r>
                                      <a:rPr lang="en-US" altLang="zh-TW" b="0" i="1" smtClean="0">
                                        <a:solidFill>
                                          <a:sysClr val="windowText" lastClr="000000"/>
                                        </a:solidFill>
                                        <a:latin typeface="Cambria Math" panose="02040503050406030204" pitchFamily="18" charset="0"/>
                                      </a:rPr>
                                      <m:t>𝑈</m:t>
                                    </m:r>
                                  </m:e>
                                  <m:sub>
                                    <m:r>
                                      <a:rPr lang="en-US" altLang="zh-TW" b="0" i="1" smtClean="0">
                                        <a:solidFill>
                                          <a:sysClr val="windowText" lastClr="000000"/>
                                        </a:solidFill>
                                        <a:latin typeface="Cambria Math" panose="02040503050406030204" pitchFamily="18" charset="0"/>
                                      </a:rPr>
                                      <m:t>15%</m:t>
                                    </m:r>
                                  </m:sub>
                                </m:sSub>
                              </m:oMath>
                            </m:oMathPara>
                          </a14:m>
                          <a:endParaRPr lang="zh-TW" altLang="en-US" sz="1350" i="1" kern="1200">
                            <a:solidFill>
                              <a:sysClr val="windowText" lastClr="000000"/>
                            </a:solidFill>
                            <a:latin typeface="Microsoft JhengHei" panose="020B0604030504040204" pitchFamily="34" charset="-120"/>
                            <a:ea typeface="+mn-ea"/>
                            <a:cs typeface="+mn-cs"/>
                          </a:endParaRPr>
                        </a:p>
                      </a:txBody>
                      <a:tcPr>
                        <a:lnL w="12700" cap="flat" cmpd="sng" algn="ctr">
                          <a:solidFill>
                            <a:schemeClr val="tx1">
                              <a:lumMod val="50000"/>
                              <a:lumOff val="50000"/>
                            </a:schemeClr>
                          </a:solidFill>
                          <a:prstDash val="solid"/>
                          <a:round/>
                          <a:headEnd type="none" w="med" len="med"/>
                          <a:tailEnd type="none" w="med" len="med"/>
                        </a:lnL>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TW" i="1" smtClean="0">
                                        <a:solidFill>
                                          <a:sysClr val="windowText" lastClr="000000"/>
                                        </a:solidFill>
                                        <a:latin typeface="Cambria Math" panose="02040503050406030204" pitchFamily="18" charset="0"/>
                                      </a:rPr>
                                    </m:ctrlPr>
                                  </m:sSupPr>
                                  <m:e>
                                    <m:r>
                                      <a:rPr lang="en-US" altLang="zh-TW" b="0" i="1" smtClean="0">
                                        <a:solidFill>
                                          <a:sysClr val="windowText" lastClr="000000"/>
                                        </a:solidFill>
                                        <a:latin typeface="Cambria Math" panose="02040503050406030204" pitchFamily="18" charset="0"/>
                                      </a:rPr>
                                      <m:t>10</m:t>
                                    </m:r>
                                  </m:e>
                                  <m:sup>
                                    <m:r>
                                      <a:rPr lang="en-US" altLang="zh-TW" b="0" i="1" smtClean="0">
                                        <a:solidFill>
                                          <a:sysClr val="windowText" lastClr="000000"/>
                                        </a:solidFill>
                                        <a:latin typeface="Cambria Math" panose="02040503050406030204" pitchFamily="18" charset="0"/>
                                      </a:rPr>
                                      <m:t>−5</m:t>
                                    </m:r>
                                  </m:sup>
                                </m:sSup>
                              </m:oMath>
                            </m:oMathPara>
                          </a14:m>
                          <a:endParaRPr lang="zh-TW" altLang="en-US">
                            <a:solidFill>
                              <a:sysClr val="windowText" lastClr="000000"/>
                            </a:solidFill>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0.6%</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0.6%</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0.6%</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0.5%</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0.6%</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122049854"/>
                      </a:ext>
                    </a:extLst>
                  </a:tr>
                  <a:tr h="370840">
                    <a:tc>
                      <a:txBody>
                        <a:bodyPr/>
                        <a:lstStyle/>
                        <a:p>
                          <a:pPr marL="0" algn="ctr" defTabSz="685800" rtl="0" eaLnBrk="1" latinLnBrk="0" hangingPunct="1"/>
                          <a14:m>
                            <m:oMathPara xmlns:m="http://schemas.openxmlformats.org/officeDocument/2006/math">
                              <m:oMathParaPr>
                                <m:jc m:val="centerGroup"/>
                              </m:oMathParaPr>
                              <m:oMath xmlns:m="http://schemas.openxmlformats.org/officeDocument/2006/math">
                                <m:sSub>
                                  <m:sSubPr>
                                    <m:ctrlPr>
                                      <a:rPr lang="en-US" altLang="zh-TW" b="0" i="1" smtClean="0">
                                        <a:solidFill>
                                          <a:sysClr val="windowText" lastClr="000000"/>
                                        </a:solidFill>
                                        <a:latin typeface="Cambria Math" panose="02040503050406030204" pitchFamily="18" charset="0"/>
                                      </a:rPr>
                                    </m:ctrlPr>
                                  </m:sSubPr>
                                  <m:e>
                                    <m:r>
                                      <a:rPr lang="en-US" altLang="zh-TW" b="0" i="1" smtClean="0">
                                        <a:solidFill>
                                          <a:sysClr val="windowText" lastClr="000000"/>
                                        </a:solidFill>
                                        <a:latin typeface="Cambria Math" panose="02040503050406030204" pitchFamily="18" charset="0"/>
                                      </a:rPr>
                                      <m:t>𝐼</m:t>
                                    </m:r>
                                  </m:e>
                                  <m:sub>
                                    <m:r>
                                      <a:rPr lang="en-US" altLang="zh-TW" b="0" i="1" smtClean="0">
                                        <a:solidFill>
                                          <a:sysClr val="windowText" lastClr="000000"/>
                                        </a:solidFill>
                                        <a:latin typeface="Cambria Math" panose="02040503050406030204" pitchFamily="18" charset="0"/>
                                      </a:rPr>
                                      <m:t>3%</m:t>
                                    </m:r>
                                  </m:sub>
                                </m:sSub>
                              </m:oMath>
                            </m:oMathPara>
                          </a14:m>
                          <a:endParaRPr lang="zh-TW" altLang="en-US" sz="1350" i="1" kern="1200">
                            <a:solidFill>
                              <a:sysClr val="windowText" lastClr="000000"/>
                            </a:solidFill>
                            <a:latin typeface="Microsoft JhengHei" panose="020B0604030504040204" pitchFamily="34" charset="-120"/>
                            <a:ea typeface="+mn-ea"/>
                            <a:cs typeface="+mn-cs"/>
                          </a:endParaRPr>
                        </a:p>
                      </a:txBody>
                      <a:tcPr>
                        <a:lnL w="12700" cap="flat" cmpd="sng" algn="ctr">
                          <a:solidFill>
                            <a:schemeClr val="tx1">
                              <a:lumMod val="50000"/>
                              <a:lumOff val="50000"/>
                            </a:schemeClr>
                          </a:solidFill>
                          <a:prstDash val="solid"/>
                          <a:round/>
                          <a:headEnd type="none" w="med" len="med"/>
                          <a:tailEnd type="none" w="med" len="med"/>
                        </a:lnL>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TW" i="1" smtClean="0">
                                        <a:solidFill>
                                          <a:sysClr val="windowText" lastClr="000000"/>
                                        </a:solidFill>
                                        <a:latin typeface="Cambria Math" panose="02040503050406030204" pitchFamily="18" charset="0"/>
                                      </a:rPr>
                                    </m:ctrlPr>
                                  </m:sSupPr>
                                  <m:e>
                                    <m:r>
                                      <a:rPr lang="en-US" altLang="zh-TW" b="0" i="1" smtClean="0">
                                        <a:solidFill>
                                          <a:sysClr val="windowText" lastClr="000000"/>
                                        </a:solidFill>
                                        <a:latin typeface="Cambria Math" panose="02040503050406030204" pitchFamily="18" charset="0"/>
                                      </a:rPr>
                                      <m:t>10</m:t>
                                    </m:r>
                                  </m:e>
                                  <m:sup>
                                    <m:r>
                                      <a:rPr lang="en-US" altLang="zh-TW" b="0" i="1" smtClean="0">
                                        <a:solidFill>
                                          <a:sysClr val="windowText" lastClr="000000"/>
                                        </a:solidFill>
                                        <a:latin typeface="Cambria Math" panose="02040503050406030204" pitchFamily="18" charset="0"/>
                                      </a:rPr>
                                      <m:t>−4</m:t>
                                    </m:r>
                                  </m:sup>
                                </m:sSup>
                              </m:oMath>
                            </m:oMathPara>
                          </a14:m>
                          <a:endParaRPr lang="zh-TW" altLang="en-US">
                            <a:solidFill>
                              <a:sysClr val="windowText" lastClr="000000"/>
                            </a:solidFill>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18.8%</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14.3%</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18.8%</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18.8%</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15.9%</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41563211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solidFill>
                                          <a:sysClr val="windowText" lastClr="000000"/>
                                        </a:solidFill>
                                        <a:latin typeface="Cambria Math" panose="02040503050406030204" pitchFamily="18" charset="0"/>
                                      </a:rPr>
                                    </m:ctrlPr>
                                  </m:sSubPr>
                                  <m:e>
                                    <m:r>
                                      <a:rPr lang="en-US" altLang="zh-TW" b="0" i="1" smtClean="0">
                                        <a:solidFill>
                                          <a:sysClr val="windowText" lastClr="000000"/>
                                        </a:solidFill>
                                        <a:latin typeface="Cambria Math" panose="02040503050406030204" pitchFamily="18" charset="0"/>
                                      </a:rPr>
                                      <m:t>𝐼</m:t>
                                    </m:r>
                                  </m:e>
                                  <m:sub>
                                    <m:r>
                                      <a:rPr lang="en-US" altLang="zh-TW" b="0" i="1" smtClean="0">
                                        <a:solidFill>
                                          <a:sysClr val="windowText" lastClr="000000"/>
                                        </a:solidFill>
                                        <a:latin typeface="Cambria Math" panose="02040503050406030204" pitchFamily="18" charset="0"/>
                                      </a:rPr>
                                      <m:t>15%</m:t>
                                    </m:r>
                                  </m:sub>
                                </m:sSub>
                              </m:oMath>
                            </m:oMathPara>
                          </a14:m>
                          <a:endParaRPr lang="zh-TW" altLang="en-US" sz="1350" i="1" kern="1200">
                            <a:solidFill>
                              <a:sysClr val="windowText" lastClr="000000"/>
                            </a:solidFill>
                            <a:latin typeface="Microsoft JhengHei" panose="020B0604030504040204" pitchFamily="34" charset="-120"/>
                            <a:ea typeface="+mn-ea"/>
                            <a:cs typeface="+mn-cs"/>
                          </a:endParaRPr>
                        </a:p>
                      </a:txBody>
                      <a:tcPr>
                        <a:lnL w="12700" cap="flat" cmpd="sng" algn="ctr">
                          <a:solidFill>
                            <a:schemeClr val="tx1">
                              <a:lumMod val="50000"/>
                              <a:lumOff val="50000"/>
                            </a:schemeClr>
                          </a:solidFill>
                          <a:prstDash val="solid"/>
                          <a:round/>
                          <a:headEnd type="none" w="med" len="med"/>
                          <a:tailEnd type="none" w="med" len="med"/>
                        </a:lnL>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TW" i="1" smtClean="0">
                                        <a:solidFill>
                                          <a:sysClr val="windowText" lastClr="000000"/>
                                        </a:solidFill>
                                        <a:latin typeface="Cambria Math" panose="02040503050406030204" pitchFamily="18" charset="0"/>
                                      </a:rPr>
                                    </m:ctrlPr>
                                  </m:sSupPr>
                                  <m:e>
                                    <m:r>
                                      <a:rPr lang="en-US" altLang="zh-TW" b="0" i="1" smtClean="0">
                                        <a:solidFill>
                                          <a:sysClr val="windowText" lastClr="000000"/>
                                        </a:solidFill>
                                        <a:latin typeface="Cambria Math" panose="02040503050406030204" pitchFamily="18" charset="0"/>
                                      </a:rPr>
                                      <m:t>10</m:t>
                                    </m:r>
                                  </m:e>
                                  <m:sup>
                                    <m:r>
                                      <a:rPr lang="en-US" altLang="zh-TW" b="0" i="1" smtClean="0">
                                        <a:solidFill>
                                          <a:sysClr val="windowText" lastClr="000000"/>
                                        </a:solidFill>
                                        <a:latin typeface="Cambria Math" panose="02040503050406030204" pitchFamily="18" charset="0"/>
                                      </a:rPr>
                                      <m:t>−5</m:t>
                                    </m:r>
                                  </m:sup>
                                </m:sSup>
                              </m:oMath>
                            </m:oMathPara>
                          </a14:m>
                          <a:endParaRPr lang="zh-TW" altLang="en-US">
                            <a:solidFill>
                              <a:sysClr val="windowText" lastClr="000000"/>
                            </a:solidFill>
                          </a:endParaRPr>
                        </a:p>
                      </a:txBody>
                      <a:tcP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1.2%</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2.8%</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1.2%</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1.2%</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1.2%</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R w="12700" cap="flat" cmpd="sng" algn="ctr">
                          <a:solidFill>
                            <a:schemeClr val="tx1">
                              <a:lumMod val="50000"/>
                              <a:lumOff val="50000"/>
                            </a:schemeClr>
                          </a:solidFill>
                          <a:prstDash val="solid"/>
                          <a:round/>
                          <a:headEnd type="none" w="med" len="med"/>
                          <a:tailEnd type="none" w="med" len="med"/>
                        </a:ln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59758489"/>
                      </a:ext>
                    </a:extLst>
                  </a:tr>
                  <a:tr h="370840">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Mean</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L w="12700" cap="flat" cmpd="sng" algn="ctr">
                          <a:solidFill>
                            <a:schemeClr val="tx1">
                              <a:lumMod val="50000"/>
                              <a:lumOff val="50000"/>
                            </a:schemeClr>
                          </a:solidFill>
                          <a:prstDash val="solid"/>
                          <a:round/>
                          <a:headEnd type="none" w="med" len="med"/>
                          <a:tailEnd type="none" w="med" len="med"/>
                        </a:lnL>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endParaRPr lang="zh-TW" altLang="en-US">
                            <a:solidFill>
                              <a:sysClr val="windowText" lastClr="000000"/>
                            </a:solidFill>
                          </a:endParaRPr>
                        </a:p>
                      </a:txBody>
                      <a:tcP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6.55%</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5.2%</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6.55%</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6.5%</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5%</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48604667"/>
                      </a:ext>
                    </a:extLst>
                  </a:tr>
                </a:tbl>
              </a:graphicData>
            </a:graphic>
          </p:graphicFrame>
        </mc:Choice>
        <mc:Fallback xmlns="">
          <p:graphicFrame>
            <p:nvGraphicFramePr>
              <p:cNvPr id="14" name="表格 13">
                <a:extLst>
                  <a:ext uri="{FF2B5EF4-FFF2-40B4-BE49-F238E27FC236}">
                    <a16:creationId xmlns:a16="http://schemas.microsoft.com/office/drawing/2014/main" id="{FF4B366F-3649-4176-9AD0-BA34345F2723}"/>
                  </a:ext>
                </a:extLst>
              </p:cNvPr>
              <p:cNvGraphicFramePr>
                <a:graphicFrameLocks noGrp="1"/>
              </p:cNvGraphicFramePr>
              <p:nvPr>
                <p:extLst>
                  <p:ext uri="{D42A27DB-BD31-4B8C-83A1-F6EECF244321}">
                    <p14:modId xmlns:p14="http://schemas.microsoft.com/office/powerpoint/2010/main" val="1903578526"/>
                  </p:ext>
                </p:extLst>
              </p:nvPr>
            </p:nvGraphicFramePr>
            <p:xfrm>
              <a:off x="260350" y="2451315"/>
              <a:ext cx="8623300" cy="2225040"/>
            </p:xfrm>
            <a:graphic>
              <a:graphicData uri="http://schemas.openxmlformats.org/drawingml/2006/table">
                <a:tbl>
                  <a:tblPr firstRow="1" bandRow="1">
                    <a:tableStyleId>{073A0DAA-6AF3-43AB-8588-CEC1D06C72B9}</a:tableStyleId>
                  </a:tblPr>
                  <a:tblGrid>
                    <a:gridCol w="1061316">
                      <a:extLst>
                        <a:ext uri="{9D8B030D-6E8A-4147-A177-3AD203B41FA5}">
                          <a16:colId xmlns:a16="http://schemas.microsoft.com/office/drawing/2014/main" val="2738931102"/>
                        </a:ext>
                      </a:extLst>
                    </a:gridCol>
                    <a:gridCol w="1016000">
                      <a:extLst>
                        <a:ext uri="{9D8B030D-6E8A-4147-A177-3AD203B41FA5}">
                          <a16:colId xmlns:a16="http://schemas.microsoft.com/office/drawing/2014/main" val="1768254596"/>
                        </a:ext>
                      </a:extLst>
                    </a:gridCol>
                    <a:gridCol w="1618384">
                      <a:extLst>
                        <a:ext uri="{9D8B030D-6E8A-4147-A177-3AD203B41FA5}">
                          <a16:colId xmlns:a16="http://schemas.microsoft.com/office/drawing/2014/main" val="1791522949"/>
                        </a:ext>
                      </a:extLst>
                    </a:gridCol>
                    <a:gridCol w="1231900">
                      <a:extLst>
                        <a:ext uri="{9D8B030D-6E8A-4147-A177-3AD203B41FA5}">
                          <a16:colId xmlns:a16="http://schemas.microsoft.com/office/drawing/2014/main" val="2347716371"/>
                        </a:ext>
                      </a:extLst>
                    </a:gridCol>
                    <a:gridCol w="1231900">
                      <a:extLst>
                        <a:ext uri="{9D8B030D-6E8A-4147-A177-3AD203B41FA5}">
                          <a16:colId xmlns:a16="http://schemas.microsoft.com/office/drawing/2014/main" val="1936914733"/>
                        </a:ext>
                      </a:extLst>
                    </a:gridCol>
                    <a:gridCol w="1231900">
                      <a:extLst>
                        <a:ext uri="{9D8B030D-6E8A-4147-A177-3AD203B41FA5}">
                          <a16:colId xmlns:a16="http://schemas.microsoft.com/office/drawing/2014/main" val="3205305875"/>
                        </a:ext>
                      </a:extLst>
                    </a:gridCol>
                    <a:gridCol w="1231900">
                      <a:extLst>
                        <a:ext uri="{9D8B030D-6E8A-4147-A177-3AD203B41FA5}">
                          <a16:colId xmlns:a16="http://schemas.microsoft.com/office/drawing/2014/main" val="923434621"/>
                        </a:ext>
                      </a:extLst>
                    </a:gridCol>
                  </a:tblGrid>
                  <a:tr h="370840">
                    <a:tc>
                      <a:txBody>
                        <a:bodyPr/>
                        <a:lstStyle/>
                        <a:p>
                          <a:pPr algn="ctr"/>
                          <a:r>
                            <a:rPr lang="en-US" altLang="zh-TW" b="0">
                              <a:solidFill>
                                <a:schemeClr val="bg1"/>
                              </a:solidFill>
                              <a:latin typeface="Microsoft JhengHei" panose="020B0604030504040204" pitchFamily="34" charset="-120"/>
                              <a:ea typeface="Microsoft JhengHei" panose="020B0604030504040204" pitchFamily="34" charset="-120"/>
                            </a:rPr>
                            <a:t>Value</a:t>
                          </a:r>
                          <a:endParaRPr lang="zh-TW" altLang="en-US" b="0">
                            <a:solidFill>
                              <a:schemeClr val="bg1"/>
                            </a:solidFill>
                            <a:latin typeface="Microsoft JhengHei" panose="020B0604030504040204" pitchFamily="34" charset="-120"/>
                            <a:ea typeface="Microsoft JhengHei" panose="020B0604030504040204" pitchFamily="34" charset="-120"/>
                          </a:endParaRPr>
                        </a:p>
                      </a:txBody>
                      <a:tcPr>
                        <a:lnL w="12700" cap="flat" cmpd="sng" algn="ctr">
                          <a:solidFill>
                            <a:schemeClr val="tx1">
                              <a:lumMod val="50000"/>
                              <a:lumOff val="50000"/>
                            </a:schemeClr>
                          </a:solidFill>
                          <a:prstDash val="solid"/>
                          <a:round/>
                          <a:headEnd type="none" w="med" len="med"/>
                          <a:tailEnd type="none" w="med" len="med"/>
                        </a:lnL>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tc>
                      <a:txBody>
                        <a:bodyPr/>
                        <a:lstStyle/>
                        <a:p>
                          <a:pPr algn="ctr"/>
                          <a:r>
                            <a:rPr lang="en-US" altLang="zh-TW" b="0">
                              <a:solidFill>
                                <a:schemeClr val="bg1"/>
                              </a:solidFill>
                            </a:rPr>
                            <a:t>Alpha</a:t>
                          </a:r>
                          <a:endParaRPr lang="zh-TW" altLang="en-US" b="0">
                            <a:solidFill>
                              <a:schemeClr val="bg1"/>
                            </a:solidFill>
                          </a:endParaRPr>
                        </a:p>
                      </a:txBody>
                      <a:tcPr>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tc>
                      <a:txBody>
                        <a:bodyPr/>
                        <a:lstStyle/>
                        <a:p>
                          <a:pPr algn="ctr"/>
                          <a:r>
                            <a:rPr lang="en-US" altLang="zh-TW" b="0" err="1">
                              <a:solidFill>
                                <a:schemeClr val="bg1"/>
                              </a:solidFill>
                              <a:latin typeface="Microsoft JhengHei" panose="020B0604030504040204" pitchFamily="34" charset="-120"/>
                              <a:ea typeface="Microsoft JhengHei" panose="020B0604030504040204" pitchFamily="34" charset="-120"/>
                            </a:rPr>
                            <a:t>ExpSineSquared</a:t>
                          </a:r>
                          <a:endParaRPr lang="zh-TW" altLang="en-US" b="0">
                            <a:solidFill>
                              <a:schemeClr val="bg1"/>
                            </a:solidFill>
                            <a:latin typeface="Microsoft JhengHei" panose="020B0604030504040204" pitchFamily="34" charset="-120"/>
                            <a:ea typeface="Microsoft JhengHei" panose="020B0604030504040204" pitchFamily="34" charset="-120"/>
                          </a:endParaRPr>
                        </a:p>
                      </a:txBody>
                      <a:tcPr>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tc>
                      <a:txBody>
                        <a:bodyPr/>
                        <a:lstStyle/>
                        <a:p>
                          <a:pPr algn="ctr"/>
                          <a:r>
                            <a:rPr lang="en-US" altLang="zh-TW" b="0" err="1">
                              <a:solidFill>
                                <a:schemeClr val="bg1"/>
                              </a:solidFill>
                              <a:latin typeface="Microsoft JhengHei" panose="020B0604030504040204" pitchFamily="34" charset="-120"/>
                              <a:ea typeface="Microsoft JhengHei" panose="020B0604030504040204" pitchFamily="34" charset="-120"/>
                            </a:rPr>
                            <a:t>DotProduct</a:t>
                          </a:r>
                          <a:endParaRPr lang="zh-TW" altLang="en-US" b="0">
                            <a:solidFill>
                              <a:schemeClr val="bg1"/>
                            </a:solidFill>
                            <a:latin typeface="Microsoft JhengHei" panose="020B0604030504040204" pitchFamily="34" charset="-120"/>
                            <a:ea typeface="Microsoft JhengHei" panose="020B0604030504040204" pitchFamily="34" charset="-120"/>
                          </a:endParaRPr>
                        </a:p>
                      </a:txBody>
                      <a:tcPr>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tc>
                      <a:txBody>
                        <a:bodyPr/>
                        <a:lstStyle/>
                        <a:p>
                          <a:pPr algn="ctr"/>
                          <a:r>
                            <a:rPr lang="en-US" altLang="zh-TW" b="0">
                              <a:solidFill>
                                <a:schemeClr val="bg1"/>
                              </a:solidFill>
                              <a:latin typeface="Microsoft JhengHei" panose="020B0604030504040204" pitchFamily="34" charset="-120"/>
                              <a:ea typeface="Microsoft JhengHei" panose="020B0604030504040204" pitchFamily="34" charset="-120"/>
                            </a:rPr>
                            <a:t>RBF</a:t>
                          </a:r>
                          <a:endParaRPr lang="zh-TW" altLang="en-US" b="0">
                            <a:solidFill>
                              <a:schemeClr val="bg1"/>
                            </a:solidFill>
                            <a:latin typeface="Microsoft JhengHei" panose="020B0604030504040204" pitchFamily="34" charset="-120"/>
                            <a:ea typeface="Microsoft JhengHei" panose="020B0604030504040204" pitchFamily="34" charset="-120"/>
                          </a:endParaRPr>
                        </a:p>
                      </a:txBody>
                      <a:tcPr>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tc>
                      <a:txBody>
                        <a:bodyPr/>
                        <a:lstStyle/>
                        <a:p>
                          <a:pPr algn="ctr"/>
                          <a:r>
                            <a:rPr lang="en-US" altLang="zh-TW" b="0">
                              <a:solidFill>
                                <a:schemeClr val="bg1"/>
                              </a:solidFill>
                              <a:latin typeface="Microsoft JhengHei" panose="020B0604030504040204" pitchFamily="34" charset="-120"/>
                              <a:ea typeface="Microsoft JhengHei" panose="020B0604030504040204" pitchFamily="34" charset="-120"/>
                            </a:rPr>
                            <a:t>RQ</a:t>
                          </a:r>
                          <a:endParaRPr lang="zh-TW" altLang="en-US" b="0">
                            <a:solidFill>
                              <a:schemeClr val="bg1"/>
                            </a:solidFill>
                            <a:latin typeface="Microsoft JhengHei" panose="020B0604030504040204" pitchFamily="34" charset="-120"/>
                            <a:ea typeface="Microsoft JhengHei" panose="020B0604030504040204" pitchFamily="34" charset="-120"/>
                          </a:endParaRPr>
                        </a:p>
                      </a:txBody>
                      <a:tcPr>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tc>
                      <a:txBody>
                        <a:bodyPr/>
                        <a:lstStyle/>
                        <a:p>
                          <a:pPr algn="ctr"/>
                          <a:r>
                            <a:rPr lang="en-US" altLang="zh-TW" b="0" err="1">
                              <a:solidFill>
                                <a:schemeClr val="bg1"/>
                              </a:solidFill>
                              <a:latin typeface="Microsoft JhengHei" panose="020B0604030504040204" pitchFamily="34" charset="-120"/>
                              <a:ea typeface="Microsoft JhengHei" panose="020B0604030504040204" pitchFamily="34" charset="-120"/>
                            </a:rPr>
                            <a:t>Matern</a:t>
                          </a:r>
                          <a:endParaRPr lang="zh-TW" altLang="en-US" b="0">
                            <a:solidFill>
                              <a:schemeClr val="bg1"/>
                            </a:solidFill>
                            <a:latin typeface="Microsoft JhengHei" panose="020B0604030504040204" pitchFamily="34" charset="-120"/>
                            <a:ea typeface="Microsoft JhengHei" panose="020B0604030504040204" pitchFamily="34" charset="-120"/>
                          </a:endParaRPr>
                        </a:p>
                      </a:txBody>
                      <a:tcPr>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extLst>
                      <a:ext uri="{0D108BD9-81ED-4DB2-BD59-A6C34878D82A}">
                        <a16:rowId xmlns:a16="http://schemas.microsoft.com/office/drawing/2014/main" val="2314510633"/>
                      </a:ext>
                    </a:extLst>
                  </a:tr>
                  <a:tr h="370840">
                    <a:tc>
                      <a:txBody>
                        <a:bodyPr/>
                        <a:lstStyle/>
                        <a:p>
                          <a:endParaRPr lang="zh-TW"/>
                        </a:p>
                      </a:txBody>
                      <a:tcPr>
                        <a:lnL w="12700" cap="flat" cmpd="sng" algn="ctr">
                          <a:solidFill>
                            <a:schemeClr val="tx1">
                              <a:lumMod val="50000"/>
                              <a:lumOff val="50000"/>
                            </a:schemeClr>
                          </a:solidFill>
                          <a:prstDash val="solid"/>
                          <a:round/>
                          <a:headEnd type="none" w="med" len="med"/>
                          <a:tailEnd type="none" w="med" len="med"/>
                        </a:lnL>
                        <a:blipFill>
                          <a:blip r:embed="rId5"/>
                          <a:stretch>
                            <a:fillRect l="-575" t="-103279" r="-716092" b="-403279"/>
                          </a:stretch>
                        </a:blipFill>
                      </a:tcPr>
                    </a:tc>
                    <a:tc>
                      <a:txBody>
                        <a:bodyPr/>
                        <a:lstStyle/>
                        <a:p>
                          <a:endParaRPr lang="zh-TW"/>
                        </a:p>
                      </a:txBody>
                      <a:tcPr>
                        <a:blipFill>
                          <a:blip r:embed="rId5"/>
                          <a:stretch>
                            <a:fillRect l="-104790" t="-103279" r="-646108" b="-403279"/>
                          </a:stretch>
                        </a:blip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5.6%</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3.2%</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5.6%</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5.6%</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2.5%</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4176310907"/>
                      </a:ext>
                    </a:extLst>
                  </a:tr>
                  <a:tr h="370840">
                    <a:tc>
                      <a:txBody>
                        <a:bodyPr/>
                        <a:lstStyle/>
                        <a:p>
                          <a:endParaRPr lang="zh-TW"/>
                        </a:p>
                      </a:txBody>
                      <a:tcPr>
                        <a:lnL w="12700" cap="flat" cmpd="sng" algn="ctr">
                          <a:solidFill>
                            <a:schemeClr val="tx1">
                              <a:lumMod val="50000"/>
                              <a:lumOff val="50000"/>
                            </a:schemeClr>
                          </a:solidFill>
                          <a:prstDash val="solid"/>
                          <a:round/>
                          <a:headEnd type="none" w="med" len="med"/>
                          <a:tailEnd type="none" w="med" len="med"/>
                        </a:lnL>
                        <a:blipFill>
                          <a:blip r:embed="rId5"/>
                          <a:stretch>
                            <a:fillRect l="-575" t="-203279" r="-716092" b="-303279"/>
                          </a:stretch>
                        </a:blipFill>
                      </a:tcPr>
                    </a:tc>
                    <a:tc>
                      <a:txBody>
                        <a:bodyPr/>
                        <a:lstStyle/>
                        <a:p>
                          <a:endParaRPr lang="zh-TW"/>
                        </a:p>
                      </a:txBody>
                      <a:tcPr>
                        <a:blipFill>
                          <a:blip r:embed="rId5"/>
                          <a:stretch>
                            <a:fillRect l="-104790" t="-203279" r="-646108" b="-303279"/>
                          </a:stretch>
                        </a:blip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0.6%</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0.6%</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0.6%</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0.5%</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0.6%</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122049854"/>
                      </a:ext>
                    </a:extLst>
                  </a:tr>
                  <a:tr h="370840">
                    <a:tc>
                      <a:txBody>
                        <a:bodyPr/>
                        <a:lstStyle/>
                        <a:p>
                          <a:endParaRPr lang="zh-TW"/>
                        </a:p>
                      </a:txBody>
                      <a:tcPr>
                        <a:lnL w="12700" cap="flat" cmpd="sng" algn="ctr">
                          <a:solidFill>
                            <a:schemeClr val="tx1">
                              <a:lumMod val="50000"/>
                              <a:lumOff val="50000"/>
                            </a:schemeClr>
                          </a:solidFill>
                          <a:prstDash val="solid"/>
                          <a:round/>
                          <a:headEnd type="none" w="med" len="med"/>
                          <a:tailEnd type="none" w="med" len="med"/>
                        </a:lnL>
                        <a:blipFill>
                          <a:blip r:embed="rId5"/>
                          <a:stretch>
                            <a:fillRect l="-575" t="-303279" r="-716092" b="-203279"/>
                          </a:stretch>
                        </a:blipFill>
                      </a:tcPr>
                    </a:tc>
                    <a:tc>
                      <a:txBody>
                        <a:bodyPr/>
                        <a:lstStyle/>
                        <a:p>
                          <a:endParaRPr lang="zh-TW"/>
                        </a:p>
                      </a:txBody>
                      <a:tcPr>
                        <a:blipFill>
                          <a:blip r:embed="rId5"/>
                          <a:stretch>
                            <a:fillRect l="-104790" t="-303279" r="-646108" b="-203279"/>
                          </a:stretch>
                        </a:blip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18.8%</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14.3%</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18.8%</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18.8%</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15.9%</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415632114"/>
                      </a:ext>
                    </a:extLst>
                  </a:tr>
                  <a:tr h="370840">
                    <a:tc>
                      <a:txBody>
                        <a:bodyPr/>
                        <a:lstStyle/>
                        <a:p>
                          <a:endParaRPr lang="zh-TW"/>
                        </a:p>
                      </a:txBody>
                      <a:tcPr>
                        <a:lnL w="12700" cap="flat" cmpd="sng" algn="ctr">
                          <a:solidFill>
                            <a:schemeClr val="tx1">
                              <a:lumMod val="50000"/>
                              <a:lumOff val="50000"/>
                            </a:schemeClr>
                          </a:solidFill>
                          <a:prstDash val="solid"/>
                          <a:round/>
                          <a:headEnd type="none" w="med" len="med"/>
                          <a:tailEnd type="none" w="med" len="med"/>
                        </a:lnL>
                        <a:lnB w="12700" cap="flat" cmpd="sng" algn="ctr">
                          <a:solidFill>
                            <a:schemeClr val="tx1">
                              <a:lumMod val="50000"/>
                              <a:lumOff val="50000"/>
                            </a:schemeClr>
                          </a:solidFill>
                          <a:prstDash val="solid"/>
                          <a:round/>
                          <a:headEnd type="none" w="med" len="med"/>
                          <a:tailEnd type="none" w="med" len="med"/>
                        </a:lnB>
                        <a:blipFill>
                          <a:blip r:embed="rId5"/>
                          <a:stretch>
                            <a:fillRect l="-575" t="-403279" r="-716092" b="-103279"/>
                          </a:stretch>
                        </a:blipFill>
                      </a:tcPr>
                    </a:tc>
                    <a:tc>
                      <a:txBody>
                        <a:bodyPr/>
                        <a:lstStyle/>
                        <a:p>
                          <a:endParaRPr lang="zh-TW"/>
                        </a:p>
                      </a:txBody>
                      <a:tcPr>
                        <a:lnB w="12700" cap="flat" cmpd="sng" algn="ctr">
                          <a:solidFill>
                            <a:schemeClr val="tx1">
                              <a:lumMod val="50000"/>
                              <a:lumOff val="50000"/>
                            </a:schemeClr>
                          </a:solidFill>
                          <a:prstDash val="solid"/>
                          <a:round/>
                          <a:headEnd type="none" w="med" len="med"/>
                          <a:tailEnd type="none" w="med" len="med"/>
                        </a:lnB>
                        <a:blipFill>
                          <a:blip r:embed="rId5"/>
                          <a:stretch>
                            <a:fillRect l="-104790" t="-403279" r="-646108" b="-103279"/>
                          </a:stretch>
                        </a:blip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1.2%</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2.8%</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1.2%</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1.2%</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1.2%</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R w="12700" cap="flat" cmpd="sng" algn="ctr">
                          <a:solidFill>
                            <a:schemeClr val="tx1">
                              <a:lumMod val="50000"/>
                              <a:lumOff val="50000"/>
                            </a:schemeClr>
                          </a:solidFill>
                          <a:prstDash val="solid"/>
                          <a:round/>
                          <a:headEnd type="none" w="med" len="med"/>
                          <a:tailEnd type="none" w="med" len="med"/>
                        </a:ln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59758489"/>
                      </a:ext>
                    </a:extLst>
                  </a:tr>
                  <a:tr h="370840">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Mean</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L w="12700" cap="flat" cmpd="sng" algn="ctr">
                          <a:solidFill>
                            <a:schemeClr val="tx1">
                              <a:lumMod val="50000"/>
                              <a:lumOff val="50000"/>
                            </a:schemeClr>
                          </a:solidFill>
                          <a:prstDash val="solid"/>
                          <a:round/>
                          <a:headEnd type="none" w="med" len="med"/>
                          <a:tailEnd type="none" w="med" len="med"/>
                        </a:lnL>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endParaRPr lang="zh-TW" altLang="en-US">
                            <a:solidFill>
                              <a:sysClr val="windowText" lastClr="000000"/>
                            </a:solidFill>
                          </a:endParaRPr>
                        </a:p>
                      </a:txBody>
                      <a:tcP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6.55%</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5.2%</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6.55%</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6.5%</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5%</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48604667"/>
                      </a:ext>
                    </a:extLst>
                  </a:tr>
                </a:tbl>
              </a:graphicData>
            </a:graphic>
          </p:graphicFrame>
        </mc:Fallback>
      </mc:AlternateContent>
      <p:sp>
        <p:nvSpPr>
          <p:cNvPr id="15" name="灯片编号占位符 1">
            <a:extLst>
              <a:ext uri="{FF2B5EF4-FFF2-40B4-BE49-F238E27FC236}">
                <a16:creationId xmlns:a16="http://schemas.microsoft.com/office/drawing/2014/main" id="{DD31F5F0-D13F-4DF9-B3D1-74C8872893FD}"/>
              </a:ext>
            </a:extLst>
          </p:cNvPr>
          <p:cNvSpPr txBox="1">
            <a:spLocks/>
          </p:cNvSpPr>
          <p:nvPr/>
        </p:nvSpPr>
        <p:spPr>
          <a:xfrm>
            <a:off x="6847529" y="4747679"/>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21</a:t>
            </a:fld>
            <a:endParaRPr lang="zh-CN" altLang="en-US"/>
          </a:p>
        </p:txBody>
      </p:sp>
    </p:spTree>
    <p:custDataLst>
      <p:tags r:id="rId1"/>
    </p:custDataLst>
    <p:extLst>
      <p:ext uri="{BB962C8B-B14F-4D97-AF65-F5344CB8AC3E}">
        <p14:creationId xmlns:p14="http://schemas.microsoft.com/office/powerpoint/2010/main" val="2816721737"/>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4557532" y="0"/>
            <a:ext cx="4586468" cy="5143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nvGrpSpPr>
          <p:cNvPr id="4" name="组合 3"/>
          <p:cNvGrpSpPr/>
          <p:nvPr/>
        </p:nvGrpSpPr>
        <p:grpSpPr>
          <a:xfrm>
            <a:off x="4477293" y="1615248"/>
            <a:ext cx="2690762" cy="343817"/>
            <a:chOff x="5969725" y="1801451"/>
            <a:chExt cx="2821578" cy="458423"/>
          </a:xfrm>
        </p:grpSpPr>
        <p:sp>
          <p:nvSpPr>
            <p:cNvPr id="2" name="矩形 1"/>
            <p:cNvSpPr/>
            <p:nvPr/>
          </p:nvSpPr>
          <p:spPr>
            <a:xfrm>
              <a:off x="5969726" y="1801451"/>
              <a:ext cx="2821577" cy="4584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33" name="矩形 32"/>
            <p:cNvSpPr/>
            <p:nvPr/>
          </p:nvSpPr>
          <p:spPr>
            <a:xfrm>
              <a:off x="5969725" y="1801451"/>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grpSp>
        <p:nvGrpSpPr>
          <p:cNvPr id="5" name="组合 4"/>
          <p:cNvGrpSpPr/>
          <p:nvPr/>
        </p:nvGrpSpPr>
        <p:grpSpPr>
          <a:xfrm>
            <a:off x="4477294" y="2062950"/>
            <a:ext cx="2690760" cy="344891"/>
            <a:chOff x="5969725" y="2398387"/>
            <a:chExt cx="2821578" cy="459854"/>
          </a:xfrm>
        </p:grpSpPr>
        <p:sp>
          <p:nvSpPr>
            <p:cNvPr id="24" name="矩形 23"/>
            <p:cNvSpPr/>
            <p:nvPr/>
          </p:nvSpPr>
          <p:spPr>
            <a:xfrm>
              <a:off x="5969726" y="2398387"/>
              <a:ext cx="2821577" cy="4584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grpSp>
        <p:nvGrpSpPr>
          <p:cNvPr id="7" name="组合 6"/>
          <p:cNvGrpSpPr/>
          <p:nvPr/>
        </p:nvGrpSpPr>
        <p:grpSpPr>
          <a:xfrm>
            <a:off x="4477293" y="2493171"/>
            <a:ext cx="2690759" cy="349543"/>
            <a:chOff x="5969725" y="2972014"/>
            <a:chExt cx="2821578" cy="466057"/>
          </a:xfrm>
        </p:grpSpPr>
        <p:sp>
          <p:nvSpPr>
            <p:cNvPr id="25" name="矩形 24"/>
            <p:cNvSpPr/>
            <p:nvPr/>
          </p:nvSpPr>
          <p:spPr>
            <a:xfrm>
              <a:off x="5969726" y="2979648"/>
              <a:ext cx="2821577" cy="4584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grpSp>
        <p:nvGrpSpPr>
          <p:cNvPr id="23" name="组合 22"/>
          <p:cNvGrpSpPr/>
          <p:nvPr/>
        </p:nvGrpSpPr>
        <p:grpSpPr>
          <a:xfrm>
            <a:off x="4477294" y="2919164"/>
            <a:ext cx="2687040" cy="344891"/>
            <a:chOff x="5969725" y="3559478"/>
            <a:chExt cx="2821578" cy="459854"/>
          </a:xfrm>
        </p:grpSpPr>
        <p:sp>
          <p:nvSpPr>
            <p:cNvPr id="26" name="矩形 25"/>
            <p:cNvSpPr/>
            <p:nvPr/>
          </p:nvSpPr>
          <p:spPr>
            <a:xfrm>
              <a:off x="5969726" y="3560909"/>
              <a:ext cx="2821577" cy="4584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36" name="矩形 35"/>
            <p:cNvSpPr/>
            <p:nvPr/>
          </p:nvSpPr>
          <p:spPr>
            <a:xfrm>
              <a:off x="5969725" y="355947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sp>
        <p:nvSpPr>
          <p:cNvPr id="6" name="文本框 5"/>
          <p:cNvSpPr txBox="1"/>
          <p:nvPr/>
        </p:nvSpPr>
        <p:spPr>
          <a:xfrm>
            <a:off x="773897" y="3444719"/>
            <a:ext cx="3007554" cy="584775"/>
          </a:xfrm>
          <a:prstGeom prst="rect">
            <a:avLst/>
          </a:prstGeom>
          <a:noFill/>
        </p:spPr>
        <p:txBody>
          <a:bodyPr wrap="none" rtlCol="0">
            <a:spAutoFit/>
          </a:bodyPr>
          <a:lstStyle/>
          <a:p>
            <a:pPr algn="ctr" eaLnBrk="1" hangingPunct="1">
              <a:lnSpc>
                <a:spcPct val="100000"/>
              </a:lnSpc>
              <a:buClrTx/>
              <a:buSzTx/>
              <a:buFontTx/>
              <a:buNone/>
            </a:pPr>
            <a:r>
              <a:rPr lang="en-US" altLang="zh-CN" sz="3200">
                <a:latin typeface="Microsoft JhengHei" panose="020B0604030504040204" pitchFamily="34" charset="-120"/>
                <a:ea typeface="Microsoft JhengHei" panose="020B0604030504040204" pitchFamily="34" charset="-120"/>
                <a:cs typeface="Calibri Light" panose="020F0302020204030204" pitchFamily="34" charset="0"/>
                <a:sym typeface="+mn-ea"/>
              </a:rPr>
              <a:t>Metaheuristics</a:t>
            </a:r>
          </a:p>
        </p:txBody>
      </p:sp>
      <p:sp>
        <p:nvSpPr>
          <p:cNvPr id="8" name="椭圆 7"/>
          <p:cNvSpPr/>
          <p:nvPr/>
        </p:nvSpPr>
        <p:spPr>
          <a:xfrm>
            <a:off x="1378678" y="1453010"/>
            <a:ext cx="1836204" cy="1836204"/>
          </a:xfrm>
          <a:prstGeom prst="ellipse">
            <a:avLst/>
          </a:prstGeom>
          <a:solidFill>
            <a:srgbClr val="202A36"/>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19" name="标题 4"/>
          <p:cNvSpPr txBox="1"/>
          <p:nvPr/>
        </p:nvSpPr>
        <p:spPr>
          <a:xfrm>
            <a:off x="1418357" y="2739041"/>
            <a:ext cx="1782198" cy="355113"/>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ctr" defTabSz="685800">
              <a:buClrTx/>
              <a:buSzTx/>
              <a:buFontTx/>
            </a:pPr>
            <a:r>
              <a:rPr lang="en-US" altLang="zh-CN" sz="2000">
                <a:solidFill>
                  <a:schemeClr val="bg1"/>
                </a:solidFill>
                <a:latin typeface="+mn-lt"/>
                <a:ea typeface="Microsoft JhengHei" panose="020B0604030504040204" pitchFamily="34" charset="-120"/>
                <a:cs typeface="Calibri Light" panose="020F0302020204030204" pitchFamily="34" charset="0"/>
              </a:rPr>
              <a:t>Chapter 4</a:t>
            </a:r>
          </a:p>
        </p:txBody>
      </p:sp>
      <p:sp>
        <p:nvSpPr>
          <p:cNvPr id="20" name="椭圆 19"/>
          <p:cNvSpPr/>
          <p:nvPr/>
        </p:nvSpPr>
        <p:spPr>
          <a:xfrm>
            <a:off x="1456495" y="1530827"/>
            <a:ext cx="1680571" cy="168057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nvGrpSpPr>
          <p:cNvPr id="42" name="组合 41"/>
          <p:cNvGrpSpPr/>
          <p:nvPr/>
        </p:nvGrpSpPr>
        <p:grpSpPr>
          <a:xfrm>
            <a:off x="4550020" y="1659800"/>
            <a:ext cx="2693110" cy="1986321"/>
            <a:chOff x="6066691" y="1860853"/>
            <a:chExt cx="3590813" cy="2648428"/>
          </a:xfrm>
        </p:grpSpPr>
        <p:sp>
          <p:nvSpPr>
            <p:cNvPr id="3" name="矩形 2"/>
            <p:cNvSpPr/>
            <p:nvPr/>
          </p:nvSpPr>
          <p:spPr>
            <a:xfrm>
              <a:off x="6819162" y="1860853"/>
              <a:ext cx="1970796" cy="410369"/>
            </a:xfrm>
            <a:prstGeom prst="rect">
              <a:avLst/>
            </a:prstGeom>
          </p:spPr>
          <p:txBody>
            <a:bodyPr wrap="none">
              <a:spAutoFit/>
            </a:bodyPr>
            <a:lstStyle/>
            <a:p>
              <a:pPr algn="ctr"/>
              <a:r>
                <a:rPr lang="en-US" altLang="zh-CN" sz="1400" b="1" dirty="0">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rPr>
                <a:t>Predicted Error</a:t>
              </a:r>
            </a:p>
          </p:txBody>
        </p:sp>
        <p:sp>
          <p:nvSpPr>
            <p:cNvPr id="29" name="矩形 28"/>
            <p:cNvSpPr/>
            <p:nvPr/>
          </p:nvSpPr>
          <p:spPr>
            <a:xfrm>
              <a:off x="6640600" y="2434716"/>
              <a:ext cx="2364322" cy="410369"/>
            </a:xfrm>
            <a:prstGeom prst="rect">
              <a:avLst/>
            </a:prstGeom>
          </p:spPr>
          <p:txBody>
            <a:bodyPr wrap="none">
              <a:spAutoFit/>
            </a:bodyPr>
            <a:lstStyle/>
            <a:p>
              <a:pPr algn="ctr"/>
              <a:r>
                <a:rPr lang="zh-CN" altLang="en-US" sz="1400" b="1" dirty="0">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Genetic Algorithm</a:t>
              </a:r>
              <a:endParaRPr lang="zh-CN" altLang="en-US" sz="1400" b="1" dirty="0">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endParaRPr>
            </a:p>
          </p:txBody>
        </p:sp>
        <p:sp>
          <p:nvSpPr>
            <p:cNvPr id="30" name="矩形 29"/>
            <p:cNvSpPr/>
            <p:nvPr/>
          </p:nvSpPr>
          <p:spPr>
            <a:xfrm>
              <a:off x="6331699" y="3037821"/>
              <a:ext cx="3093239" cy="410369"/>
            </a:xfrm>
            <a:prstGeom prst="rect">
              <a:avLst/>
            </a:prstGeom>
          </p:spPr>
          <p:txBody>
            <a:bodyPr wrap="none">
              <a:spAutoFit/>
            </a:bodyPr>
            <a:lstStyle/>
            <a:p>
              <a:r>
                <a:rPr lang="zh-CN" altLang="en-US" sz="1400" b="1" dirty="0">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Particle Swam Algorithm</a:t>
              </a:r>
              <a:endParaRPr lang="en-US" altLang="zh-TW" sz="1400" b="1" dirty="0">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endParaRPr>
            </a:p>
          </p:txBody>
        </p:sp>
        <p:sp>
          <p:nvSpPr>
            <p:cNvPr id="31" name="矩形 30"/>
            <p:cNvSpPr/>
            <p:nvPr/>
          </p:nvSpPr>
          <p:spPr>
            <a:xfrm>
              <a:off x="6066691" y="3603778"/>
              <a:ext cx="3590813" cy="410369"/>
            </a:xfrm>
            <a:prstGeom prst="rect">
              <a:avLst/>
            </a:prstGeom>
          </p:spPr>
          <p:txBody>
            <a:bodyPr wrap="none">
              <a:spAutoFit/>
            </a:bodyPr>
            <a:lstStyle/>
            <a:p>
              <a:r>
                <a:rPr lang="en-US" sz="1400" b="1" dirty="0">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rPr>
                <a:t>Calculation Formula of Errors</a:t>
              </a:r>
            </a:p>
          </p:txBody>
        </p:sp>
        <p:sp>
          <p:nvSpPr>
            <p:cNvPr id="32" name="矩形 31"/>
            <p:cNvSpPr/>
            <p:nvPr/>
          </p:nvSpPr>
          <p:spPr>
            <a:xfrm>
              <a:off x="6155957" y="4179081"/>
              <a:ext cx="934720" cy="330200"/>
            </a:xfrm>
            <a:prstGeom prst="rect">
              <a:avLst/>
            </a:prstGeom>
          </p:spPr>
          <p:txBody>
            <a:bodyPr wrap="none">
              <a:spAutoFit/>
            </a:bodyPr>
            <a:lstStyle/>
            <a:p>
              <a:r>
                <a:rPr lang="zh-CN" altLang="en-US" sz="1015" b="1">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rPr>
                <a:t>主要创新</a:t>
              </a:r>
            </a:p>
          </p:txBody>
        </p:sp>
      </p:grpSp>
      <p:sp>
        <p:nvSpPr>
          <p:cNvPr id="9" name="Freeform 11"/>
          <p:cNvSpPr>
            <a:spLocks noEditPoints="1"/>
          </p:cNvSpPr>
          <p:nvPr/>
        </p:nvSpPr>
        <p:spPr bwMode="auto">
          <a:xfrm>
            <a:off x="1809750" y="1885315"/>
            <a:ext cx="1019810" cy="802640"/>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rgbClr val="F2F2F2"/>
          </a:solidFill>
          <a:ln>
            <a:noFill/>
          </a:ln>
        </p:spPr>
        <p:txBody>
          <a:bodyPr vert="horz" wrap="square" lIns="91440" tIns="45720" rIns="91440" bIns="45720" numCol="1" anchor="t" anchorCtr="0" compatLnSpc="1"/>
          <a:lstStyle/>
          <a:p>
            <a:endParaRPr lang="zh-CN" altLang="en-US">
              <a:ea typeface="Microsoft JhengHei" panose="020B0604030504040204" pitchFamily="34" charset="-120"/>
              <a:cs typeface="Calibri Light" panose="020F0302020204030204" pitchFamily="34" charset="0"/>
            </a:endParaRPr>
          </a:p>
        </p:txBody>
      </p:sp>
    </p:spTree>
    <p:extLst>
      <p:ext uri="{BB962C8B-B14F-4D97-AF65-F5344CB8AC3E}">
        <p14:creationId xmlns:p14="http://schemas.microsoft.com/office/powerpoint/2010/main" val="3900961105"/>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97250" y="200660"/>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6" name="TextBox 25"/>
          <p:cNvSpPr txBox="1"/>
          <p:nvPr/>
        </p:nvSpPr>
        <p:spPr>
          <a:xfrm>
            <a:off x="6907379" y="170770"/>
            <a:ext cx="1947969" cy="400110"/>
          </a:xfrm>
          <a:prstGeom prst="rect">
            <a:avLst/>
          </a:prstGeom>
          <a:noFill/>
        </p:spPr>
        <p:txBody>
          <a:bodyPr wrap="none" rtlCol="0">
            <a:spAutoFit/>
          </a:bodyPr>
          <a:lstStyle/>
          <a:p>
            <a:pPr algn="r" eaLnBrk="1" hangingPunct="1">
              <a:lnSpc>
                <a:spcPct val="100000"/>
              </a:lnSpc>
              <a:buClrTx/>
              <a:buSzTx/>
              <a:buFontTx/>
              <a:buNone/>
            </a:pP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Metaheuristics</a:t>
            </a:r>
          </a:p>
        </p:txBody>
      </p:sp>
      <p:sp>
        <p:nvSpPr>
          <p:cNvPr id="3" name="TextBox 25"/>
          <p:cNvSpPr txBox="1"/>
          <p:nvPr/>
        </p:nvSpPr>
        <p:spPr>
          <a:xfrm>
            <a:off x="593998" y="149180"/>
            <a:ext cx="2335832" cy="461665"/>
          </a:xfrm>
          <a:prstGeom prst="rect">
            <a:avLst/>
          </a:prstGeom>
          <a:noFill/>
        </p:spPr>
        <p:txBody>
          <a:bodyPr wrap="none" rtlCol="0">
            <a:spAutoFit/>
          </a:bodyPr>
          <a:lstStyle/>
          <a:p>
            <a:pPr algn="l" eaLnBrk="1" hangingPunct="1">
              <a:lnSpc>
                <a:spcPct val="100000"/>
              </a:lnSpc>
              <a:buClrTx/>
              <a:buSzTx/>
              <a:buFontTx/>
              <a:buNone/>
            </a:pPr>
            <a:r>
              <a:rPr lang="en-US" altLang="zh-CN" sz="2400">
                <a:latin typeface="Microsoft JhengHei" panose="020B0604030504040204" pitchFamily="34" charset="-120"/>
                <a:ea typeface="Microsoft JhengHei" panose="020B0604030504040204" pitchFamily="34" charset="-120"/>
                <a:cs typeface="Calibri Light" panose="020F0302020204030204" pitchFamily="34" charset="0"/>
                <a:sym typeface="+mn-ea"/>
              </a:rPr>
              <a:t>Predicted Error</a:t>
            </a:r>
          </a:p>
        </p:txBody>
      </p:sp>
      <p:grpSp>
        <p:nvGrpSpPr>
          <p:cNvPr id="57" name="组合 56"/>
          <p:cNvGrpSpPr/>
          <p:nvPr/>
        </p:nvGrpSpPr>
        <p:grpSpPr>
          <a:xfrm>
            <a:off x="1299518" y="1835738"/>
            <a:ext cx="6205481" cy="3339405"/>
            <a:chOff x="2559" y="1717"/>
            <a:chExt cx="10486" cy="6008"/>
          </a:xfrm>
        </p:grpSpPr>
        <p:sp>
          <p:nvSpPr>
            <p:cNvPr id="37" name="直接连接符 36"/>
            <p:cNvSpPr/>
            <p:nvPr/>
          </p:nvSpPr>
          <p:spPr>
            <a:xfrm>
              <a:off x="9966" y="2878"/>
              <a:ext cx="0" cy="4000"/>
            </a:xfrm>
            <a:prstGeom prst="line">
              <a:avLst/>
            </a:prstGeom>
            <a:ln w="9525" cap="flat" cmpd="sng">
              <a:solidFill>
                <a:schemeClr val="tx1"/>
              </a:solidFill>
              <a:prstDash val="dash"/>
              <a:headEnd type="none" w="med" len="med"/>
              <a:tailEnd type="none" w="med" len="med"/>
            </a:ln>
          </p:spPr>
        </p:sp>
        <p:sp>
          <p:nvSpPr>
            <p:cNvPr id="38" name="直接连接符 37"/>
            <p:cNvSpPr/>
            <p:nvPr/>
          </p:nvSpPr>
          <p:spPr>
            <a:xfrm>
              <a:off x="10854" y="3303"/>
              <a:ext cx="0" cy="3566"/>
            </a:xfrm>
            <a:prstGeom prst="line">
              <a:avLst/>
            </a:prstGeom>
            <a:ln w="9525" cap="flat" cmpd="sng">
              <a:solidFill>
                <a:schemeClr val="tx1"/>
              </a:solidFill>
              <a:prstDash val="dash"/>
              <a:headEnd type="none" w="med" len="med"/>
              <a:tailEnd type="none" w="med" len="med"/>
            </a:ln>
          </p:spPr>
        </p:sp>
        <p:grpSp>
          <p:nvGrpSpPr>
            <p:cNvPr id="7" name="组合 6"/>
            <p:cNvGrpSpPr/>
            <p:nvPr/>
          </p:nvGrpSpPr>
          <p:grpSpPr>
            <a:xfrm>
              <a:off x="3332" y="1789"/>
              <a:ext cx="9713" cy="5066"/>
              <a:chOff x="703" y="1071"/>
              <a:chExt cx="4513" cy="2585"/>
            </a:xfrm>
          </p:grpSpPr>
          <p:sp>
            <p:nvSpPr>
              <p:cNvPr id="8" name="直接连接符 7"/>
              <p:cNvSpPr/>
              <p:nvPr/>
            </p:nvSpPr>
            <p:spPr>
              <a:xfrm>
                <a:off x="703" y="1071"/>
                <a:ext cx="0" cy="2585"/>
              </a:xfrm>
              <a:prstGeom prst="line">
                <a:avLst/>
              </a:prstGeom>
              <a:ln w="28575" cap="flat" cmpd="sng">
                <a:solidFill>
                  <a:schemeClr val="tx1"/>
                </a:solidFill>
                <a:prstDash val="solid"/>
                <a:headEnd type="triangle" w="med" len="med"/>
                <a:tailEnd type="none" w="med" len="med"/>
              </a:ln>
            </p:spPr>
          </p:sp>
          <p:sp>
            <p:nvSpPr>
              <p:cNvPr id="9" name="直接连接符 8"/>
              <p:cNvSpPr/>
              <p:nvPr/>
            </p:nvSpPr>
            <p:spPr>
              <a:xfrm>
                <a:off x="703" y="3656"/>
                <a:ext cx="4513" cy="0"/>
              </a:xfrm>
              <a:prstGeom prst="line">
                <a:avLst/>
              </a:prstGeom>
              <a:ln w="28575" cap="flat" cmpd="sng">
                <a:solidFill>
                  <a:schemeClr val="tx1"/>
                </a:solidFill>
                <a:prstDash val="solid"/>
                <a:headEnd type="none" w="med" len="med"/>
                <a:tailEnd type="triangle" w="med" len="med"/>
              </a:ln>
            </p:spPr>
          </p:sp>
        </p:grpSp>
        <p:sp>
          <p:nvSpPr>
            <p:cNvPr id="19" name="文本框 18"/>
            <p:cNvSpPr txBox="1"/>
            <p:nvPr/>
          </p:nvSpPr>
          <p:spPr>
            <a:xfrm>
              <a:off x="7133" y="7209"/>
              <a:ext cx="2316" cy="516"/>
            </a:xfrm>
            <a:prstGeom prst="rect">
              <a:avLst/>
            </a:prstGeom>
            <a:noFill/>
            <a:ln w="9525">
              <a:noFill/>
            </a:ln>
          </p:spPr>
          <p:txBody>
            <a:bodyPr wrap="square" anchor="t">
              <a:spAutoFit/>
            </a:bodyPr>
            <a:lstStyle/>
            <a:p>
              <a:r>
                <a:rPr lang="en-US" altLang="ja-JP">
                  <a:cs typeface="+mn-lt"/>
                </a:rPr>
                <a:t>Search space</a:t>
              </a:r>
            </a:p>
          </p:txBody>
        </p:sp>
        <p:sp>
          <p:nvSpPr>
            <p:cNvPr id="20" name="文本框 19"/>
            <p:cNvSpPr txBox="1"/>
            <p:nvPr/>
          </p:nvSpPr>
          <p:spPr>
            <a:xfrm rot="16200000">
              <a:off x="2401" y="3884"/>
              <a:ext cx="1348" cy="516"/>
            </a:xfrm>
            <a:prstGeom prst="rect">
              <a:avLst/>
            </a:prstGeom>
            <a:noFill/>
            <a:ln w="9525">
              <a:noFill/>
            </a:ln>
          </p:spPr>
          <p:txBody>
            <a:bodyPr wrap="square" anchor="t">
              <a:spAutoFit/>
            </a:bodyPr>
            <a:lstStyle/>
            <a:p>
              <a:r>
                <a:rPr lang="en-US" altLang="ja-JP" b="0">
                  <a:cs typeface="+mn-lt"/>
                </a:rPr>
                <a:t>Fitness</a:t>
              </a:r>
            </a:p>
          </p:txBody>
        </p:sp>
        <p:sp>
          <p:nvSpPr>
            <p:cNvPr id="21" name="文本框 20"/>
            <p:cNvSpPr txBox="1"/>
            <p:nvPr/>
          </p:nvSpPr>
          <p:spPr>
            <a:xfrm>
              <a:off x="2559" y="1717"/>
              <a:ext cx="752" cy="516"/>
            </a:xfrm>
            <a:prstGeom prst="rect">
              <a:avLst/>
            </a:prstGeom>
            <a:noFill/>
            <a:ln w="9525">
              <a:noFill/>
            </a:ln>
          </p:spPr>
          <p:txBody>
            <a:bodyPr wrap="square" anchor="t">
              <a:spAutoFit/>
            </a:bodyPr>
            <a:lstStyle/>
            <a:p>
              <a:r>
                <a:rPr lang="en-US" altLang="ja-JP" b="0" i="1" err="1">
                  <a:cs typeface="+mn-lt"/>
                </a:rPr>
                <a:t>f</a:t>
              </a:r>
              <a:r>
                <a:rPr lang="en-US" altLang="ja-JP" b="0" err="1">
                  <a:cs typeface="+mn-lt"/>
                </a:rPr>
                <a:t>(</a:t>
              </a:r>
              <a:r>
                <a:rPr lang="en-US" altLang="ja-JP" b="0" i="1" err="1">
                  <a:cs typeface="+mn-lt"/>
                </a:rPr>
                <a:t>x</a:t>
              </a:r>
              <a:r>
                <a:rPr lang="en-US" altLang="ja-JP" b="0">
                  <a:cs typeface="+mn-lt"/>
                </a:rPr>
                <a:t>)</a:t>
              </a:r>
            </a:p>
          </p:txBody>
        </p:sp>
        <p:sp>
          <p:nvSpPr>
            <p:cNvPr id="33" name="文本框 32"/>
            <p:cNvSpPr txBox="1"/>
            <p:nvPr/>
          </p:nvSpPr>
          <p:spPr>
            <a:xfrm>
              <a:off x="3113" y="6869"/>
              <a:ext cx="454" cy="516"/>
            </a:xfrm>
            <a:prstGeom prst="rect">
              <a:avLst/>
            </a:prstGeom>
            <a:noFill/>
            <a:ln w="9525">
              <a:noFill/>
            </a:ln>
          </p:spPr>
          <p:txBody>
            <a:bodyPr wrap="square" anchor="t">
              <a:spAutoFit/>
            </a:bodyPr>
            <a:lstStyle/>
            <a:p>
              <a:r>
                <a:rPr lang="en-US" altLang="ja-JP" b="0">
                  <a:cs typeface="+mn-lt"/>
                </a:rPr>
                <a:t>0</a:t>
              </a:r>
            </a:p>
          </p:txBody>
        </p:sp>
        <p:sp>
          <p:nvSpPr>
            <p:cNvPr id="34" name="文本框 33"/>
            <p:cNvSpPr txBox="1"/>
            <p:nvPr/>
          </p:nvSpPr>
          <p:spPr>
            <a:xfrm>
              <a:off x="12507" y="6888"/>
              <a:ext cx="435" cy="516"/>
            </a:xfrm>
            <a:prstGeom prst="rect">
              <a:avLst/>
            </a:prstGeom>
            <a:noFill/>
            <a:ln w="9525">
              <a:noFill/>
            </a:ln>
          </p:spPr>
          <p:txBody>
            <a:bodyPr wrap="square" anchor="t">
              <a:spAutoFit/>
            </a:bodyPr>
            <a:lstStyle/>
            <a:p>
              <a:r>
                <a:rPr lang="en-US" altLang="ja-JP" b="0" i="1">
                  <a:cs typeface="+mn-lt"/>
                </a:rPr>
                <a:t>x</a:t>
              </a:r>
            </a:p>
          </p:txBody>
        </p:sp>
        <p:sp>
          <p:nvSpPr>
            <p:cNvPr id="36" name="直接连接符 35"/>
            <p:cNvSpPr/>
            <p:nvPr/>
          </p:nvSpPr>
          <p:spPr>
            <a:xfrm>
              <a:off x="6448" y="3303"/>
              <a:ext cx="0" cy="3518"/>
            </a:xfrm>
            <a:prstGeom prst="line">
              <a:avLst/>
            </a:prstGeom>
            <a:ln w="9525" cap="flat" cmpd="sng">
              <a:solidFill>
                <a:schemeClr val="tx1"/>
              </a:solidFill>
              <a:prstDash val="dash"/>
              <a:headEnd type="none" w="med" len="med"/>
              <a:tailEnd type="none" w="med" len="med"/>
            </a:ln>
          </p:spPr>
        </p:sp>
        <p:sp>
          <p:nvSpPr>
            <p:cNvPr id="39" name="矩形 38"/>
            <p:cNvSpPr/>
            <p:nvPr/>
          </p:nvSpPr>
          <p:spPr>
            <a:xfrm>
              <a:off x="5587" y="6785"/>
              <a:ext cx="556" cy="516"/>
            </a:xfrm>
            <a:prstGeom prst="rect">
              <a:avLst/>
            </a:prstGeom>
            <a:noFill/>
            <a:ln w="9525">
              <a:noFill/>
            </a:ln>
          </p:spPr>
          <p:txBody>
            <a:bodyPr wrap="square" anchor="t">
              <a:spAutoFit/>
            </a:bodyPr>
            <a:lstStyle/>
            <a:p>
              <a:r>
                <a:rPr lang="en-US" altLang="ja-JP" b="0" i="1">
                  <a:cs typeface="+mn-lt"/>
                </a:rPr>
                <a:t>x</a:t>
              </a:r>
              <a:r>
                <a:rPr lang="en-US" altLang="ja-JP" b="0" baseline="-25000">
                  <a:cs typeface="+mn-lt"/>
                </a:rPr>
                <a:t>1</a:t>
              </a:r>
            </a:p>
          </p:txBody>
        </p:sp>
        <p:sp>
          <p:nvSpPr>
            <p:cNvPr id="40" name="矩形 39"/>
            <p:cNvSpPr/>
            <p:nvPr/>
          </p:nvSpPr>
          <p:spPr>
            <a:xfrm>
              <a:off x="6209" y="6801"/>
              <a:ext cx="556" cy="516"/>
            </a:xfrm>
            <a:prstGeom prst="rect">
              <a:avLst/>
            </a:prstGeom>
            <a:noFill/>
            <a:ln w="9525">
              <a:noFill/>
            </a:ln>
          </p:spPr>
          <p:txBody>
            <a:bodyPr wrap="square" anchor="t">
              <a:spAutoFit/>
            </a:bodyPr>
            <a:lstStyle/>
            <a:p>
              <a:r>
                <a:rPr lang="en-US" altLang="ja-JP" b="0" i="1">
                  <a:cs typeface="+mn-lt"/>
                </a:rPr>
                <a:t>x</a:t>
              </a:r>
              <a:r>
                <a:rPr lang="en-US" altLang="ja-JP" b="0" baseline="-25000">
                  <a:cs typeface="+mn-lt"/>
                </a:rPr>
                <a:t>2</a:t>
              </a:r>
            </a:p>
          </p:txBody>
        </p:sp>
        <p:sp>
          <p:nvSpPr>
            <p:cNvPr id="41" name="矩形 40"/>
            <p:cNvSpPr/>
            <p:nvPr/>
          </p:nvSpPr>
          <p:spPr>
            <a:xfrm>
              <a:off x="9733" y="6794"/>
              <a:ext cx="556" cy="516"/>
            </a:xfrm>
            <a:prstGeom prst="rect">
              <a:avLst/>
            </a:prstGeom>
            <a:noFill/>
            <a:ln w="9525">
              <a:noFill/>
            </a:ln>
          </p:spPr>
          <p:txBody>
            <a:bodyPr wrap="square" anchor="t">
              <a:spAutoFit/>
            </a:bodyPr>
            <a:lstStyle/>
            <a:p>
              <a:r>
                <a:rPr lang="en-US" altLang="ja-JP" b="0" i="1">
                  <a:cs typeface="+mn-lt"/>
                </a:rPr>
                <a:t>x</a:t>
              </a:r>
              <a:r>
                <a:rPr lang="en-US" altLang="ja-JP" b="0" baseline="-25000">
                  <a:cs typeface="+mn-lt"/>
                </a:rPr>
                <a:t>4</a:t>
              </a:r>
            </a:p>
          </p:txBody>
        </p:sp>
        <p:sp>
          <p:nvSpPr>
            <p:cNvPr id="42" name="矩形 41"/>
            <p:cNvSpPr/>
            <p:nvPr/>
          </p:nvSpPr>
          <p:spPr>
            <a:xfrm>
              <a:off x="10634" y="6801"/>
              <a:ext cx="556" cy="516"/>
            </a:xfrm>
            <a:prstGeom prst="rect">
              <a:avLst/>
            </a:prstGeom>
            <a:noFill/>
            <a:ln w="9525">
              <a:noFill/>
            </a:ln>
          </p:spPr>
          <p:txBody>
            <a:bodyPr wrap="square" anchor="t">
              <a:spAutoFit/>
            </a:bodyPr>
            <a:lstStyle/>
            <a:p>
              <a:r>
                <a:rPr lang="en-US" altLang="ja-JP" b="0" i="1">
                  <a:cs typeface="+mn-lt"/>
                </a:rPr>
                <a:t>x</a:t>
              </a:r>
              <a:r>
                <a:rPr lang="en-US" altLang="ja-JP" b="0" baseline="-25000">
                  <a:cs typeface="+mn-lt"/>
                </a:rPr>
                <a:t>5</a:t>
              </a:r>
            </a:p>
          </p:txBody>
        </p:sp>
        <p:sp>
          <p:nvSpPr>
            <p:cNvPr id="35" name="直接连接符 34"/>
            <p:cNvSpPr/>
            <p:nvPr/>
          </p:nvSpPr>
          <p:spPr>
            <a:xfrm>
              <a:off x="5864" y="3107"/>
              <a:ext cx="0" cy="3701"/>
            </a:xfrm>
            <a:prstGeom prst="line">
              <a:avLst/>
            </a:prstGeom>
            <a:ln w="9525" cap="flat" cmpd="sng">
              <a:solidFill>
                <a:schemeClr val="tx1"/>
              </a:solidFill>
              <a:prstDash val="dash"/>
              <a:headEnd type="none" w="med" len="med"/>
              <a:tailEnd type="none" w="med" len="med"/>
            </a:ln>
          </p:spPr>
        </p:sp>
        <p:sp>
          <p:nvSpPr>
            <p:cNvPr id="43" name="直接连接符 42"/>
            <p:cNvSpPr/>
            <p:nvPr/>
          </p:nvSpPr>
          <p:spPr>
            <a:xfrm>
              <a:off x="8064" y="4058"/>
              <a:ext cx="0" cy="2802"/>
            </a:xfrm>
            <a:prstGeom prst="line">
              <a:avLst/>
            </a:prstGeom>
            <a:ln w="9525" cap="flat" cmpd="sng">
              <a:solidFill>
                <a:schemeClr val="tx1"/>
              </a:solidFill>
              <a:prstDash val="dash"/>
              <a:headEnd type="none" w="med" len="med"/>
              <a:tailEnd type="none" w="med" len="med"/>
            </a:ln>
          </p:spPr>
        </p:sp>
        <p:sp>
          <p:nvSpPr>
            <p:cNvPr id="44" name="矩形 43"/>
            <p:cNvSpPr/>
            <p:nvPr/>
          </p:nvSpPr>
          <p:spPr>
            <a:xfrm>
              <a:off x="7822" y="6785"/>
              <a:ext cx="556" cy="516"/>
            </a:xfrm>
            <a:prstGeom prst="rect">
              <a:avLst/>
            </a:prstGeom>
            <a:noFill/>
            <a:ln w="9525">
              <a:noFill/>
            </a:ln>
          </p:spPr>
          <p:txBody>
            <a:bodyPr wrap="square" anchor="t">
              <a:spAutoFit/>
            </a:bodyPr>
            <a:lstStyle/>
            <a:p>
              <a:r>
                <a:rPr lang="en-US" altLang="ja-JP" b="0" i="1">
                  <a:cs typeface="+mn-lt"/>
                </a:rPr>
                <a:t>x</a:t>
              </a:r>
              <a:r>
                <a:rPr lang="en-US" altLang="ja-JP" b="0" baseline="-25000">
                  <a:cs typeface="+mn-lt"/>
                </a:rPr>
                <a:t>3</a:t>
              </a:r>
            </a:p>
          </p:txBody>
        </p:sp>
        <p:grpSp>
          <p:nvGrpSpPr>
            <p:cNvPr id="47" name="组合 46"/>
            <p:cNvGrpSpPr/>
            <p:nvPr/>
          </p:nvGrpSpPr>
          <p:grpSpPr>
            <a:xfrm flipV="1">
              <a:off x="3348" y="1822"/>
              <a:ext cx="9397" cy="4883"/>
              <a:chOff x="3348" y="1919"/>
              <a:chExt cx="9397" cy="4883"/>
            </a:xfrm>
          </p:grpSpPr>
          <p:sp>
            <p:nvSpPr>
              <p:cNvPr id="6" name="任意多边形 5"/>
              <p:cNvSpPr/>
              <p:nvPr/>
            </p:nvSpPr>
            <p:spPr>
              <a:xfrm>
                <a:off x="3348" y="2332"/>
                <a:ext cx="9397" cy="4470"/>
              </a:xfrm>
              <a:custGeom>
                <a:avLst/>
                <a:gdLst/>
                <a:ahLst/>
                <a:cxnLst/>
                <a:rect l="0" t="0" r="0" b="0"/>
                <a:pathLst>
                  <a:path w="4173" h="2373">
                    <a:moveTo>
                      <a:pt x="0" y="2010"/>
                    </a:moveTo>
                    <a:cubicBezTo>
                      <a:pt x="87" y="1556"/>
                      <a:pt x="175" y="1103"/>
                      <a:pt x="273" y="1103"/>
                    </a:cubicBezTo>
                    <a:cubicBezTo>
                      <a:pt x="371" y="1103"/>
                      <a:pt x="492" y="2017"/>
                      <a:pt x="590" y="2010"/>
                    </a:cubicBezTo>
                    <a:cubicBezTo>
                      <a:pt x="688" y="2003"/>
                      <a:pt x="749" y="1058"/>
                      <a:pt x="862" y="1058"/>
                    </a:cubicBezTo>
                    <a:cubicBezTo>
                      <a:pt x="975" y="1058"/>
                      <a:pt x="1156" y="2048"/>
                      <a:pt x="1270" y="2010"/>
                    </a:cubicBezTo>
                    <a:cubicBezTo>
                      <a:pt x="1384" y="1972"/>
                      <a:pt x="1437" y="793"/>
                      <a:pt x="1543" y="831"/>
                    </a:cubicBezTo>
                    <a:cubicBezTo>
                      <a:pt x="1649" y="869"/>
                      <a:pt x="1776" y="2373"/>
                      <a:pt x="1905" y="2237"/>
                    </a:cubicBezTo>
                    <a:cubicBezTo>
                      <a:pt x="2034" y="2101"/>
                      <a:pt x="2163" y="30"/>
                      <a:pt x="2314" y="15"/>
                    </a:cubicBezTo>
                    <a:cubicBezTo>
                      <a:pt x="2465" y="0"/>
                      <a:pt x="2677" y="2004"/>
                      <a:pt x="2813" y="2147"/>
                    </a:cubicBezTo>
                    <a:cubicBezTo>
                      <a:pt x="2949" y="2290"/>
                      <a:pt x="3017" y="884"/>
                      <a:pt x="3130" y="876"/>
                    </a:cubicBezTo>
                    <a:cubicBezTo>
                      <a:pt x="3243" y="868"/>
                      <a:pt x="3372" y="2063"/>
                      <a:pt x="3493" y="2101"/>
                    </a:cubicBezTo>
                    <a:cubicBezTo>
                      <a:pt x="3614" y="2139"/>
                      <a:pt x="3743" y="1110"/>
                      <a:pt x="3856" y="1103"/>
                    </a:cubicBezTo>
                    <a:cubicBezTo>
                      <a:pt x="3969" y="1096"/>
                      <a:pt x="4071" y="1576"/>
                      <a:pt x="4173" y="2056"/>
                    </a:cubicBezTo>
                  </a:path>
                </a:pathLst>
              </a:custGeom>
              <a:noFill/>
              <a:ln w="28575" cap="flat" cmpd="sng">
                <a:solidFill>
                  <a:schemeClr val="tx1"/>
                </a:solidFill>
                <a:prstDash val="solid"/>
                <a:headEnd type="none" w="med" len="med"/>
                <a:tailEnd type="none" w="med" len="med"/>
              </a:ln>
            </p:spPr>
            <p:txBody>
              <a:bodyPr/>
              <a:lstStyle/>
              <a:p>
                <a:endParaRPr lang="zh-CN" altLang="en-US">
                  <a:cs typeface="+mn-lt"/>
                </a:endParaRPr>
              </a:p>
            </p:txBody>
          </p:sp>
          <p:sp>
            <p:nvSpPr>
              <p:cNvPr id="10" name="椭圆 9"/>
              <p:cNvSpPr/>
              <p:nvPr/>
            </p:nvSpPr>
            <p:spPr>
              <a:xfrm>
                <a:off x="5159" y="4231"/>
                <a:ext cx="263" cy="263"/>
              </a:xfrm>
              <a:prstGeom prst="ellipse">
                <a:avLst/>
              </a:prstGeom>
              <a:gradFill rotWithShape="1">
                <a:gsLst>
                  <a:gs pos="0">
                    <a:schemeClr val="bg1"/>
                  </a:gs>
                  <a:gs pos="100000">
                    <a:srgbClr val="0000FF"/>
                  </a:gs>
                </a:gsLst>
                <a:path path="shape">
                  <a:fillToRect l="50000" t="50000" r="50000" b="50000"/>
                </a:path>
                <a:tileRect/>
              </a:gradFill>
              <a:ln w="9525" cap="flat" cmpd="sng">
                <a:solidFill>
                  <a:schemeClr val="tx1"/>
                </a:solidFill>
                <a:prstDash val="solid"/>
                <a:headEnd type="none" w="med" len="med"/>
                <a:tailEnd type="none" w="med" len="med"/>
              </a:ln>
            </p:spPr>
            <p:txBody>
              <a:bodyPr/>
              <a:lstStyle/>
              <a:p>
                <a:endParaRPr lang="zh-CN" altLang="en-US">
                  <a:cs typeface="+mn-lt"/>
                </a:endParaRPr>
              </a:p>
            </p:txBody>
          </p:sp>
          <p:sp>
            <p:nvSpPr>
              <p:cNvPr id="11" name="椭圆 10"/>
              <p:cNvSpPr/>
              <p:nvPr/>
            </p:nvSpPr>
            <p:spPr>
              <a:xfrm>
                <a:off x="6693" y="3843"/>
                <a:ext cx="263" cy="263"/>
              </a:xfrm>
              <a:prstGeom prst="ellipse">
                <a:avLst/>
              </a:prstGeom>
              <a:gradFill rotWithShape="1">
                <a:gsLst>
                  <a:gs pos="0">
                    <a:schemeClr val="bg1"/>
                  </a:gs>
                  <a:gs pos="100000">
                    <a:srgbClr val="0000FF"/>
                  </a:gs>
                </a:gsLst>
                <a:path path="shape">
                  <a:fillToRect l="50000" t="50000" r="50000" b="50000"/>
                </a:path>
                <a:tileRect/>
              </a:gradFill>
              <a:ln w="9525" cap="flat" cmpd="sng">
                <a:solidFill>
                  <a:schemeClr val="tx1"/>
                </a:solidFill>
                <a:prstDash val="solid"/>
                <a:headEnd type="none" w="med" len="med"/>
                <a:tailEnd type="none" w="med" len="med"/>
              </a:ln>
            </p:spPr>
            <p:txBody>
              <a:bodyPr/>
              <a:lstStyle/>
              <a:p>
                <a:endParaRPr lang="zh-CN" altLang="en-US">
                  <a:cs typeface="+mn-lt"/>
                </a:endParaRPr>
              </a:p>
            </p:txBody>
          </p:sp>
          <p:sp>
            <p:nvSpPr>
              <p:cNvPr id="12" name="椭圆 11"/>
              <p:cNvSpPr/>
              <p:nvPr/>
            </p:nvSpPr>
            <p:spPr>
              <a:xfrm>
                <a:off x="10282" y="3950"/>
                <a:ext cx="263" cy="263"/>
              </a:xfrm>
              <a:prstGeom prst="ellipse">
                <a:avLst/>
              </a:prstGeom>
              <a:gradFill rotWithShape="1">
                <a:gsLst>
                  <a:gs pos="0">
                    <a:schemeClr val="bg1"/>
                  </a:gs>
                  <a:gs pos="100000">
                    <a:srgbClr val="0000FF"/>
                  </a:gs>
                </a:gsLst>
                <a:path path="shape">
                  <a:fillToRect l="50000" t="50000" r="50000" b="50000"/>
                </a:path>
                <a:tileRect/>
              </a:gradFill>
              <a:ln w="9525" cap="flat" cmpd="sng">
                <a:solidFill>
                  <a:schemeClr val="tx1"/>
                </a:solidFill>
                <a:prstDash val="solid"/>
                <a:headEnd type="none" w="med" len="med"/>
                <a:tailEnd type="none" w="med" len="med"/>
              </a:ln>
            </p:spPr>
            <p:txBody>
              <a:bodyPr/>
              <a:lstStyle/>
              <a:p>
                <a:endParaRPr lang="zh-CN" altLang="en-US">
                  <a:cs typeface="+mn-lt"/>
                </a:endParaRPr>
              </a:p>
            </p:txBody>
          </p:sp>
          <p:sp>
            <p:nvSpPr>
              <p:cNvPr id="13" name="椭圆 12"/>
              <p:cNvSpPr/>
              <p:nvPr/>
            </p:nvSpPr>
            <p:spPr>
              <a:xfrm>
                <a:off x="8432" y="2341"/>
                <a:ext cx="263" cy="263"/>
              </a:xfrm>
              <a:prstGeom prst="ellipse">
                <a:avLst/>
              </a:prstGeom>
              <a:gradFill rotWithShape="1">
                <a:gsLst>
                  <a:gs pos="0">
                    <a:schemeClr val="bg1"/>
                  </a:gs>
                  <a:gs pos="100000">
                    <a:srgbClr val="A50021"/>
                  </a:gs>
                </a:gsLst>
                <a:path path="shape">
                  <a:fillToRect l="50000" t="50000" r="50000" b="50000"/>
                </a:path>
                <a:tileRect/>
              </a:gradFill>
              <a:ln w="9525" cap="flat" cmpd="sng">
                <a:solidFill>
                  <a:schemeClr val="tx1"/>
                </a:solidFill>
                <a:prstDash val="solid"/>
                <a:headEnd type="none" w="med" len="med"/>
                <a:tailEnd type="none" w="med" len="med"/>
              </a:ln>
            </p:spPr>
            <p:txBody>
              <a:bodyPr/>
              <a:lstStyle/>
              <a:p>
                <a:endParaRPr lang="zh-CN" altLang="en-US">
                  <a:cs typeface="+mn-lt"/>
                </a:endParaRPr>
              </a:p>
            </p:txBody>
          </p:sp>
          <p:sp>
            <p:nvSpPr>
              <p:cNvPr id="14" name="椭圆 13"/>
              <p:cNvSpPr/>
              <p:nvPr/>
            </p:nvSpPr>
            <p:spPr>
              <a:xfrm>
                <a:off x="6304" y="5249"/>
                <a:ext cx="263" cy="263"/>
              </a:xfrm>
              <a:prstGeom prst="ellipse">
                <a:avLst/>
              </a:prstGeom>
              <a:gradFill rotWithShape="1">
                <a:gsLst>
                  <a:gs pos="0">
                    <a:schemeClr val="bg1"/>
                  </a:gs>
                  <a:gs pos="100000">
                    <a:schemeClr val="hlink"/>
                  </a:gs>
                </a:gsLst>
                <a:path path="shape">
                  <a:fillToRect l="50000" t="50000" r="50000" b="50000"/>
                </a:path>
                <a:tileRect/>
              </a:gradFill>
              <a:ln w="9525" cap="flat" cmpd="sng">
                <a:solidFill>
                  <a:schemeClr val="tx1"/>
                </a:solidFill>
                <a:prstDash val="solid"/>
                <a:headEnd type="none" w="med" len="med"/>
                <a:tailEnd type="none" w="med" len="med"/>
              </a:ln>
            </p:spPr>
            <p:txBody>
              <a:bodyPr/>
              <a:lstStyle/>
              <a:p>
                <a:endParaRPr lang="zh-CN" altLang="en-US">
                  <a:cs typeface="+mn-lt"/>
                </a:endParaRPr>
              </a:p>
            </p:txBody>
          </p:sp>
          <p:sp>
            <p:nvSpPr>
              <p:cNvPr id="15" name="椭圆 14"/>
              <p:cNvSpPr/>
              <p:nvPr/>
            </p:nvSpPr>
            <p:spPr>
              <a:xfrm>
                <a:off x="5759" y="5484"/>
                <a:ext cx="263" cy="263"/>
              </a:xfrm>
              <a:prstGeom prst="ellipse">
                <a:avLst/>
              </a:prstGeom>
              <a:gradFill rotWithShape="1">
                <a:gsLst>
                  <a:gs pos="0">
                    <a:schemeClr val="bg1"/>
                  </a:gs>
                  <a:gs pos="100000">
                    <a:schemeClr val="hlink"/>
                  </a:gs>
                </a:gsLst>
                <a:path path="shape">
                  <a:fillToRect l="50000" t="50000" r="50000" b="50000"/>
                </a:path>
                <a:tileRect/>
              </a:gradFill>
              <a:ln w="9525" cap="flat" cmpd="sng">
                <a:solidFill>
                  <a:schemeClr val="tx1"/>
                </a:solidFill>
                <a:prstDash val="solid"/>
                <a:headEnd type="none" w="med" len="med"/>
                <a:tailEnd type="none" w="med" len="med"/>
              </a:ln>
            </p:spPr>
            <p:txBody>
              <a:bodyPr/>
              <a:lstStyle/>
              <a:p>
                <a:endParaRPr lang="zh-CN" altLang="en-US">
                  <a:cs typeface="+mn-lt"/>
                </a:endParaRPr>
              </a:p>
            </p:txBody>
          </p:sp>
          <p:sp>
            <p:nvSpPr>
              <p:cNvPr id="16" name="椭圆 15"/>
              <p:cNvSpPr/>
              <p:nvPr/>
            </p:nvSpPr>
            <p:spPr>
              <a:xfrm>
                <a:off x="7924" y="4371"/>
                <a:ext cx="263" cy="263"/>
              </a:xfrm>
              <a:prstGeom prst="ellipse">
                <a:avLst/>
              </a:prstGeom>
              <a:gradFill rotWithShape="1">
                <a:gsLst>
                  <a:gs pos="0">
                    <a:schemeClr val="bg1"/>
                  </a:gs>
                  <a:gs pos="100000">
                    <a:srgbClr val="9900FF"/>
                  </a:gs>
                </a:gsLst>
                <a:path path="shape">
                  <a:fillToRect l="50000" t="50000" r="50000" b="50000"/>
                </a:path>
                <a:tileRect/>
              </a:gradFill>
              <a:ln w="9525" cap="flat" cmpd="sng">
                <a:solidFill>
                  <a:schemeClr val="tx1"/>
                </a:solidFill>
                <a:prstDash val="solid"/>
                <a:headEnd type="none" w="med" len="med"/>
                <a:tailEnd type="none" w="med" len="med"/>
              </a:ln>
            </p:spPr>
            <p:txBody>
              <a:bodyPr/>
              <a:lstStyle/>
              <a:p>
                <a:endParaRPr lang="zh-CN" altLang="en-US">
                  <a:cs typeface="+mn-lt"/>
                </a:endParaRPr>
              </a:p>
            </p:txBody>
          </p:sp>
          <p:sp>
            <p:nvSpPr>
              <p:cNvPr id="17" name="椭圆 16"/>
              <p:cNvSpPr/>
              <p:nvPr/>
            </p:nvSpPr>
            <p:spPr>
              <a:xfrm>
                <a:off x="9826" y="5661"/>
                <a:ext cx="263" cy="263"/>
              </a:xfrm>
              <a:prstGeom prst="ellipse">
                <a:avLst/>
              </a:prstGeom>
              <a:gradFill rotWithShape="1">
                <a:gsLst>
                  <a:gs pos="0">
                    <a:schemeClr val="bg1"/>
                  </a:gs>
                  <a:gs pos="100000">
                    <a:schemeClr val="hlink"/>
                  </a:gs>
                </a:gsLst>
                <a:path path="shape">
                  <a:fillToRect l="50000" t="50000" r="50000" b="50000"/>
                </a:path>
                <a:tileRect/>
              </a:gradFill>
              <a:ln w="9525" cap="flat" cmpd="sng">
                <a:solidFill>
                  <a:schemeClr val="tx1"/>
                </a:solidFill>
                <a:prstDash val="solid"/>
                <a:headEnd type="none" w="med" len="med"/>
                <a:tailEnd type="none" w="med" len="med"/>
              </a:ln>
            </p:spPr>
            <p:txBody>
              <a:bodyPr/>
              <a:lstStyle/>
              <a:p>
                <a:endParaRPr lang="zh-CN" altLang="en-US">
                  <a:cs typeface="+mn-lt"/>
                </a:endParaRPr>
              </a:p>
            </p:txBody>
          </p:sp>
          <p:sp>
            <p:nvSpPr>
              <p:cNvPr id="18" name="椭圆 17"/>
              <p:cNvSpPr/>
              <p:nvPr/>
            </p:nvSpPr>
            <p:spPr>
              <a:xfrm>
                <a:off x="10722" y="5167"/>
                <a:ext cx="263" cy="263"/>
              </a:xfrm>
              <a:prstGeom prst="ellipse">
                <a:avLst/>
              </a:prstGeom>
              <a:gradFill rotWithShape="1">
                <a:gsLst>
                  <a:gs pos="0">
                    <a:schemeClr val="bg1"/>
                  </a:gs>
                  <a:gs pos="100000">
                    <a:schemeClr val="hlink"/>
                  </a:gs>
                </a:gsLst>
                <a:path path="shape">
                  <a:fillToRect l="50000" t="50000" r="50000" b="50000"/>
                </a:path>
                <a:tileRect/>
              </a:gradFill>
              <a:ln w="9525" cap="flat" cmpd="sng">
                <a:solidFill>
                  <a:schemeClr val="tx1"/>
                </a:solidFill>
                <a:prstDash val="solid"/>
                <a:headEnd type="none" w="med" len="med"/>
                <a:tailEnd type="none" w="med" len="med"/>
              </a:ln>
            </p:spPr>
            <p:txBody>
              <a:bodyPr/>
              <a:lstStyle/>
              <a:p>
                <a:endParaRPr lang="zh-CN" altLang="en-US">
                  <a:cs typeface="+mn-lt"/>
                </a:endParaRPr>
              </a:p>
            </p:txBody>
          </p:sp>
          <p:sp>
            <p:nvSpPr>
              <p:cNvPr id="22" name="文本框 21"/>
              <p:cNvSpPr txBox="1"/>
              <p:nvPr/>
            </p:nvSpPr>
            <p:spPr>
              <a:xfrm flipV="1">
                <a:off x="6022" y="3373"/>
                <a:ext cx="2335" cy="516"/>
              </a:xfrm>
              <a:prstGeom prst="rect">
                <a:avLst/>
              </a:prstGeom>
              <a:noFill/>
              <a:ln w="9525">
                <a:noFill/>
              </a:ln>
            </p:spPr>
            <p:txBody>
              <a:bodyPr wrap="square" anchor="t">
                <a:spAutoFit/>
              </a:bodyPr>
              <a:lstStyle/>
              <a:p>
                <a:r>
                  <a:rPr lang="en-US" altLang="ja-JP" b="0">
                    <a:solidFill>
                      <a:srgbClr val="0000FF"/>
                    </a:solidFill>
                    <a:cs typeface="+mn-lt"/>
                  </a:rPr>
                  <a:t>local optimum</a:t>
                </a:r>
              </a:p>
            </p:txBody>
          </p:sp>
          <p:sp>
            <p:nvSpPr>
              <p:cNvPr id="23" name="文本框 22"/>
              <p:cNvSpPr txBox="1"/>
              <p:nvPr/>
            </p:nvSpPr>
            <p:spPr>
              <a:xfrm flipV="1">
                <a:off x="7581" y="1919"/>
                <a:ext cx="2539" cy="516"/>
              </a:xfrm>
              <a:prstGeom prst="rect">
                <a:avLst/>
              </a:prstGeom>
              <a:noFill/>
              <a:ln w="9525">
                <a:noFill/>
              </a:ln>
            </p:spPr>
            <p:txBody>
              <a:bodyPr wrap="square" anchor="t">
                <a:spAutoFit/>
              </a:bodyPr>
              <a:lstStyle/>
              <a:p>
                <a:r>
                  <a:rPr lang="en-US" altLang="ja-JP">
                    <a:solidFill>
                      <a:srgbClr val="A50021"/>
                    </a:solidFill>
                    <a:cs typeface="+mn-lt"/>
                  </a:rPr>
                  <a:t>global optimum</a:t>
                </a:r>
              </a:p>
            </p:txBody>
          </p:sp>
          <p:sp>
            <p:nvSpPr>
              <p:cNvPr id="24" name="文本框 23"/>
              <p:cNvSpPr txBox="1"/>
              <p:nvPr/>
            </p:nvSpPr>
            <p:spPr>
              <a:xfrm flipV="1">
                <a:off x="9522" y="3480"/>
                <a:ext cx="2335" cy="516"/>
              </a:xfrm>
              <a:prstGeom prst="rect">
                <a:avLst/>
              </a:prstGeom>
              <a:noFill/>
              <a:ln w="9525">
                <a:noFill/>
              </a:ln>
            </p:spPr>
            <p:txBody>
              <a:bodyPr wrap="square" anchor="t">
                <a:spAutoFit/>
              </a:bodyPr>
              <a:lstStyle/>
              <a:p>
                <a:r>
                  <a:rPr lang="en-US" altLang="ja-JP" b="0">
                    <a:solidFill>
                      <a:srgbClr val="0000FF"/>
                    </a:solidFill>
                    <a:cs typeface="+mn-lt"/>
                  </a:rPr>
                  <a:t>local optimum</a:t>
                </a:r>
              </a:p>
            </p:txBody>
          </p:sp>
          <p:sp>
            <p:nvSpPr>
              <p:cNvPr id="27" name="文本框 26"/>
              <p:cNvSpPr txBox="1"/>
              <p:nvPr/>
            </p:nvSpPr>
            <p:spPr>
              <a:xfrm flipV="1">
                <a:off x="4358" y="3743"/>
                <a:ext cx="2335" cy="516"/>
              </a:xfrm>
              <a:prstGeom prst="rect">
                <a:avLst/>
              </a:prstGeom>
              <a:noFill/>
              <a:ln w="9525">
                <a:noFill/>
              </a:ln>
            </p:spPr>
            <p:txBody>
              <a:bodyPr wrap="square" anchor="t">
                <a:spAutoFit/>
              </a:bodyPr>
              <a:lstStyle/>
              <a:p>
                <a:r>
                  <a:rPr lang="en-US" altLang="ja-JP" b="0">
                    <a:solidFill>
                      <a:srgbClr val="0000FF"/>
                    </a:solidFill>
                    <a:cs typeface="+mn-lt"/>
                  </a:rPr>
                  <a:t>local optimum</a:t>
                </a:r>
              </a:p>
            </p:txBody>
          </p:sp>
          <p:sp>
            <p:nvSpPr>
              <p:cNvPr id="28" name="直接连接符 27"/>
              <p:cNvSpPr/>
              <p:nvPr/>
            </p:nvSpPr>
            <p:spPr>
              <a:xfrm flipH="1" flipV="1">
                <a:off x="5492" y="4639"/>
                <a:ext cx="317" cy="740"/>
              </a:xfrm>
              <a:prstGeom prst="line">
                <a:avLst/>
              </a:prstGeom>
              <a:ln w="57150" cap="flat" cmpd="sng">
                <a:solidFill>
                  <a:srgbClr val="0000FF"/>
                </a:solidFill>
                <a:prstDash val="solid"/>
                <a:headEnd type="none" w="med" len="med"/>
                <a:tailEnd type="triangle" w="med" len="med"/>
              </a:ln>
            </p:spPr>
          </p:sp>
          <p:sp>
            <p:nvSpPr>
              <p:cNvPr id="29" name="直接连接符 28"/>
              <p:cNvSpPr/>
              <p:nvPr/>
            </p:nvSpPr>
            <p:spPr>
              <a:xfrm flipV="1">
                <a:off x="6500" y="4380"/>
                <a:ext cx="105" cy="738"/>
              </a:xfrm>
              <a:prstGeom prst="line">
                <a:avLst/>
              </a:prstGeom>
              <a:ln w="57150" cap="flat" cmpd="sng">
                <a:solidFill>
                  <a:srgbClr val="0000FF"/>
                </a:solidFill>
                <a:prstDash val="solid"/>
                <a:headEnd type="none" w="med" len="med"/>
                <a:tailEnd type="triangle" w="med" len="med"/>
              </a:ln>
            </p:spPr>
          </p:sp>
          <p:sp>
            <p:nvSpPr>
              <p:cNvPr id="30" name="直接连接符 29"/>
              <p:cNvSpPr/>
              <p:nvPr/>
            </p:nvSpPr>
            <p:spPr>
              <a:xfrm flipV="1">
                <a:off x="8106" y="3486"/>
                <a:ext cx="105" cy="738"/>
              </a:xfrm>
              <a:prstGeom prst="line">
                <a:avLst/>
              </a:prstGeom>
              <a:ln w="57150" cap="flat" cmpd="sng">
                <a:solidFill>
                  <a:schemeClr val="accent2"/>
                </a:solidFill>
                <a:prstDash val="solid"/>
                <a:headEnd type="none" w="med" len="med"/>
                <a:tailEnd type="triangle" w="med" len="med"/>
              </a:ln>
            </p:spPr>
          </p:sp>
          <p:sp>
            <p:nvSpPr>
              <p:cNvPr id="31" name="直接连接符 30"/>
              <p:cNvSpPr/>
              <p:nvPr/>
            </p:nvSpPr>
            <p:spPr>
              <a:xfrm flipV="1">
                <a:off x="10024" y="4778"/>
                <a:ext cx="105" cy="738"/>
              </a:xfrm>
              <a:prstGeom prst="line">
                <a:avLst/>
              </a:prstGeom>
              <a:ln w="57150" cap="flat" cmpd="sng">
                <a:solidFill>
                  <a:srgbClr val="0000FF"/>
                </a:solidFill>
                <a:prstDash val="solid"/>
                <a:headEnd type="none" w="med" len="med"/>
                <a:tailEnd type="triangle" w="med" len="med"/>
              </a:ln>
            </p:spPr>
          </p:sp>
          <p:sp>
            <p:nvSpPr>
              <p:cNvPr id="32" name="直接连接符 31"/>
              <p:cNvSpPr/>
              <p:nvPr/>
            </p:nvSpPr>
            <p:spPr>
              <a:xfrm flipH="1" flipV="1">
                <a:off x="10585" y="4322"/>
                <a:ext cx="209" cy="740"/>
              </a:xfrm>
              <a:prstGeom prst="line">
                <a:avLst/>
              </a:prstGeom>
              <a:ln w="57150" cap="flat" cmpd="sng">
                <a:solidFill>
                  <a:srgbClr val="0000FF"/>
                </a:solidFill>
                <a:prstDash val="solid"/>
                <a:headEnd type="none" w="med" len="med"/>
                <a:tailEnd type="triangle" w="med" len="med"/>
              </a:ln>
            </p:spPr>
          </p:sp>
          <p:sp>
            <p:nvSpPr>
              <p:cNvPr id="45" name="椭圆 44"/>
              <p:cNvSpPr/>
              <p:nvPr/>
            </p:nvSpPr>
            <p:spPr>
              <a:xfrm>
                <a:off x="3828" y="4250"/>
                <a:ext cx="263" cy="263"/>
              </a:xfrm>
              <a:prstGeom prst="ellipse">
                <a:avLst/>
              </a:prstGeom>
              <a:gradFill rotWithShape="1">
                <a:gsLst>
                  <a:gs pos="0">
                    <a:schemeClr val="bg1"/>
                  </a:gs>
                  <a:gs pos="100000">
                    <a:srgbClr val="0000FF"/>
                  </a:gs>
                </a:gsLst>
                <a:path path="shape">
                  <a:fillToRect l="50000" t="50000" r="50000" b="50000"/>
                </a:path>
                <a:tileRect/>
              </a:gradFill>
              <a:ln w="9525" cap="flat" cmpd="sng">
                <a:solidFill>
                  <a:schemeClr val="tx1"/>
                </a:solidFill>
                <a:prstDash val="solid"/>
                <a:headEnd type="none" w="med" len="med"/>
                <a:tailEnd type="none" w="med" len="med"/>
              </a:ln>
            </p:spPr>
            <p:txBody>
              <a:bodyPr/>
              <a:lstStyle/>
              <a:p>
                <a:endParaRPr lang="zh-CN" altLang="en-US">
                  <a:cs typeface="+mn-lt"/>
                </a:endParaRPr>
              </a:p>
            </p:txBody>
          </p:sp>
          <p:sp>
            <p:nvSpPr>
              <p:cNvPr id="46" name="椭圆 45"/>
              <p:cNvSpPr/>
              <p:nvPr/>
            </p:nvSpPr>
            <p:spPr>
              <a:xfrm>
                <a:off x="11909" y="4262"/>
                <a:ext cx="263" cy="263"/>
              </a:xfrm>
              <a:prstGeom prst="ellipse">
                <a:avLst/>
              </a:prstGeom>
              <a:gradFill rotWithShape="1">
                <a:gsLst>
                  <a:gs pos="0">
                    <a:schemeClr val="bg1"/>
                  </a:gs>
                  <a:gs pos="100000">
                    <a:srgbClr val="0000FF"/>
                  </a:gs>
                </a:gsLst>
                <a:path path="shape">
                  <a:fillToRect l="50000" t="50000" r="50000" b="50000"/>
                </a:path>
                <a:tileRect/>
              </a:gradFill>
              <a:ln w="9525" cap="flat" cmpd="sng">
                <a:solidFill>
                  <a:schemeClr val="tx1"/>
                </a:solidFill>
                <a:prstDash val="solid"/>
                <a:headEnd type="none" w="med" len="med"/>
                <a:tailEnd type="none" w="med" len="med"/>
              </a:ln>
            </p:spPr>
            <p:txBody>
              <a:bodyPr/>
              <a:lstStyle/>
              <a:p>
                <a:endParaRPr lang="zh-CN" altLang="en-US">
                  <a:cs typeface="+mn-lt"/>
                </a:endParaRPr>
              </a:p>
            </p:txBody>
          </p:sp>
        </p:grpSp>
      </p:gr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B466A955-8084-4C51-B9AF-2BC565B72746}"/>
                  </a:ext>
                </a:extLst>
              </p:cNvPr>
              <p:cNvSpPr txBox="1"/>
              <p:nvPr/>
            </p:nvSpPr>
            <p:spPr>
              <a:xfrm>
                <a:off x="1670979" y="1403543"/>
                <a:ext cx="6205481" cy="357534"/>
              </a:xfrm>
              <a:prstGeom prst="rect">
                <a:avLst/>
              </a:prstGeom>
              <a:noFill/>
            </p:spPr>
            <p:txBody>
              <a:bodyPr wrap="none" rtlCol="0">
                <a:spAutoFit/>
              </a:bodyPr>
              <a:lstStyle/>
              <a:p>
                <a:r>
                  <a:rPr lang="en-US" altLang="zh-TW" sz="1600"/>
                  <a:t>s.t. :  0.1</a:t>
                </a:r>
                <a14:m>
                  <m:oMath xmlns:m="http://schemas.openxmlformats.org/officeDocument/2006/math">
                    <m:r>
                      <a:rPr lang="en-US" altLang="zh-TW" sz="1600" b="0" i="0" smtClean="0">
                        <a:latin typeface="Cambria Math" panose="02040503050406030204" pitchFamily="18" charset="0"/>
                        <a:ea typeface="Cambria Math" panose="02040503050406030204" pitchFamily="18" charset="0"/>
                      </a:rPr>
                      <m:t> </m:t>
                    </m:r>
                    <m:r>
                      <a:rPr lang="en-US" altLang="zh-TW" sz="1600" i="1" smtClean="0">
                        <a:latin typeface="Cambria Math" panose="02040503050406030204" pitchFamily="18" charset="0"/>
                        <a:ea typeface="Cambria Math" panose="02040503050406030204" pitchFamily="18" charset="0"/>
                      </a:rPr>
                      <m:t>&lt;</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𝛽</m:t>
                        </m:r>
                      </m:e>
                      <m:sub>
                        <m:r>
                          <a:rPr lang="en-US" altLang="zh-CN" sz="1600" i="1">
                            <a:latin typeface="Cambria Math" panose="02040503050406030204" pitchFamily="18" charset="0"/>
                          </a:rPr>
                          <m:t>𝑝</m:t>
                        </m:r>
                      </m:sub>
                    </m:sSub>
                    <m:r>
                      <a:rPr lang="en-US" altLang="zh-TW" sz="1600" i="1" smtClean="0">
                        <a:latin typeface="Cambria Math" panose="02040503050406030204" pitchFamily="18" charset="0"/>
                        <a:ea typeface="Cambria Math" panose="02040503050406030204" pitchFamily="18" charset="0"/>
                      </a:rPr>
                      <m:t>&lt;</m:t>
                    </m:r>
                    <m:r>
                      <a:rPr lang="en-US" altLang="zh-TW" sz="1600" b="0" i="1" smtClean="0">
                        <a:latin typeface="Cambria Math" panose="02040503050406030204" pitchFamily="18" charset="0"/>
                        <a:ea typeface="Cambria Math" panose="02040503050406030204" pitchFamily="18" charset="0"/>
                      </a:rPr>
                      <m:t>1</m:t>
                    </m:r>
                    <m:r>
                      <a:rPr lang="zh-TW" altLang="en-US" sz="1600" i="1">
                        <a:latin typeface="Cambria Math" panose="02040503050406030204" pitchFamily="18" charset="0"/>
                        <a:ea typeface="Cambria Math" panose="02040503050406030204" pitchFamily="18" charset="0"/>
                      </a:rPr>
                      <m:t>、</m:t>
                    </m:r>
                    <m:r>
                      <m:rPr>
                        <m:nor/>
                      </m:rPr>
                      <a:rPr lang="en-US" altLang="zh-TW" sz="1600" dirty="0"/>
                      <m:t>0.1</m:t>
                    </m:r>
                    <m:r>
                      <a:rPr lang="en-US" altLang="zh-TW" sz="1600" i="1">
                        <a:latin typeface="Cambria Math" panose="02040503050406030204" pitchFamily="18" charset="0"/>
                        <a:ea typeface="Cambria Math" panose="02040503050406030204" pitchFamily="18" charset="0"/>
                      </a:rPr>
                      <m:t>&lt;</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𝛽</m:t>
                        </m:r>
                      </m:e>
                      <m:sub>
                        <m:r>
                          <a:rPr lang="en-US" altLang="zh-CN" sz="1600" i="1">
                            <a:latin typeface="Cambria Math" panose="02040503050406030204" pitchFamily="18" charset="0"/>
                          </a:rPr>
                          <m:t>𝑑</m:t>
                        </m:r>
                      </m:sub>
                    </m:sSub>
                    <m:r>
                      <a:rPr lang="en-US" altLang="zh-TW" sz="1600" i="1">
                        <a:latin typeface="Cambria Math" panose="02040503050406030204" pitchFamily="18" charset="0"/>
                        <a:ea typeface="Cambria Math" panose="02040503050406030204" pitchFamily="18" charset="0"/>
                      </a:rPr>
                      <m:t>&lt;</m:t>
                    </m:r>
                    <m:r>
                      <a:rPr lang="en-US" altLang="zh-TW" sz="1600" b="0" i="1" smtClean="0">
                        <a:latin typeface="Cambria Math" panose="02040503050406030204" pitchFamily="18" charset="0"/>
                        <a:ea typeface="Cambria Math" panose="02040503050406030204" pitchFamily="18" charset="0"/>
                      </a:rPr>
                      <m:t>4 </m:t>
                    </m:r>
                    <m:r>
                      <a:rPr lang="zh-TW" altLang="en-US" sz="1600" i="1">
                        <a:latin typeface="Cambria Math" panose="02040503050406030204" pitchFamily="18" charset="0"/>
                        <a:ea typeface="Cambria Math" panose="02040503050406030204" pitchFamily="18" charset="0"/>
                      </a:rPr>
                      <m:t>、</m:t>
                    </m:r>
                  </m:oMath>
                </a14:m>
                <a:r>
                  <a:rPr lang="en-US" altLang="zh-TW" sz="1600"/>
                  <a:t> </a:t>
                </a:r>
                <a14:m>
                  <m:oMath xmlns:m="http://schemas.openxmlformats.org/officeDocument/2006/math">
                    <m:r>
                      <m:rPr>
                        <m:nor/>
                      </m:rPr>
                      <a:rPr lang="en-US" altLang="zh-TW" sz="1600" dirty="0"/>
                      <m:t>0.1</m:t>
                    </m:r>
                    <m:r>
                      <a:rPr lang="en-US" altLang="zh-TW" sz="1600" i="1">
                        <a:latin typeface="Cambria Math" panose="02040503050406030204" pitchFamily="18" charset="0"/>
                        <a:ea typeface="Cambria Math" panose="02040503050406030204" pitchFamily="18" charset="0"/>
                      </a:rPr>
                      <m:t>&lt;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𝐶</m:t>
                        </m:r>
                      </m:e>
                      <m:sub>
                        <m:r>
                          <a:rPr lang="zh-CN" altLang="en-US" sz="1600" i="1">
                            <a:latin typeface="Cambria Math" panose="02040503050406030204" pitchFamily="18" charset="0"/>
                          </a:rPr>
                          <m:t>𝜖</m:t>
                        </m:r>
                        <m:r>
                          <a:rPr lang="en-US" altLang="zh-CN" sz="1600" i="1">
                            <a:latin typeface="Cambria Math" panose="02040503050406030204" pitchFamily="18" charset="0"/>
                          </a:rPr>
                          <m:t>4</m:t>
                        </m:r>
                      </m:sub>
                    </m:sSub>
                    <m:r>
                      <a:rPr lang="en-US" altLang="zh-TW" sz="1600" i="1">
                        <a:latin typeface="Cambria Math" panose="02040503050406030204" pitchFamily="18" charset="0"/>
                        <a:ea typeface="Cambria Math" panose="02040503050406030204" pitchFamily="18" charset="0"/>
                      </a:rPr>
                      <m:t>&lt;</m:t>
                    </m:r>
                    <m:r>
                      <a:rPr lang="en-US" altLang="zh-TW" sz="1600" b="0" i="1" smtClean="0">
                        <a:latin typeface="Cambria Math" panose="02040503050406030204" pitchFamily="18" charset="0"/>
                        <a:ea typeface="Cambria Math" panose="02040503050406030204" pitchFamily="18" charset="0"/>
                      </a:rPr>
                      <m:t>1 </m:t>
                    </m:r>
                    <m:r>
                      <a:rPr lang="zh-TW" altLang="en-US" sz="1600" i="1">
                        <a:latin typeface="Cambria Math" panose="02040503050406030204" pitchFamily="18" charset="0"/>
                        <a:ea typeface="Cambria Math" panose="02040503050406030204" pitchFamily="18" charset="0"/>
                      </a:rPr>
                      <m:t>、</m:t>
                    </m:r>
                  </m:oMath>
                </a14:m>
                <a:r>
                  <a:rPr lang="en-US" altLang="zh-TW" sz="1600"/>
                  <a:t> </a:t>
                </a:r>
                <a14:m>
                  <m:oMath xmlns:m="http://schemas.openxmlformats.org/officeDocument/2006/math">
                    <m:r>
                      <m:rPr>
                        <m:nor/>
                      </m:rPr>
                      <a:rPr lang="en-US" altLang="zh-TW" sz="1600" dirty="0"/>
                      <m:t>0.1</m:t>
                    </m:r>
                    <m:r>
                      <a:rPr lang="en-US" altLang="zh-TW" sz="1600" b="0" i="1" dirty="0" smtClean="0">
                        <a:latin typeface="Cambria Math" panose="02040503050406030204" pitchFamily="18" charset="0"/>
                      </a:rPr>
                      <m:t> </m:t>
                    </m:r>
                    <m:r>
                      <a:rPr lang="en-US" altLang="zh-TW" sz="1600" i="1">
                        <a:latin typeface="Cambria Math" panose="02040503050406030204" pitchFamily="18" charset="0"/>
                        <a:ea typeface="Cambria Math" panose="02040503050406030204" pitchFamily="18" charset="0"/>
                      </a:rPr>
                      <m:t>&lt;</m:t>
                    </m:r>
                    <m:r>
                      <a:rPr lang="en-US" altLang="zh-TW" sz="1600" b="0" i="1" smtClean="0">
                        <a:latin typeface="Cambria Math" panose="02040503050406030204" pitchFamily="18" charset="0"/>
                        <a:ea typeface="Cambria Math" panose="02040503050406030204" pitchFamily="18" charset="0"/>
                      </a:rPr>
                      <m:t> </m:t>
                    </m:r>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ea typeface="Cambria Math" panose="02040503050406030204" pitchFamily="18" charset="0"/>
                          </a:rPr>
                          <m:t>∁</m:t>
                        </m:r>
                      </m:e>
                      <m:sub>
                        <m:r>
                          <a:rPr lang="zh-CN" altLang="en-US" sz="1600" i="1" dirty="0">
                            <a:latin typeface="Cambria Math" panose="02040503050406030204" pitchFamily="18" charset="0"/>
                          </a:rPr>
                          <m:t>𝜖</m:t>
                        </m:r>
                        <m:r>
                          <a:rPr lang="en-US" altLang="zh-CN" sz="1600" i="1" dirty="0">
                            <a:latin typeface="Cambria Math" panose="02040503050406030204" pitchFamily="18" charset="0"/>
                          </a:rPr>
                          <m:t>5</m:t>
                        </m:r>
                      </m:sub>
                    </m:sSub>
                    <m:r>
                      <a:rPr lang="en-US" altLang="zh-CN" sz="1600" b="0" i="1" dirty="0" smtClean="0">
                        <a:latin typeface="Cambria Math" panose="02040503050406030204" pitchFamily="18" charset="0"/>
                      </a:rPr>
                      <m:t> </m:t>
                    </m:r>
                    <m:r>
                      <a:rPr lang="en-US" altLang="zh-TW" sz="1600" i="1">
                        <a:latin typeface="Cambria Math" panose="02040503050406030204" pitchFamily="18" charset="0"/>
                        <a:ea typeface="Cambria Math" panose="02040503050406030204" pitchFamily="18" charset="0"/>
                      </a:rPr>
                      <m:t>&lt;</m:t>
                    </m:r>
                    <m:r>
                      <a:rPr lang="en-US" altLang="zh-TW" sz="1600" b="0" i="1" smtClean="0">
                        <a:latin typeface="Cambria Math" panose="02040503050406030204" pitchFamily="18" charset="0"/>
                        <a:ea typeface="Cambria Math" panose="02040503050406030204" pitchFamily="18" charset="0"/>
                      </a:rPr>
                      <m:t> </m:t>
                    </m:r>
                    <m:r>
                      <a:rPr lang="en-US" altLang="zh-TW" sz="1600" i="1">
                        <a:latin typeface="Cambria Math" panose="02040503050406030204" pitchFamily="18" charset="0"/>
                        <a:ea typeface="Cambria Math" panose="02040503050406030204" pitchFamily="18" charset="0"/>
                      </a:rPr>
                      <m:t>4 </m:t>
                    </m:r>
                  </m:oMath>
                </a14:m>
                <a:endParaRPr lang="zh-TW" altLang="en-US" sz="1600"/>
              </a:p>
            </p:txBody>
          </p:sp>
        </mc:Choice>
        <mc:Fallback xmlns="">
          <p:sp>
            <p:nvSpPr>
              <p:cNvPr id="5" name="文字方塊 4">
                <a:extLst>
                  <a:ext uri="{FF2B5EF4-FFF2-40B4-BE49-F238E27FC236}">
                    <a16:creationId xmlns:a16="http://schemas.microsoft.com/office/drawing/2014/main" id="{B466A955-8084-4C51-B9AF-2BC565B72746}"/>
                  </a:ext>
                </a:extLst>
              </p:cNvPr>
              <p:cNvSpPr txBox="1">
                <a:spLocks noRot="1" noChangeAspect="1" noMove="1" noResize="1" noEditPoints="1" noAdjustHandles="1" noChangeArrowheads="1" noChangeShapeType="1" noTextEdit="1"/>
              </p:cNvSpPr>
              <p:nvPr/>
            </p:nvSpPr>
            <p:spPr>
              <a:xfrm>
                <a:off x="1670979" y="1403543"/>
                <a:ext cx="6205481" cy="357534"/>
              </a:xfrm>
              <a:prstGeom prst="rect">
                <a:avLst/>
              </a:prstGeom>
              <a:blipFill>
                <a:blip r:embed="rId4"/>
                <a:stretch>
                  <a:fillRect l="-491" t="-3390" b="-16949"/>
                </a:stretch>
              </a:blipFill>
            </p:spPr>
            <p:txBody>
              <a:bodyPr/>
              <a:lstStyle/>
              <a:p>
                <a:r>
                  <a:rPr lang="zh-TW" altLang="en-US">
                    <a:noFill/>
                  </a:rPr>
                  <a:t> </a:t>
                </a:r>
              </a:p>
            </p:txBody>
          </p:sp>
        </mc:Fallback>
      </mc:AlternateContent>
      <p:sp>
        <p:nvSpPr>
          <p:cNvPr id="49" name="灯片编号占位符 1">
            <a:extLst>
              <a:ext uri="{FF2B5EF4-FFF2-40B4-BE49-F238E27FC236}">
                <a16:creationId xmlns:a16="http://schemas.microsoft.com/office/drawing/2014/main" id="{B0A87A2E-EB5A-4A8A-A70F-CE65F9E32102}"/>
              </a:ext>
            </a:extLst>
          </p:cNvPr>
          <p:cNvSpPr txBox="1">
            <a:spLocks/>
          </p:cNvSpPr>
          <p:nvPr/>
        </p:nvSpPr>
        <p:spPr>
          <a:xfrm>
            <a:off x="6847529" y="4747679"/>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23</a:t>
            </a:fld>
            <a:endParaRPr lang="zh-CN" altLang="en-US"/>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C559A109-402E-4C46-B1C9-055935CA73FE}"/>
                  </a:ext>
                </a:extLst>
              </p:cNvPr>
              <p:cNvSpPr txBox="1"/>
              <p:nvPr/>
            </p:nvSpPr>
            <p:spPr>
              <a:xfrm>
                <a:off x="595864" y="711152"/>
                <a:ext cx="8010224" cy="7678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800" i="1">
                          <a:latin typeface="Cambria Math" panose="02040503050406030204" pitchFamily="18" charset="0"/>
                        </a:rPr>
                        <m:t>𝑃𝑟𝑒𝑑𝑖𝑐𝑡𝑒𝑑</m:t>
                      </m:r>
                      <m:r>
                        <a:rPr lang="en-US" altLang="zh-TW" sz="1800" i="1">
                          <a:latin typeface="Cambria Math" panose="02040503050406030204" pitchFamily="18" charset="0"/>
                        </a:rPr>
                        <m:t> </m:t>
                      </m:r>
                      <m:r>
                        <a:rPr lang="en-US" altLang="zh-TW" sz="1800" i="1">
                          <a:latin typeface="Cambria Math" panose="02040503050406030204" pitchFamily="18" charset="0"/>
                        </a:rPr>
                        <m:t>𝐸𝑟𝑟𝑜𝑟</m:t>
                      </m:r>
                      <m:r>
                        <a:rPr lang="en-US" altLang="zh-TW" sz="1800" i="1">
                          <a:latin typeface="Cambria Math" panose="02040503050406030204" pitchFamily="18" charset="0"/>
                        </a:rPr>
                        <m:t>=</m:t>
                      </m:r>
                      <m:r>
                        <a:rPr lang="en-US" altLang="zh-TW" sz="1800" i="1">
                          <a:latin typeface="Cambria Math" panose="02040503050406030204" pitchFamily="18" charset="0"/>
                        </a:rPr>
                        <m:t>𝑚𝑖𝑛</m:t>
                      </m:r>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𝑀𝐴𝑃𝐸</m:t>
                          </m:r>
                        </m:e>
                        <m:sub>
                          <m:r>
                            <a:rPr lang="en-US" altLang="zh-TW" sz="1800" i="1">
                              <a:latin typeface="Cambria Math" panose="02040503050406030204" pitchFamily="18" charset="0"/>
                            </a:rPr>
                            <m:t>𝑠𝑟𝑔𝑡</m:t>
                          </m:r>
                          <m:r>
                            <a:rPr lang="en-US" altLang="zh-TW" sz="1800" i="1">
                              <a:latin typeface="Cambria Math" panose="02040503050406030204" pitchFamily="18" charset="0"/>
                            </a:rPr>
                            <m:t>/</m:t>
                          </m:r>
                          <m:r>
                            <a:rPr lang="en-US" altLang="zh-TW" sz="1800" i="1">
                              <a:latin typeface="Cambria Math" panose="02040503050406030204" pitchFamily="18" charset="0"/>
                            </a:rPr>
                            <m:t>𝑒𝑥𝑝</m:t>
                          </m:r>
                        </m:sub>
                      </m:sSub>
                      <m:r>
                        <a:rPr lang="en-US" altLang="zh-TW" sz="1800" i="1">
                          <a:latin typeface="Cambria Math" panose="02040503050406030204" pitchFamily="18" charset="0"/>
                        </a:rPr>
                        <m:t> </m:t>
                      </m:r>
                      <m:f>
                        <m:fPr>
                          <m:ctrlPr>
                            <a:rPr lang="en-US" altLang="zh-TW" sz="1800" i="1" smtClean="0">
                              <a:latin typeface="Cambria Math" panose="02040503050406030204" pitchFamily="18" charset="0"/>
                            </a:rPr>
                          </m:ctrlPr>
                        </m:fPr>
                        <m:num>
                          <m:r>
                            <a:rPr lang="en-US" altLang="zh-TW" sz="1800" b="0" i="1" smtClean="0">
                              <a:latin typeface="Cambria Math" panose="02040503050406030204" pitchFamily="18" charset="0"/>
                            </a:rPr>
                            <m:t>1</m:t>
                          </m:r>
                        </m:num>
                        <m:den>
                          <m:sSub>
                            <m:sSubPr>
                              <m:ctrlPr>
                                <a:rPr lang="en-US" altLang="zh-TW" sz="1800" i="1" smtClean="0">
                                  <a:latin typeface="Cambria Math" panose="02040503050406030204" pitchFamily="18" charset="0"/>
                                </a:rPr>
                              </m:ctrlPr>
                            </m:sSubPr>
                            <m:e>
                              <m:r>
                                <a:rPr lang="en-US" altLang="zh-TW" sz="1800" b="0" i="1" smtClean="0">
                                  <a:latin typeface="Cambria Math" panose="02040503050406030204" pitchFamily="18" charset="0"/>
                                </a:rPr>
                                <m:t>𝑁</m:t>
                              </m:r>
                            </m:e>
                            <m:sub>
                              <m:r>
                                <a:rPr lang="en-US" altLang="zh-TW" sz="1800" b="0" i="1" smtClean="0">
                                  <a:latin typeface="Cambria Math" panose="02040503050406030204" pitchFamily="18" charset="0"/>
                                </a:rPr>
                                <m:t>𝑝𝑜𝑖𝑛𝑡𝑠</m:t>
                              </m:r>
                            </m:sub>
                          </m:sSub>
                        </m:den>
                      </m:f>
                      <m:nary>
                        <m:naryPr>
                          <m:chr m:val="∑"/>
                          <m:supHide m:val="on"/>
                          <m:ctrlPr>
                            <a:rPr lang="en-US" altLang="zh-TW" sz="1800" i="1" smtClean="0">
                              <a:latin typeface="Cambria Math" panose="02040503050406030204" pitchFamily="18" charset="0"/>
                            </a:rPr>
                          </m:ctrlPr>
                        </m:naryPr>
                        <m:sub>
                          <m:r>
                            <m:rPr>
                              <m:brk m:alnAt="7"/>
                            </m:rPr>
                            <a:rPr lang="en-US" altLang="zh-TW" sz="1800" b="0" i="1" smtClean="0">
                              <a:latin typeface="Cambria Math" panose="02040503050406030204" pitchFamily="18" charset="0"/>
                            </a:rPr>
                            <m:t>𝑖</m:t>
                          </m:r>
                        </m:sub>
                        <m:sup/>
                        <m:e>
                          <m:nary>
                            <m:naryPr>
                              <m:chr m:val="∑"/>
                              <m:supHide m:val="on"/>
                              <m:ctrlPr>
                                <a:rPr lang="en-US" altLang="zh-TW" sz="1800" i="1" smtClean="0">
                                  <a:latin typeface="Cambria Math" panose="02040503050406030204" pitchFamily="18" charset="0"/>
                                </a:rPr>
                              </m:ctrlPr>
                            </m:naryPr>
                            <m:sub>
                              <m:r>
                                <m:rPr>
                                  <m:brk m:alnAt="7"/>
                                </m:rPr>
                                <a:rPr lang="en-US" altLang="zh-TW" sz="1800" b="0" i="1" smtClean="0">
                                  <a:latin typeface="Cambria Math" panose="02040503050406030204" pitchFamily="18" charset="0"/>
                                </a:rPr>
                                <m:t>𝑑</m:t>
                              </m:r>
                            </m:sub>
                            <m:sup/>
                            <m:e>
                              <m:nary>
                                <m:naryPr>
                                  <m:chr m:val="∑"/>
                                  <m:supHide m:val="on"/>
                                  <m:ctrlPr>
                                    <a:rPr lang="en-US" altLang="zh-TW" sz="1800" i="1" smtClean="0">
                                      <a:latin typeface="Cambria Math" panose="02040503050406030204" pitchFamily="18" charset="0"/>
                                    </a:rPr>
                                  </m:ctrlPr>
                                </m:naryPr>
                                <m:sub>
                                  <m:r>
                                    <m:rPr>
                                      <m:brk m:alnAt="7"/>
                                    </m:rPr>
                                    <a:rPr lang="en-US" altLang="zh-TW" sz="1800" b="0" i="1" smtClean="0">
                                      <a:latin typeface="Cambria Math" panose="02040503050406030204" pitchFamily="18" charset="0"/>
                                    </a:rPr>
                                    <m:t>𝑗</m:t>
                                  </m:r>
                                </m:sub>
                                <m:sup/>
                                <m:e>
                                  <m:d>
                                    <m:dPr>
                                      <m:ctrlPr>
                                        <a:rPr lang="en-US" altLang="zh-TW" sz="1800" i="1" smtClean="0">
                                          <a:latin typeface="Cambria Math" panose="02040503050406030204" pitchFamily="18" charset="0"/>
                                        </a:rPr>
                                      </m:ctrlPr>
                                    </m:dPr>
                                    <m:e>
                                      <m:f>
                                        <m:fPr>
                                          <m:ctrlPr>
                                            <a:rPr lang="en-US" altLang="zh-TW" sz="1800" i="1" smtClean="0">
                                              <a:latin typeface="Cambria Math" panose="02040503050406030204" pitchFamily="18" charset="0"/>
                                            </a:rPr>
                                          </m:ctrlPr>
                                        </m:fPr>
                                        <m:num>
                                          <m:d>
                                            <m:dPr>
                                              <m:begChr m:val="|"/>
                                              <m:endChr m:val="|"/>
                                              <m:ctrlPr>
                                                <a:rPr lang="en-US" altLang="zh-TW" sz="1800" i="1" smtClean="0">
                                                  <a:latin typeface="Cambria Math" panose="02040503050406030204" pitchFamily="18" charset="0"/>
                                                </a:rPr>
                                              </m:ctrlPr>
                                            </m:dPr>
                                            <m:e>
                                              <m:acc>
                                                <m:accPr>
                                                  <m:chr m:val="̂"/>
                                                  <m:ctrlPr>
                                                    <a:rPr lang="en-US" altLang="zh-TW" sz="1800" i="1" smtClean="0">
                                                      <a:latin typeface="Cambria Math" panose="02040503050406030204" pitchFamily="18" charset="0"/>
                                                    </a:rPr>
                                                  </m:ctrlPr>
                                                </m:accPr>
                                                <m:e>
                                                  <m:sSub>
                                                    <m:sSubPr>
                                                      <m:ctrlPr>
                                                        <a:rPr lang="en-US" altLang="zh-TW" sz="1800" i="1" smtClean="0">
                                                          <a:latin typeface="Cambria Math" panose="02040503050406030204" pitchFamily="18" charset="0"/>
                                                        </a:rPr>
                                                      </m:ctrlPr>
                                                    </m:sSubPr>
                                                    <m:e>
                                                      <m:r>
                                                        <a:rPr lang="en-US" altLang="zh-TW" sz="1800" b="0" i="1" smtClean="0">
                                                          <a:latin typeface="Cambria Math" panose="02040503050406030204" pitchFamily="18" charset="0"/>
                                                        </a:rPr>
                                                        <m:t>𝑦</m:t>
                                                      </m:r>
                                                    </m:e>
                                                    <m:sub>
                                                      <m:r>
                                                        <a:rPr lang="en-US" altLang="zh-TW" sz="1800" b="0" i="1" smtClean="0">
                                                          <a:latin typeface="Cambria Math" panose="02040503050406030204" pitchFamily="18" charset="0"/>
                                                        </a:rPr>
                                                        <m:t>𝑖</m:t>
                                                      </m:r>
                                                      <m:r>
                                                        <a:rPr lang="en-US" altLang="zh-TW" sz="1800" b="0" i="1" smtClean="0">
                                                          <a:latin typeface="Cambria Math" panose="02040503050406030204" pitchFamily="18" charset="0"/>
                                                        </a:rPr>
                                                        <m:t>,</m:t>
                                                      </m:r>
                                                      <m:r>
                                                        <a:rPr lang="en-US" altLang="zh-TW" sz="1800" b="0" i="1" smtClean="0">
                                                          <a:latin typeface="Cambria Math" panose="02040503050406030204" pitchFamily="18" charset="0"/>
                                                        </a:rPr>
                                                        <m:t>𝑗</m:t>
                                                      </m:r>
                                                      <m:r>
                                                        <a:rPr lang="en-US" altLang="zh-TW" sz="1800" b="0" i="1" smtClean="0">
                                                          <a:latin typeface="Cambria Math" panose="02040503050406030204" pitchFamily="18" charset="0"/>
                                                        </a:rPr>
                                                        <m:t>,</m:t>
                                                      </m:r>
                                                      <m:r>
                                                        <a:rPr lang="en-US" altLang="zh-TW" sz="1800" b="0" i="1" smtClean="0">
                                                          <a:latin typeface="Cambria Math" panose="02040503050406030204" pitchFamily="18" charset="0"/>
                                                        </a:rPr>
                                                        <m:t>𝑑</m:t>
                                                      </m:r>
                                                    </m:sub>
                                                  </m:sSub>
                                                  <m:r>
                                                    <a:rPr lang="en-US" altLang="zh-TW" sz="1800" i="1" smtClean="0">
                                                      <a:latin typeface="Cambria Math" panose="02040503050406030204" pitchFamily="18" charset="0"/>
                                                      <a:ea typeface="Cambria Math" panose="02040503050406030204" pitchFamily="18" charset="0"/>
                                                    </a:rPr>
                                                    <m:t>−</m:t>
                                                  </m:r>
                                                </m:e>
                                              </m:acc>
                                              <m:sSubSup>
                                                <m:sSubSupPr>
                                                  <m:ctrlPr>
                                                    <a:rPr lang="en-US" altLang="zh-TW" sz="1800" i="1" smtClean="0">
                                                      <a:latin typeface="Cambria Math" panose="02040503050406030204" pitchFamily="18" charset="0"/>
                                                    </a:rPr>
                                                  </m:ctrlPr>
                                                </m:sSubSupPr>
                                                <m:e>
                                                  <m:r>
                                                    <a:rPr lang="en-US" altLang="zh-TW" sz="1800" b="0" i="1" smtClean="0">
                                                      <a:latin typeface="Cambria Math" panose="02040503050406030204" pitchFamily="18" charset="0"/>
                                                    </a:rPr>
                                                    <m:t>𝑦</m:t>
                                                  </m:r>
                                                </m:e>
                                                <m:sub>
                                                  <m:r>
                                                    <a:rPr lang="en-US" altLang="zh-TW" sz="1800" b="0" i="1" smtClean="0">
                                                      <a:latin typeface="Cambria Math" panose="02040503050406030204" pitchFamily="18" charset="0"/>
                                                    </a:rPr>
                                                    <m:t>𝑖</m:t>
                                                  </m:r>
                                                  <m:r>
                                                    <a:rPr lang="en-US" altLang="zh-TW" sz="1800" b="0" i="1" smtClean="0">
                                                      <a:latin typeface="Cambria Math" panose="02040503050406030204" pitchFamily="18" charset="0"/>
                                                    </a:rPr>
                                                    <m:t>,</m:t>
                                                  </m:r>
                                                  <m:r>
                                                    <a:rPr lang="en-US" altLang="zh-TW" sz="1800" b="0" i="1" smtClean="0">
                                                      <a:latin typeface="Cambria Math" panose="02040503050406030204" pitchFamily="18" charset="0"/>
                                                    </a:rPr>
                                                    <m:t>𝑗</m:t>
                                                  </m:r>
                                                  <m:r>
                                                    <a:rPr lang="en-US" altLang="zh-TW" sz="1800" b="0" i="1" smtClean="0">
                                                      <a:latin typeface="Cambria Math" panose="02040503050406030204" pitchFamily="18" charset="0"/>
                                                    </a:rPr>
                                                    <m:t>,</m:t>
                                                  </m:r>
                                                  <m:r>
                                                    <a:rPr lang="en-US" altLang="zh-TW" sz="1800" b="0" i="1" smtClean="0">
                                                      <a:latin typeface="Cambria Math" panose="02040503050406030204" pitchFamily="18" charset="0"/>
                                                    </a:rPr>
                                                    <m:t>𝑑</m:t>
                                                  </m:r>
                                                </m:sub>
                                                <m:sup>
                                                  <m:r>
                                                    <a:rPr lang="en-US" altLang="zh-TW" sz="1800" b="0" i="1" smtClean="0">
                                                      <a:latin typeface="Cambria Math" panose="02040503050406030204" pitchFamily="18" charset="0"/>
                                                    </a:rPr>
                                                    <m:t>𝑇</m:t>
                                                  </m:r>
                                                </m:sup>
                                              </m:sSubSup>
                                            </m:e>
                                          </m:d>
                                        </m:num>
                                        <m:den>
                                          <m:sSubSup>
                                            <m:sSubSupPr>
                                              <m:ctrlPr>
                                                <a:rPr lang="en-US" altLang="zh-TW" sz="1800" i="1" smtClean="0">
                                                  <a:latin typeface="Cambria Math" panose="02040503050406030204" pitchFamily="18" charset="0"/>
                                                </a:rPr>
                                              </m:ctrlPr>
                                            </m:sSubSupPr>
                                            <m:e>
                                              <m:r>
                                                <a:rPr lang="en-US" altLang="zh-TW" sz="1800" b="0" i="1" smtClean="0">
                                                  <a:latin typeface="Cambria Math" panose="02040503050406030204" pitchFamily="18" charset="0"/>
                                                </a:rPr>
                                                <m:t>𝑦</m:t>
                                              </m:r>
                                            </m:e>
                                            <m:sub>
                                              <m:r>
                                                <a:rPr lang="en-US" altLang="zh-TW" sz="1800" b="0" i="1" smtClean="0">
                                                  <a:latin typeface="Cambria Math" panose="02040503050406030204" pitchFamily="18" charset="0"/>
                                                </a:rPr>
                                                <m:t>𝑖</m:t>
                                              </m:r>
                                              <m:r>
                                                <a:rPr lang="en-US" altLang="zh-TW" sz="1800" b="0" i="1" smtClean="0">
                                                  <a:latin typeface="Cambria Math" panose="02040503050406030204" pitchFamily="18" charset="0"/>
                                                </a:rPr>
                                                <m:t>,</m:t>
                                              </m:r>
                                              <m:r>
                                                <a:rPr lang="en-US" altLang="zh-TW" sz="1800" b="0" i="1" smtClean="0">
                                                  <a:latin typeface="Cambria Math" panose="02040503050406030204" pitchFamily="18" charset="0"/>
                                                </a:rPr>
                                                <m:t>𝑗</m:t>
                                              </m:r>
                                              <m:r>
                                                <a:rPr lang="en-US" altLang="zh-TW" sz="1800" b="0" i="1" smtClean="0">
                                                  <a:latin typeface="Cambria Math" panose="02040503050406030204" pitchFamily="18" charset="0"/>
                                                </a:rPr>
                                                <m:t>,</m:t>
                                              </m:r>
                                              <m:r>
                                                <a:rPr lang="en-US" altLang="zh-TW" sz="1800" b="0" i="1" smtClean="0">
                                                  <a:latin typeface="Cambria Math" panose="02040503050406030204" pitchFamily="18" charset="0"/>
                                                </a:rPr>
                                                <m:t>𝑑</m:t>
                                              </m:r>
                                            </m:sub>
                                            <m:sup>
                                              <m:r>
                                                <a:rPr lang="en-US" altLang="zh-TW" sz="1800" b="0" i="1" smtClean="0">
                                                  <a:latin typeface="Cambria Math" panose="02040503050406030204" pitchFamily="18" charset="0"/>
                                                </a:rPr>
                                                <m:t>𝑇</m:t>
                                              </m:r>
                                            </m:sup>
                                          </m:sSubSup>
                                        </m:den>
                                      </m:f>
                                    </m:e>
                                  </m:d>
                                </m:e>
                              </m:nary>
                            </m:e>
                          </m:nary>
                        </m:e>
                      </m:nary>
                    </m:oMath>
                  </m:oMathPara>
                </a14:m>
                <a:endParaRPr lang="zh-TW" altLang="en-US" sz="1800"/>
              </a:p>
            </p:txBody>
          </p:sp>
        </mc:Choice>
        <mc:Fallback xmlns="">
          <p:sp>
            <p:nvSpPr>
              <p:cNvPr id="2" name="文字方塊 1">
                <a:extLst>
                  <a:ext uri="{FF2B5EF4-FFF2-40B4-BE49-F238E27FC236}">
                    <a16:creationId xmlns:a16="http://schemas.microsoft.com/office/drawing/2014/main" id="{C559A109-402E-4C46-B1C9-055935CA73FE}"/>
                  </a:ext>
                </a:extLst>
              </p:cNvPr>
              <p:cNvSpPr txBox="1">
                <a:spLocks noRot="1" noChangeAspect="1" noMove="1" noResize="1" noEditPoints="1" noAdjustHandles="1" noChangeArrowheads="1" noChangeShapeType="1" noTextEdit="1"/>
              </p:cNvSpPr>
              <p:nvPr/>
            </p:nvSpPr>
            <p:spPr>
              <a:xfrm>
                <a:off x="595864" y="711152"/>
                <a:ext cx="8010224" cy="767839"/>
              </a:xfrm>
              <a:prstGeom prst="rect">
                <a:avLst/>
              </a:prstGeom>
              <a:blipFill>
                <a:blip r:embed="rId5"/>
                <a:stretch>
                  <a:fillRect/>
                </a:stretch>
              </a:blipFill>
            </p:spPr>
            <p:txBody>
              <a:bodyPr/>
              <a:lstStyle/>
              <a:p>
                <a:r>
                  <a:rPr lang="zh-TW" altLang="en-US">
                    <a:noFill/>
                  </a:rPr>
                  <a:t> </a:t>
                </a:r>
              </a:p>
            </p:txBody>
          </p:sp>
        </mc:Fallback>
      </mc:AlternateContent>
    </p:spTree>
    <p:custDataLst>
      <p:tags r:id="rId1"/>
    </p:custData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97250" y="200660"/>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6" name="TextBox 25"/>
          <p:cNvSpPr txBox="1"/>
          <p:nvPr/>
        </p:nvSpPr>
        <p:spPr>
          <a:xfrm>
            <a:off x="6907379" y="170770"/>
            <a:ext cx="1947969" cy="400110"/>
          </a:xfrm>
          <a:prstGeom prst="rect">
            <a:avLst/>
          </a:prstGeom>
          <a:noFill/>
        </p:spPr>
        <p:txBody>
          <a:bodyPr wrap="none" rtlCol="0">
            <a:spAutoFit/>
          </a:bodyPr>
          <a:lstStyle/>
          <a:p>
            <a:pPr algn="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Metaheuristics</a:t>
            </a:r>
          </a:p>
        </p:txBody>
      </p:sp>
      <p:sp>
        <p:nvSpPr>
          <p:cNvPr id="3" name="TextBox 25"/>
          <p:cNvSpPr txBox="1"/>
          <p:nvPr/>
        </p:nvSpPr>
        <p:spPr>
          <a:xfrm>
            <a:off x="593998" y="149180"/>
            <a:ext cx="2831224" cy="461665"/>
          </a:xfrm>
          <a:prstGeom prst="rect">
            <a:avLst/>
          </a:prstGeom>
          <a:noFill/>
        </p:spPr>
        <p:txBody>
          <a:bodyPr wrap="none" rtlCol="0">
            <a:spAutoFit/>
          </a:bodyPr>
          <a:lstStyle/>
          <a:p>
            <a:pPr algn="l" eaLnBrk="1" hangingPunct="1">
              <a:lnSpc>
                <a:spcPct val="100000"/>
              </a:lnSpc>
              <a:buClrTx/>
              <a:buSzTx/>
              <a:buFontTx/>
              <a:buNone/>
            </a:pPr>
            <a:r>
              <a:rPr lang="en-US" altLang="zh-CN" sz="2400">
                <a:latin typeface="Microsoft JhengHei" panose="020B0604030504040204" pitchFamily="34" charset="-120"/>
                <a:ea typeface="Microsoft JhengHei" panose="020B0604030504040204" pitchFamily="34" charset="-120"/>
                <a:cs typeface="Calibri Light" panose="020F0302020204030204" pitchFamily="34" charset="0"/>
                <a:sym typeface="+mn-ea"/>
              </a:rPr>
              <a:t>Genetic Algorithm</a:t>
            </a:r>
          </a:p>
        </p:txBody>
      </p:sp>
      <p:sp>
        <p:nvSpPr>
          <p:cNvPr id="62" name="Freeform 6">
            <a:extLst>
              <a:ext uri="{FF2B5EF4-FFF2-40B4-BE49-F238E27FC236}">
                <a16:creationId xmlns:a16="http://schemas.microsoft.com/office/drawing/2014/main" id="{63035223-6869-4C05-A65F-2A196F445178}"/>
              </a:ext>
            </a:extLst>
          </p:cNvPr>
          <p:cNvSpPr>
            <a:spLocks noEditPoints="1"/>
          </p:cNvSpPr>
          <p:nvPr/>
        </p:nvSpPr>
        <p:spPr bwMode="auto">
          <a:xfrm>
            <a:off x="1171675" y="2488875"/>
            <a:ext cx="811816" cy="810204"/>
          </a:xfrm>
          <a:custGeom>
            <a:avLst/>
            <a:gdLst>
              <a:gd name="T0" fmla="*/ 208 w 426"/>
              <a:gd name="T1" fmla="*/ 0 h 425"/>
              <a:gd name="T2" fmla="*/ 191 w 426"/>
              <a:gd name="T3" fmla="*/ 1 h 425"/>
              <a:gd name="T4" fmla="*/ 187 w 426"/>
              <a:gd name="T5" fmla="*/ 1 h 425"/>
              <a:gd name="T6" fmla="*/ 184 w 426"/>
              <a:gd name="T7" fmla="*/ 2 h 425"/>
              <a:gd name="T8" fmla="*/ 256 w 426"/>
              <a:gd name="T9" fmla="*/ 18 h 425"/>
              <a:gd name="T10" fmla="*/ 223 w 426"/>
              <a:gd name="T11" fmla="*/ 0 h 425"/>
              <a:gd name="T12" fmla="*/ 115 w 426"/>
              <a:gd name="T13" fmla="*/ 24 h 425"/>
              <a:gd name="T14" fmla="*/ 111 w 426"/>
              <a:gd name="T15" fmla="*/ 26 h 425"/>
              <a:gd name="T16" fmla="*/ 58 w 426"/>
              <a:gd name="T17" fmla="*/ 66 h 425"/>
              <a:gd name="T18" fmla="*/ 54 w 426"/>
              <a:gd name="T19" fmla="*/ 71 h 425"/>
              <a:gd name="T20" fmla="*/ 51 w 426"/>
              <a:gd name="T21" fmla="*/ 74 h 425"/>
              <a:gd name="T22" fmla="*/ 46 w 426"/>
              <a:gd name="T23" fmla="*/ 80 h 425"/>
              <a:gd name="T24" fmla="*/ 36 w 426"/>
              <a:gd name="T25" fmla="*/ 95 h 425"/>
              <a:gd name="T26" fmla="*/ 34 w 426"/>
              <a:gd name="T27" fmla="*/ 98 h 425"/>
              <a:gd name="T28" fmla="*/ 7 w 426"/>
              <a:gd name="T29" fmla="*/ 159 h 425"/>
              <a:gd name="T30" fmla="*/ 6 w 426"/>
              <a:gd name="T31" fmla="*/ 163 h 425"/>
              <a:gd name="T32" fmla="*/ 17 w 426"/>
              <a:gd name="T33" fmla="*/ 182 h 425"/>
              <a:gd name="T34" fmla="*/ 26 w 426"/>
              <a:gd name="T35" fmla="*/ 315 h 425"/>
              <a:gd name="T36" fmla="*/ 29 w 426"/>
              <a:gd name="T37" fmla="*/ 319 h 425"/>
              <a:gd name="T38" fmla="*/ 31 w 426"/>
              <a:gd name="T39" fmla="*/ 322 h 425"/>
              <a:gd name="T40" fmla="*/ 33 w 426"/>
              <a:gd name="T41" fmla="*/ 326 h 425"/>
              <a:gd name="T42" fmla="*/ 36 w 426"/>
              <a:gd name="T43" fmla="*/ 331 h 425"/>
              <a:gd name="T44" fmla="*/ 38 w 426"/>
              <a:gd name="T45" fmla="*/ 334 h 425"/>
              <a:gd name="T46" fmla="*/ 44 w 426"/>
              <a:gd name="T47" fmla="*/ 343 h 425"/>
              <a:gd name="T48" fmla="*/ 105 w 426"/>
              <a:gd name="T49" fmla="*/ 396 h 425"/>
              <a:gd name="T50" fmla="*/ 108 w 426"/>
              <a:gd name="T51" fmla="*/ 398 h 425"/>
              <a:gd name="T52" fmla="*/ 152 w 426"/>
              <a:gd name="T53" fmla="*/ 416 h 425"/>
              <a:gd name="T54" fmla="*/ 155 w 426"/>
              <a:gd name="T55" fmla="*/ 418 h 425"/>
              <a:gd name="T56" fmla="*/ 159 w 426"/>
              <a:gd name="T57" fmla="*/ 419 h 425"/>
              <a:gd name="T58" fmla="*/ 179 w 426"/>
              <a:gd name="T59" fmla="*/ 423 h 425"/>
              <a:gd name="T60" fmla="*/ 183 w 426"/>
              <a:gd name="T61" fmla="*/ 423 h 425"/>
              <a:gd name="T62" fmla="*/ 249 w 426"/>
              <a:gd name="T63" fmla="*/ 423 h 425"/>
              <a:gd name="T64" fmla="*/ 253 w 426"/>
              <a:gd name="T65" fmla="*/ 422 h 425"/>
              <a:gd name="T66" fmla="*/ 256 w 426"/>
              <a:gd name="T67" fmla="*/ 421 h 425"/>
              <a:gd name="T68" fmla="*/ 333 w 426"/>
              <a:gd name="T69" fmla="*/ 388 h 425"/>
              <a:gd name="T70" fmla="*/ 338 w 426"/>
              <a:gd name="T71" fmla="*/ 385 h 425"/>
              <a:gd name="T72" fmla="*/ 342 w 426"/>
              <a:gd name="T73" fmla="*/ 382 h 425"/>
              <a:gd name="T74" fmla="*/ 382 w 426"/>
              <a:gd name="T75" fmla="*/ 343 h 425"/>
              <a:gd name="T76" fmla="*/ 390 w 426"/>
              <a:gd name="T77" fmla="*/ 331 h 425"/>
              <a:gd name="T78" fmla="*/ 393 w 426"/>
              <a:gd name="T79" fmla="*/ 326 h 425"/>
              <a:gd name="T80" fmla="*/ 411 w 426"/>
              <a:gd name="T81" fmla="*/ 223 h 425"/>
              <a:gd name="T82" fmla="*/ 424 w 426"/>
              <a:gd name="T83" fmla="*/ 242 h 425"/>
              <a:gd name="T84" fmla="*/ 424 w 426"/>
              <a:gd name="T85" fmla="*/ 239 h 425"/>
              <a:gd name="T86" fmla="*/ 425 w 426"/>
              <a:gd name="T87" fmla="*/ 235 h 425"/>
              <a:gd name="T88" fmla="*/ 423 w 426"/>
              <a:gd name="T89" fmla="*/ 176 h 425"/>
              <a:gd name="T90" fmla="*/ 422 w 426"/>
              <a:gd name="T91" fmla="*/ 172 h 425"/>
              <a:gd name="T92" fmla="*/ 421 w 426"/>
              <a:gd name="T93" fmla="*/ 168 h 425"/>
              <a:gd name="T94" fmla="*/ 421 w 426"/>
              <a:gd name="T95" fmla="*/ 164 h 425"/>
              <a:gd name="T96" fmla="*/ 420 w 426"/>
              <a:gd name="T97" fmla="*/ 161 h 425"/>
              <a:gd name="T98" fmla="*/ 419 w 426"/>
              <a:gd name="T99" fmla="*/ 157 h 425"/>
              <a:gd name="T100" fmla="*/ 375 w 426"/>
              <a:gd name="T101" fmla="*/ 74 h 425"/>
              <a:gd name="T102" fmla="*/ 370 w 426"/>
              <a:gd name="T103" fmla="*/ 69 h 425"/>
              <a:gd name="T104" fmla="*/ 334 w 426"/>
              <a:gd name="T105" fmla="*/ 37 h 425"/>
              <a:gd name="T106" fmla="*/ 328 w 426"/>
              <a:gd name="T107" fmla="*/ 33 h 425"/>
              <a:gd name="T108" fmla="*/ 323 w 426"/>
              <a:gd name="T109" fmla="*/ 30 h 425"/>
              <a:gd name="T110" fmla="*/ 320 w 426"/>
              <a:gd name="T111" fmla="*/ 28 h 425"/>
              <a:gd name="T112" fmla="*/ 316 w 426"/>
              <a:gd name="T113" fmla="*/ 26 h 425"/>
              <a:gd name="T114" fmla="*/ 312 w 426"/>
              <a:gd name="T115" fmla="*/ 24 h 425"/>
              <a:gd name="T116" fmla="*/ 308 w 426"/>
              <a:gd name="T117" fmla="*/ 22 h 425"/>
              <a:gd name="T118" fmla="*/ 303 w 426"/>
              <a:gd name="T119" fmla="*/ 19 h 425"/>
              <a:gd name="T120" fmla="*/ 299 w 426"/>
              <a:gd name="T121" fmla="*/ 1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6" h="425">
                <a:moveTo>
                  <a:pt x="213" y="0"/>
                </a:moveTo>
                <a:cubicBezTo>
                  <a:pt x="213" y="0"/>
                  <a:pt x="212" y="0"/>
                  <a:pt x="212" y="0"/>
                </a:cubicBezTo>
                <a:cubicBezTo>
                  <a:pt x="212" y="0"/>
                  <a:pt x="212" y="0"/>
                  <a:pt x="212" y="0"/>
                </a:cubicBezTo>
                <a:cubicBezTo>
                  <a:pt x="212" y="0"/>
                  <a:pt x="212" y="0"/>
                  <a:pt x="212" y="0"/>
                </a:cubicBezTo>
                <a:cubicBezTo>
                  <a:pt x="212" y="0"/>
                  <a:pt x="212" y="0"/>
                  <a:pt x="212" y="0"/>
                </a:cubicBezTo>
                <a:cubicBezTo>
                  <a:pt x="212" y="0"/>
                  <a:pt x="212" y="0"/>
                  <a:pt x="211" y="0"/>
                </a:cubicBezTo>
                <a:cubicBezTo>
                  <a:pt x="211" y="0"/>
                  <a:pt x="211" y="0"/>
                  <a:pt x="211" y="0"/>
                </a:cubicBezTo>
                <a:cubicBezTo>
                  <a:pt x="211" y="0"/>
                  <a:pt x="211" y="0"/>
                  <a:pt x="211" y="0"/>
                </a:cubicBezTo>
                <a:cubicBezTo>
                  <a:pt x="211" y="0"/>
                  <a:pt x="211" y="0"/>
                  <a:pt x="211" y="0"/>
                </a:cubicBezTo>
                <a:cubicBezTo>
                  <a:pt x="211" y="0"/>
                  <a:pt x="211" y="0"/>
                  <a:pt x="211" y="0"/>
                </a:cubicBezTo>
                <a:cubicBezTo>
                  <a:pt x="211" y="0"/>
                  <a:pt x="211" y="0"/>
                  <a:pt x="211" y="0"/>
                </a:cubicBezTo>
                <a:cubicBezTo>
                  <a:pt x="211" y="0"/>
                  <a:pt x="210" y="0"/>
                  <a:pt x="210" y="0"/>
                </a:cubicBezTo>
                <a:cubicBezTo>
                  <a:pt x="210" y="0"/>
                  <a:pt x="210" y="0"/>
                  <a:pt x="210" y="0"/>
                </a:cubicBezTo>
                <a:cubicBezTo>
                  <a:pt x="210" y="0"/>
                  <a:pt x="210" y="0"/>
                  <a:pt x="210" y="0"/>
                </a:cubicBezTo>
                <a:cubicBezTo>
                  <a:pt x="210" y="0"/>
                  <a:pt x="210" y="0"/>
                  <a:pt x="210" y="0"/>
                </a:cubicBezTo>
                <a:cubicBezTo>
                  <a:pt x="210" y="0"/>
                  <a:pt x="210" y="0"/>
                  <a:pt x="209" y="0"/>
                </a:cubicBezTo>
                <a:cubicBezTo>
                  <a:pt x="209" y="0"/>
                  <a:pt x="209" y="0"/>
                  <a:pt x="209" y="0"/>
                </a:cubicBezTo>
                <a:cubicBezTo>
                  <a:pt x="209" y="0"/>
                  <a:pt x="209" y="0"/>
                  <a:pt x="209" y="0"/>
                </a:cubicBezTo>
                <a:cubicBezTo>
                  <a:pt x="209" y="0"/>
                  <a:pt x="209" y="0"/>
                  <a:pt x="209" y="0"/>
                </a:cubicBezTo>
                <a:cubicBezTo>
                  <a:pt x="209" y="0"/>
                  <a:pt x="209" y="0"/>
                  <a:pt x="208" y="0"/>
                </a:cubicBezTo>
                <a:cubicBezTo>
                  <a:pt x="208" y="0"/>
                  <a:pt x="208" y="0"/>
                  <a:pt x="208" y="0"/>
                </a:cubicBezTo>
                <a:cubicBezTo>
                  <a:pt x="208" y="0"/>
                  <a:pt x="208" y="0"/>
                  <a:pt x="208" y="0"/>
                </a:cubicBezTo>
                <a:cubicBezTo>
                  <a:pt x="208" y="0"/>
                  <a:pt x="208" y="0"/>
                  <a:pt x="208" y="0"/>
                </a:cubicBezTo>
                <a:cubicBezTo>
                  <a:pt x="208" y="0"/>
                  <a:pt x="208" y="0"/>
                  <a:pt x="208" y="0"/>
                </a:cubicBezTo>
                <a:cubicBezTo>
                  <a:pt x="208" y="0"/>
                  <a:pt x="208" y="0"/>
                  <a:pt x="208" y="0"/>
                </a:cubicBezTo>
                <a:cubicBezTo>
                  <a:pt x="207" y="0"/>
                  <a:pt x="207" y="0"/>
                  <a:pt x="207" y="0"/>
                </a:cubicBezTo>
                <a:cubicBezTo>
                  <a:pt x="207" y="0"/>
                  <a:pt x="207" y="0"/>
                  <a:pt x="207" y="0"/>
                </a:cubicBezTo>
                <a:cubicBezTo>
                  <a:pt x="207" y="0"/>
                  <a:pt x="207" y="0"/>
                  <a:pt x="207" y="0"/>
                </a:cubicBezTo>
                <a:cubicBezTo>
                  <a:pt x="207" y="0"/>
                  <a:pt x="207" y="0"/>
                  <a:pt x="207" y="0"/>
                </a:cubicBezTo>
                <a:cubicBezTo>
                  <a:pt x="207" y="0"/>
                  <a:pt x="207" y="0"/>
                  <a:pt x="207" y="0"/>
                </a:cubicBezTo>
                <a:cubicBezTo>
                  <a:pt x="207" y="0"/>
                  <a:pt x="207" y="0"/>
                  <a:pt x="207" y="0"/>
                </a:cubicBezTo>
                <a:cubicBezTo>
                  <a:pt x="206" y="0"/>
                  <a:pt x="206" y="0"/>
                  <a:pt x="206" y="0"/>
                </a:cubicBezTo>
                <a:cubicBezTo>
                  <a:pt x="206" y="0"/>
                  <a:pt x="206" y="0"/>
                  <a:pt x="206" y="0"/>
                </a:cubicBezTo>
                <a:cubicBezTo>
                  <a:pt x="206" y="0"/>
                  <a:pt x="206" y="0"/>
                  <a:pt x="206" y="0"/>
                </a:cubicBezTo>
                <a:cubicBezTo>
                  <a:pt x="206" y="0"/>
                  <a:pt x="206" y="0"/>
                  <a:pt x="206" y="0"/>
                </a:cubicBezTo>
                <a:cubicBezTo>
                  <a:pt x="205" y="0"/>
                  <a:pt x="205" y="0"/>
                  <a:pt x="205" y="0"/>
                </a:cubicBezTo>
                <a:cubicBezTo>
                  <a:pt x="205" y="0"/>
                  <a:pt x="205" y="0"/>
                  <a:pt x="205" y="0"/>
                </a:cubicBezTo>
                <a:cubicBezTo>
                  <a:pt x="205" y="0"/>
                  <a:pt x="205" y="0"/>
                  <a:pt x="205" y="0"/>
                </a:cubicBezTo>
                <a:cubicBezTo>
                  <a:pt x="205" y="0"/>
                  <a:pt x="205" y="0"/>
                  <a:pt x="205" y="0"/>
                </a:cubicBezTo>
                <a:cubicBezTo>
                  <a:pt x="204" y="0"/>
                  <a:pt x="204" y="0"/>
                  <a:pt x="204" y="0"/>
                </a:cubicBezTo>
                <a:cubicBezTo>
                  <a:pt x="204" y="0"/>
                  <a:pt x="204" y="0"/>
                  <a:pt x="204" y="0"/>
                </a:cubicBezTo>
                <a:cubicBezTo>
                  <a:pt x="204" y="0"/>
                  <a:pt x="204" y="0"/>
                  <a:pt x="204" y="0"/>
                </a:cubicBezTo>
                <a:cubicBezTo>
                  <a:pt x="204" y="0"/>
                  <a:pt x="204" y="0"/>
                  <a:pt x="204" y="0"/>
                </a:cubicBezTo>
                <a:cubicBezTo>
                  <a:pt x="203" y="0"/>
                  <a:pt x="203" y="0"/>
                  <a:pt x="202" y="0"/>
                </a:cubicBezTo>
                <a:cubicBezTo>
                  <a:pt x="202" y="0"/>
                  <a:pt x="202" y="0"/>
                  <a:pt x="202" y="0"/>
                </a:cubicBezTo>
                <a:cubicBezTo>
                  <a:pt x="199" y="0"/>
                  <a:pt x="195" y="0"/>
                  <a:pt x="191" y="1"/>
                </a:cubicBezTo>
                <a:cubicBezTo>
                  <a:pt x="191" y="1"/>
                  <a:pt x="191" y="1"/>
                  <a:pt x="191" y="1"/>
                </a:cubicBezTo>
                <a:cubicBezTo>
                  <a:pt x="191" y="1"/>
                  <a:pt x="191" y="1"/>
                  <a:pt x="191" y="1"/>
                </a:cubicBezTo>
                <a:cubicBezTo>
                  <a:pt x="191" y="1"/>
                  <a:pt x="191" y="1"/>
                  <a:pt x="191" y="1"/>
                </a:cubicBezTo>
                <a:cubicBezTo>
                  <a:pt x="191" y="1"/>
                  <a:pt x="190" y="1"/>
                  <a:pt x="190" y="1"/>
                </a:cubicBezTo>
                <a:cubicBezTo>
                  <a:pt x="190" y="1"/>
                  <a:pt x="190" y="1"/>
                  <a:pt x="190" y="1"/>
                </a:cubicBezTo>
                <a:cubicBezTo>
                  <a:pt x="190" y="1"/>
                  <a:pt x="190" y="1"/>
                  <a:pt x="190" y="1"/>
                </a:cubicBezTo>
                <a:cubicBezTo>
                  <a:pt x="190" y="1"/>
                  <a:pt x="190" y="1"/>
                  <a:pt x="190" y="1"/>
                </a:cubicBezTo>
                <a:cubicBezTo>
                  <a:pt x="190" y="1"/>
                  <a:pt x="190" y="1"/>
                  <a:pt x="190" y="1"/>
                </a:cubicBezTo>
                <a:cubicBezTo>
                  <a:pt x="190" y="1"/>
                  <a:pt x="190" y="1"/>
                  <a:pt x="190" y="1"/>
                </a:cubicBezTo>
                <a:cubicBezTo>
                  <a:pt x="190" y="1"/>
                  <a:pt x="189" y="1"/>
                  <a:pt x="189" y="1"/>
                </a:cubicBezTo>
                <a:cubicBezTo>
                  <a:pt x="189" y="1"/>
                  <a:pt x="189" y="1"/>
                  <a:pt x="189" y="1"/>
                </a:cubicBezTo>
                <a:cubicBezTo>
                  <a:pt x="189" y="1"/>
                  <a:pt x="189" y="1"/>
                  <a:pt x="189" y="1"/>
                </a:cubicBezTo>
                <a:cubicBezTo>
                  <a:pt x="189" y="1"/>
                  <a:pt x="189" y="1"/>
                  <a:pt x="189" y="1"/>
                </a:cubicBezTo>
                <a:cubicBezTo>
                  <a:pt x="189" y="1"/>
                  <a:pt x="189" y="1"/>
                  <a:pt x="189" y="1"/>
                </a:cubicBezTo>
                <a:cubicBezTo>
                  <a:pt x="189" y="1"/>
                  <a:pt x="189" y="1"/>
                  <a:pt x="189" y="1"/>
                </a:cubicBezTo>
                <a:cubicBezTo>
                  <a:pt x="189" y="1"/>
                  <a:pt x="188" y="1"/>
                  <a:pt x="188" y="1"/>
                </a:cubicBezTo>
                <a:cubicBezTo>
                  <a:pt x="188" y="1"/>
                  <a:pt x="188" y="1"/>
                  <a:pt x="188" y="1"/>
                </a:cubicBezTo>
                <a:cubicBezTo>
                  <a:pt x="188" y="1"/>
                  <a:pt x="188" y="1"/>
                  <a:pt x="188" y="1"/>
                </a:cubicBezTo>
                <a:cubicBezTo>
                  <a:pt x="188" y="1"/>
                  <a:pt x="188" y="1"/>
                  <a:pt x="188" y="1"/>
                </a:cubicBezTo>
                <a:cubicBezTo>
                  <a:pt x="188" y="1"/>
                  <a:pt x="188" y="1"/>
                  <a:pt x="188" y="1"/>
                </a:cubicBezTo>
                <a:cubicBezTo>
                  <a:pt x="188" y="1"/>
                  <a:pt x="188" y="1"/>
                  <a:pt x="188" y="1"/>
                </a:cubicBezTo>
                <a:cubicBezTo>
                  <a:pt x="188" y="1"/>
                  <a:pt x="187" y="1"/>
                  <a:pt x="187" y="1"/>
                </a:cubicBezTo>
                <a:cubicBezTo>
                  <a:pt x="187" y="1"/>
                  <a:pt x="187" y="1"/>
                  <a:pt x="187" y="1"/>
                </a:cubicBezTo>
                <a:cubicBezTo>
                  <a:pt x="187" y="1"/>
                  <a:pt x="187" y="1"/>
                  <a:pt x="187" y="1"/>
                </a:cubicBezTo>
                <a:cubicBezTo>
                  <a:pt x="187" y="1"/>
                  <a:pt x="187" y="1"/>
                  <a:pt x="187" y="1"/>
                </a:cubicBezTo>
                <a:cubicBezTo>
                  <a:pt x="187" y="1"/>
                  <a:pt x="187" y="1"/>
                  <a:pt x="187" y="1"/>
                </a:cubicBezTo>
                <a:cubicBezTo>
                  <a:pt x="187" y="1"/>
                  <a:pt x="187" y="1"/>
                  <a:pt x="187" y="1"/>
                </a:cubicBezTo>
                <a:cubicBezTo>
                  <a:pt x="187" y="1"/>
                  <a:pt x="186" y="1"/>
                  <a:pt x="186" y="1"/>
                </a:cubicBezTo>
                <a:cubicBezTo>
                  <a:pt x="186" y="1"/>
                  <a:pt x="186" y="1"/>
                  <a:pt x="186" y="1"/>
                </a:cubicBezTo>
                <a:cubicBezTo>
                  <a:pt x="186" y="1"/>
                  <a:pt x="186" y="1"/>
                  <a:pt x="186" y="1"/>
                </a:cubicBezTo>
                <a:cubicBezTo>
                  <a:pt x="186" y="1"/>
                  <a:pt x="186" y="1"/>
                  <a:pt x="186" y="1"/>
                </a:cubicBezTo>
                <a:cubicBezTo>
                  <a:pt x="186" y="1"/>
                  <a:pt x="186" y="1"/>
                  <a:pt x="186" y="1"/>
                </a:cubicBezTo>
                <a:cubicBezTo>
                  <a:pt x="186" y="1"/>
                  <a:pt x="186" y="1"/>
                  <a:pt x="186" y="1"/>
                </a:cubicBezTo>
                <a:cubicBezTo>
                  <a:pt x="186" y="1"/>
                  <a:pt x="186" y="1"/>
                  <a:pt x="185" y="1"/>
                </a:cubicBezTo>
                <a:cubicBezTo>
                  <a:pt x="185" y="1"/>
                  <a:pt x="185" y="1"/>
                  <a:pt x="185" y="1"/>
                </a:cubicBezTo>
                <a:cubicBezTo>
                  <a:pt x="185" y="1"/>
                  <a:pt x="185" y="1"/>
                  <a:pt x="185" y="1"/>
                </a:cubicBezTo>
                <a:cubicBezTo>
                  <a:pt x="185" y="1"/>
                  <a:pt x="185" y="1"/>
                  <a:pt x="185" y="1"/>
                </a:cubicBezTo>
                <a:cubicBezTo>
                  <a:pt x="185" y="1"/>
                  <a:pt x="185" y="1"/>
                  <a:pt x="185" y="1"/>
                </a:cubicBezTo>
                <a:cubicBezTo>
                  <a:pt x="185" y="2"/>
                  <a:pt x="185" y="2"/>
                  <a:pt x="185" y="2"/>
                </a:cubicBezTo>
                <a:cubicBezTo>
                  <a:pt x="185" y="2"/>
                  <a:pt x="185" y="2"/>
                  <a:pt x="184" y="2"/>
                </a:cubicBezTo>
                <a:cubicBezTo>
                  <a:pt x="184" y="2"/>
                  <a:pt x="184" y="2"/>
                  <a:pt x="184" y="2"/>
                </a:cubicBezTo>
                <a:cubicBezTo>
                  <a:pt x="184" y="2"/>
                  <a:pt x="184" y="2"/>
                  <a:pt x="184" y="2"/>
                </a:cubicBezTo>
                <a:cubicBezTo>
                  <a:pt x="184" y="2"/>
                  <a:pt x="184" y="2"/>
                  <a:pt x="184" y="2"/>
                </a:cubicBezTo>
                <a:cubicBezTo>
                  <a:pt x="184" y="2"/>
                  <a:pt x="184" y="2"/>
                  <a:pt x="184" y="2"/>
                </a:cubicBezTo>
                <a:cubicBezTo>
                  <a:pt x="184" y="2"/>
                  <a:pt x="184" y="2"/>
                  <a:pt x="184" y="2"/>
                </a:cubicBezTo>
                <a:cubicBezTo>
                  <a:pt x="184" y="2"/>
                  <a:pt x="184" y="2"/>
                  <a:pt x="184" y="2"/>
                </a:cubicBezTo>
                <a:cubicBezTo>
                  <a:pt x="183" y="2"/>
                  <a:pt x="183" y="2"/>
                  <a:pt x="183" y="2"/>
                </a:cubicBezTo>
                <a:cubicBezTo>
                  <a:pt x="183" y="2"/>
                  <a:pt x="183" y="2"/>
                  <a:pt x="183" y="2"/>
                </a:cubicBezTo>
                <a:cubicBezTo>
                  <a:pt x="183" y="2"/>
                  <a:pt x="183" y="2"/>
                  <a:pt x="183" y="2"/>
                </a:cubicBezTo>
                <a:cubicBezTo>
                  <a:pt x="183" y="2"/>
                  <a:pt x="183" y="2"/>
                  <a:pt x="183" y="2"/>
                </a:cubicBezTo>
                <a:cubicBezTo>
                  <a:pt x="183" y="2"/>
                  <a:pt x="183" y="2"/>
                  <a:pt x="183" y="2"/>
                </a:cubicBezTo>
                <a:cubicBezTo>
                  <a:pt x="183" y="2"/>
                  <a:pt x="183" y="2"/>
                  <a:pt x="183" y="2"/>
                </a:cubicBezTo>
                <a:cubicBezTo>
                  <a:pt x="182" y="2"/>
                  <a:pt x="182" y="2"/>
                  <a:pt x="182" y="2"/>
                </a:cubicBezTo>
                <a:cubicBezTo>
                  <a:pt x="182" y="2"/>
                  <a:pt x="182" y="2"/>
                  <a:pt x="182" y="2"/>
                </a:cubicBezTo>
                <a:cubicBezTo>
                  <a:pt x="182" y="2"/>
                  <a:pt x="182" y="2"/>
                  <a:pt x="182" y="2"/>
                </a:cubicBezTo>
                <a:cubicBezTo>
                  <a:pt x="182" y="2"/>
                  <a:pt x="182" y="2"/>
                  <a:pt x="182" y="2"/>
                </a:cubicBezTo>
                <a:cubicBezTo>
                  <a:pt x="182" y="2"/>
                  <a:pt x="182" y="2"/>
                  <a:pt x="182" y="2"/>
                </a:cubicBezTo>
                <a:cubicBezTo>
                  <a:pt x="182" y="2"/>
                  <a:pt x="182" y="2"/>
                  <a:pt x="182" y="2"/>
                </a:cubicBezTo>
                <a:cubicBezTo>
                  <a:pt x="182" y="2"/>
                  <a:pt x="181" y="2"/>
                  <a:pt x="181" y="2"/>
                </a:cubicBezTo>
                <a:cubicBezTo>
                  <a:pt x="181" y="2"/>
                  <a:pt x="181" y="2"/>
                  <a:pt x="181" y="2"/>
                </a:cubicBezTo>
                <a:cubicBezTo>
                  <a:pt x="178" y="3"/>
                  <a:pt x="174" y="3"/>
                  <a:pt x="170" y="4"/>
                </a:cubicBezTo>
                <a:cubicBezTo>
                  <a:pt x="166" y="5"/>
                  <a:pt x="164" y="9"/>
                  <a:pt x="165" y="12"/>
                </a:cubicBezTo>
                <a:cubicBezTo>
                  <a:pt x="165" y="16"/>
                  <a:pt x="168" y="18"/>
                  <a:pt x="172" y="18"/>
                </a:cubicBezTo>
                <a:cubicBezTo>
                  <a:pt x="172" y="18"/>
                  <a:pt x="173" y="18"/>
                  <a:pt x="173" y="18"/>
                </a:cubicBezTo>
                <a:cubicBezTo>
                  <a:pt x="186" y="15"/>
                  <a:pt x="200" y="14"/>
                  <a:pt x="213" y="14"/>
                </a:cubicBezTo>
                <a:cubicBezTo>
                  <a:pt x="213" y="14"/>
                  <a:pt x="213" y="14"/>
                  <a:pt x="214" y="14"/>
                </a:cubicBezTo>
                <a:cubicBezTo>
                  <a:pt x="214" y="14"/>
                  <a:pt x="214" y="14"/>
                  <a:pt x="214" y="14"/>
                </a:cubicBezTo>
                <a:cubicBezTo>
                  <a:pt x="228" y="14"/>
                  <a:pt x="241" y="16"/>
                  <a:pt x="254" y="18"/>
                </a:cubicBezTo>
                <a:cubicBezTo>
                  <a:pt x="255" y="18"/>
                  <a:pt x="255" y="18"/>
                  <a:pt x="256" y="18"/>
                </a:cubicBezTo>
                <a:cubicBezTo>
                  <a:pt x="259" y="18"/>
                  <a:pt x="262" y="16"/>
                  <a:pt x="263" y="13"/>
                </a:cubicBezTo>
                <a:cubicBezTo>
                  <a:pt x="263" y="9"/>
                  <a:pt x="261" y="5"/>
                  <a:pt x="257" y="4"/>
                </a:cubicBezTo>
                <a:cubicBezTo>
                  <a:pt x="247" y="2"/>
                  <a:pt x="237" y="1"/>
                  <a:pt x="226" y="0"/>
                </a:cubicBezTo>
                <a:cubicBezTo>
                  <a:pt x="226" y="0"/>
                  <a:pt x="226" y="0"/>
                  <a:pt x="226" y="0"/>
                </a:cubicBezTo>
                <a:cubicBezTo>
                  <a:pt x="226" y="0"/>
                  <a:pt x="226" y="0"/>
                  <a:pt x="226" y="0"/>
                </a:cubicBezTo>
                <a:cubicBezTo>
                  <a:pt x="226" y="0"/>
                  <a:pt x="226" y="0"/>
                  <a:pt x="226" y="0"/>
                </a:cubicBezTo>
                <a:cubicBezTo>
                  <a:pt x="226" y="0"/>
                  <a:pt x="226" y="0"/>
                  <a:pt x="226" y="0"/>
                </a:cubicBezTo>
                <a:cubicBezTo>
                  <a:pt x="226" y="0"/>
                  <a:pt x="226" y="0"/>
                  <a:pt x="226" y="0"/>
                </a:cubicBezTo>
                <a:cubicBezTo>
                  <a:pt x="226" y="0"/>
                  <a:pt x="225" y="0"/>
                  <a:pt x="225" y="0"/>
                </a:cubicBezTo>
                <a:cubicBezTo>
                  <a:pt x="225" y="0"/>
                  <a:pt x="225" y="0"/>
                  <a:pt x="225" y="0"/>
                </a:cubicBezTo>
                <a:cubicBezTo>
                  <a:pt x="225" y="0"/>
                  <a:pt x="225" y="0"/>
                  <a:pt x="225" y="0"/>
                </a:cubicBezTo>
                <a:cubicBezTo>
                  <a:pt x="225" y="0"/>
                  <a:pt x="225" y="0"/>
                  <a:pt x="225" y="0"/>
                </a:cubicBezTo>
                <a:cubicBezTo>
                  <a:pt x="225" y="0"/>
                  <a:pt x="225" y="0"/>
                  <a:pt x="225" y="0"/>
                </a:cubicBezTo>
                <a:cubicBezTo>
                  <a:pt x="225" y="0"/>
                  <a:pt x="225" y="0"/>
                  <a:pt x="225" y="0"/>
                </a:cubicBezTo>
                <a:cubicBezTo>
                  <a:pt x="225" y="0"/>
                  <a:pt x="224" y="0"/>
                  <a:pt x="224" y="0"/>
                </a:cubicBezTo>
                <a:cubicBezTo>
                  <a:pt x="224" y="0"/>
                  <a:pt x="224" y="0"/>
                  <a:pt x="224" y="0"/>
                </a:cubicBezTo>
                <a:cubicBezTo>
                  <a:pt x="224" y="0"/>
                  <a:pt x="224" y="0"/>
                  <a:pt x="224" y="0"/>
                </a:cubicBezTo>
                <a:cubicBezTo>
                  <a:pt x="224" y="0"/>
                  <a:pt x="224" y="0"/>
                  <a:pt x="224" y="0"/>
                </a:cubicBezTo>
                <a:cubicBezTo>
                  <a:pt x="224" y="0"/>
                  <a:pt x="224" y="0"/>
                  <a:pt x="224" y="0"/>
                </a:cubicBezTo>
                <a:cubicBezTo>
                  <a:pt x="224" y="0"/>
                  <a:pt x="224" y="0"/>
                  <a:pt x="223" y="0"/>
                </a:cubicBezTo>
                <a:cubicBezTo>
                  <a:pt x="223" y="0"/>
                  <a:pt x="223" y="0"/>
                  <a:pt x="223" y="0"/>
                </a:cubicBezTo>
                <a:cubicBezTo>
                  <a:pt x="223" y="0"/>
                  <a:pt x="223" y="0"/>
                  <a:pt x="223" y="0"/>
                </a:cubicBezTo>
                <a:cubicBezTo>
                  <a:pt x="223" y="0"/>
                  <a:pt x="223" y="0"/>
                  <a:pt x="223" y="0"/>
                </a:cubicBezTo>
                <a:cubicBezTo>
                  <a:pt x="220" y="0"/>
                  <a:pt x="217" y="0"/>
                  <a:pt x="214" y="0"/>
                </a:cubicBezTo>
                <a:cubicBezTo>
                  <a:pt x="214" y="0"/>
                  <a:pt x="214" y="0"/>
                  <a:pt x="214" y="0"/>
                </a:cubicBezTo>
                <a:cubicBezTo>
                  <a:pt x="214" y="0"/>
                  <a:pt x="214" y="0"/>
                  <a:pt x="214" y="0"/>
                </a:cubicBezTo>
                <a:cubicBezTo>
                  <a:pt x="213" y="0"/>
                  <a:pt x="213" y="0"/>
                  <a:pt x="213" y="0"/>
                </a:cubicBezTo>
                <a:cubicBezTo>
                  <a:pt x="213" y="0"/>
                  <a:pt x="213" y="0"/>
                  <a:pt x="213" y="0"/>
                </a:cubicBezTo>
                <a:close/>
                <a:moveTo>
                  <a:pt x="132" y="16"/>
                </a:moveTo>
                <a:cubicBezTo>
                  <a:pt x="131" y="16"/>
                  <a:pt x="130" y="16"/>
                  <a:pt x="129" y="17"/>
                </a:cubicBezTo>
                <a:cubicBezTo>
                  <a:pt x="125" y="19"/>
                  <a:pt x="121" y="20"/>
                  <a:pt x="117" y="22"/>
                </a:cubicBezTo>
                <a:cubicBezTo>
                  <a:pt x="117" y="22"/>
                  <a:pt x="117" y="22"/>
                  <a:pt x="117" y="22"/>
                </a:cubicBezTo>
                <a:cubicBezTo>
                  <a:pt x="117" y="23"/>
                  <a:pt x="117" y="23"/>
                  <a:pt x="117" y="23"/>
                </a:cubicBezTo>
                <a:cubicBezTo>
                  <a:pt x="117" y="23"/>
                  <a:pt x="117" y="23"/>
                  <a:pt x="117" y="23"/>
                </a:cubicBezTo>
                <a:cubicBezTo>
                  <a:pt x="117" y="23"/>
                  <a:pt x="117" y="23"/>
                  <a:pt x="116" y="23"/>
                </a:cubicBezTo>
                <a:cubicBezTo>
                  <a:pt x="116" y="23"/>
                  <a:pt x="116" y="23"/>
                  <a:pt x="116" y="23"/>
                </a:cubicBezTo>
                <a:cubicBezTo>
                  <a:pt x="116" y="23"/>
                  <a:pt x="116" y="23"/>
                  <a:pt x="116" y="23"/>
                </a:cubicBezTo>
                <a:cubicBezTo>
                  <a:pt x="116" y="23"/>
                  <a:pt x="116" y="23"/>
                  <a:pt x="116" y="23"/>
                </a:cubicBezTo>
                <a:cubicBezTo>
                  <a:pt x="116" y="23"/>
                  <a:pt x="116" y="23"/>
                  <a:pt x="116" y="23"/>
                </a:cubicBezTo>
                <a:cubicBezTo>
                  <a:pt x="116" y="23"/>
                  <a:pt x="116" y="23"/>
                  <a:pt x="116" y="23"/>
                </a:cubicBezTo>
                <a:cubicBezTo>
                  <a:pt x="116" y="23"/>
                  <a:pt x="116" y="23"/>
                  <a:pt x="116" y="23"/>
                </a:cubicBezTo>
                <a:cubicBezTo>
                  <a:pt x="116" y="23"/>
                  <a:pt x="116" y="23"/>
                  <a:pt x="116" y="23"/>
                </a:cubicBezTo>
                <a:cubicBezTo>
                  <a:pt x="115" y="23"/>
                  <a:pt x="115" y="23"/>
                  <a:pt x="115" y="23"/>
                </a:cubicBezTo>
                <a:cubicBezTo>
                  <a:pt x="115" y="23"/>
                  <a:pt x="115" y="23"/>
                  <a:pt x="115" y="23"/>
                </a:cubicBezTo>
                <a:cubicBezTo>
                  <a:pt x="115" y="23"/>
                  <a:pt x="115" y="23"/>
                  <a:pt x="115" y="24"/>
                </a:cubicBezTo>
                <a:cubicBezTo>
                  <a:pt x="115" y="24"/>
                  <a:pt x="115" y="24"/>
                  <a:pt x="115" y="24"/>
                </a:cubicBezTo>
                <a:cubicBezTo>
                  <a:pt x="115" y="24"/>
                  <a:pt x="115" y="24"/>
                  <a:pt x="115" y="24"/>
                </a:cubicBezTo>
                <a:cubicBezTo>
                  <a:pt x="115" y="24"/>
                  <a:pt x="115" y="24"/>
                  <a:pt x="115" y="24"/>
                </a:cubicBezTo>
                <a:cubicBezTo>
                  <a:pt x="115" y="24"/>
                  <a:pt x="114" y="24"/>
                  <a:pt x="114" y="24"/>
                </a:cubicBezTo>
                <a:cubicBezTo>
                  <a:pt x="114" y="24"/>
                  <a:pt x="114" y="24"/>
                  <a:pt x="114" y="24"/>
                </a:cubicBezTo>
                <a:cubicBezTo>
                  <a:pt x="114" y="24"/>
                  <a:pt x="114" y="24"/>
                  <a:pt x="114" y="24"/>
                </a:cubicBezTo>
                <a:cubicBezTo>
                  <a:pt x="114" y="24"/>
                  <a:pt x="114" y="24"/>
                  <a:pt x="114" y="24"/>
                </a:cubicBezTo>
                <a:cubicBezTo>
                  <a:pt x="114" y="24"/>
                  <a:pt x="114" y="24"/>
                  <a:pt x="114" y="24"/>
                </a:cubicBezTo>
                <a:cubicBezTo>
                  <a:pt x="114" y="24"/>
                  <a:pt x="114" y="24"/>
                  <a:pt x="114" y="24"/>
                </a:cubicBezTo>
                <a:cubicBezTo>
                  <a:pt x="114" y="24"/>
                  <a:pt x="114" y="24"/>
                  <a:pt x="114" y="24"/>
                </a:cubicBezTo>
                <a:cubicBezTo>
                  <a:pt x="113" y="24"/>
                  <a:pt x="113" y="24"/>
                  <a:pt x="113" y="24"/>
                </a:cubicBezTo>
                <a:cubicBezTo>
                  <a:pt x="113" y="24"/>
                  <a:pt x="113" y="24"/>
                  <a:pt x="113" y="24"/>
                </a:cubicBezTo>
                <a:cubicBezTo>
                  <a:pt x="113" y="25"/>
                  <a:pt x="112" y="25"/>
                  <a:pt x="112" y="25"/>
                </a:cubicBezTo>
                <a:cubicBezTo>
                  <a:pt x="112" y="25"/>
                  <a:pt x="112" y="25"/>
                  <a:pt x="112" y="25"/>
                </a:cubicBezTo>
                <a:cubicBezTo>
                  <a:pt x="112" y="25"/>
                  <a:pt x="112" y="25"/>
                  <a:pt x="112" y="25"/>
                </a:cubicBezTo>
                <a:cubicBezTo>
                  <a:pt x="112" y="25"/>
                  <a:pt x="112" y="25"/>
                  <a:pt x="112" y="25"/>
                </a:cubicBezTo>
                <a:cubicBezTo>
                  <a:pt x="112" y="25"/>
                  <a:pt x="112" y="25"/>
                  <a:pt x="112" y="25"/>
                </a:cubicBezTo>
                <a:cubicBezTo>
                  <a:pt x="111" y="25"/>
                  <a:pt x="111" y="25"/>
                  <a:pt x="111" y="25"/>
                </a:cubicBezTo>
                <a:cubicBezTo>
                  <a:pt x="111" y="25"/>
                  <a:pt x="111" y="25"/>
                  <a:pt x="111" y="26"/>
                </a:cubicBezTo>
                <a:cubicBezTo>
                  <a:pt x="111" y="26"/>
                  <a:pt x="111" y="26"/>
                  <a:pt x="111" y="26"/>
                </a:cubicBezTo>
                <a:cubicBezTo>
                  <a:pt x="111" y="26"/>
                  <a:pt x="111" y="26"/>
                  <a:pt x="111" y="26"/>
                </a:cubicBezTo>
                <a:cubicBezTo>
                  <a:pt x="111" y="26"/>
                  <a:pt x="111" y="26"/>
                  <a:pt x="111" y="26"/>
                </a:cubicBezTo>
                <a:cubicBezTo>
                  <a:pt x="111" y="26"/>
                  <a:pt x="111" y="26"/>
                  <a:pt x="111" y="26"/>
                </a:cubicBezTo>
                <a:cubicBezTo>
                  <a:pt x="111" y="26"/>
                  <a:pt x="111" y="26"/>
                  <a:pt x="111" y="26"/>
                </a:cubicBezTo>
                <a:cubicBezTo>
                  <a:pt x="111" y="26"/>
                  <a:pt x="110" y="26"/>
                  <a:pt x="110" y="26"/>
                </a:cubicBezTo>
                <a:cubicBezTo>
                  <a:pt x="110" y="26"/>
                  <a:pt x="110" y="26"/>
                  <a:pt x="110" y="26"/>
                </a:cubicBezTo>
                <a:cubicBezTo>
                  <a:pt x="110" y="26"/>
                  <a:pt x="110" y="26"/>
                  <a:pt x="110" y="26"/>
                </a:cubicBezTo>
                <a:cubicBezTo>
                  <a:pt x="110" y="26"/>
                  <a:pt x="110" y="26"/>
                  <a:pt x="110" y="26"/>
                </a:cubicBezTo>
                <a:cubicBezTo>
                  <a:pt x="110" y="26"/>
                  <a:pt x="110" y="26"/>
                  <a:pt x="110" y="26"/>
                </a:cubicBezTo>
                <a:cubicBezTo>
                  <a:pt x="110" y="26"/>
                  <a:pt x="110" y="26"/>
                  <a:pt x="110" y="26"/>
                </a:cubicBezTo>
                <a:cubicBezTo>
                  <a:pt x="110" y="26"/>
                  <a:pt x="110" y="26"/>
                  <a:pt x="109" y="27"/>
                </a:cubicBezTo>
                <a:cubicBezTo>
                  <a:pt x="109" y="27"/>
                  <a:pt x="109" y="27"/>
                  <a:pt x="109" y="27"/>
                </a:cubicBezTo>
                <a:cubicBezTo>
                  <a:pt x="103" y="30"/>
                  <a:pt x="97" y="34"/>
                  <a:pt x="91" y="38"/>
                </a:cubicBezTo>
                <a:cubicBezTo>
                  <a:pt x="88" y="40"/>
                  <a:pt x="87" y="44"/>
                  <a:pt x="90" y="48"/>
                </a:cubicBezTo>
                <a:cubicBezTo>
                  <a:pt x="91" y="50"/>
                  <a:pt x="93" y="51"/>
                  <a:pt x="96" y="51"/>
                </a:cubicBezTo>
                <a:cubicBezTo>
                  <a:pt x="97" y="51"/>
                  <a:pt x="98" y="50"/>
                  <a:pt x="100" y="50"/>
                </a:cubicBezTo>
                <a:cubicBezTo>
                  <a:pt x="111" y="42"/>
                  <a:pt x="123" y="35"/>
                  <a:pt x="135" y="30"/>
                </a:cubicBezTo>
                <a:cubicBezTo>
                  <a:pt x="138" y="28"/>
                  <a:pt x="140" y="24"/>
                  <a:pt x="139" y="21"/>
                </a:cubicBezTo>
                <a:cubicBezTo>
                  <a:pt x="137" y="18"/>
                  <a:pt x="135" y="16"/>
                  <a:pt x="132" y="16"/>
                </a:cubicBezTo>
                <a:close/>
                <a:moveTo>
                  <a:pt x="64" y="64"/>
                </a:moveTo>
                <a:cubicBezTo>
                  <a:pt x="62" y="64"/>
                  <a:pt x="60" y="64"/>
                  <a:pt x="59" y="66"/>
                </a:cubicBezTo>
                <a:cubicBezTo>
                  <a:pt x="59" y="66"/>
                  <a:pt x="59" y="66"/>
                  <a:pt x="59" y="66"/>
                </a:cubicBezTo>
                <a:cubicBezTo>
                  <a:pt x="59" y="66"/>
                  <a:pt x="59" y="66"/>
                  <a:pt x="59" y="66"/>
                </a:cubicBezTo>
                <a:cubicBezTo>
                  <a:pt x="59" y="66"/>
                  <a:pt x="59" y="66"/>
                  <a:pt x="58" y="66"/>
                </a:cubicBezTo>
                <a:cubicBezTo>
                  <a:pt x="58" y="66"/>
                  <a:pt x="58" y="66"/>
                  <a:pt x="58" y="66"/>
                </a:cubicBezTo>
                <a:cubicBezTo>
                  <a:pt x="58" y="66"/>
                  <a:pt x="58" y="66"/>
                  <a:pt x="58" y="66"/>
                </a:cubicBezTo>
                <a:cubicBezTo>
                  <a:pt x="58" y="66"/>
                  <a:pt x="58" y="66"/>
                  <a:pt x="58" y="66"/>
                </a:cubicBezTo>
                <a:cubicBezTo>
                  <a:pt x="58" y="66"/>
                  <a:pt x="58" y="67"/>
                  <a:pt x="58" y="67"/>
                </a:cubicBezTo>
                <a:cubicBezTo>
                  <a:pt x="58" y="67"/>
                  <a:pt x="58" y="67"/>
                  <a:pt x="58" y="67"/>
                </a:cubicBezTo>
                <a:cubicBezTo>
                  <a:pt x="58" y="67"/>
                  <a:pt x="58" y="67"/>
                  <a:pt x="58" y="67"/>
                </a:cubicBezTo>
                <a:cubicBezTo>
                  <a:pt x="58" y="67"/>
                  <a:pt x="58" y="67"/>
                  <a:pt x="58" y="67"/>
                </a:cubicBezTo>
                <a:cubicBezTo>
                  <a:pt x="58" y="67"/>
                  <a:pt x="58" y="67"/>
                  <a:pt x="58" y="67"/>
                </a:cubicBezTo>
                <a:cubicBezTo>
                  <a:pt x="58" y="67"/>
                  <a:pt x="58" y="67"/>
                  <a:pt x="58" y="67"/>
                </a:cubicBezTo>
                <a:cubicBezTo>
                  <a:pt x="57" y="68"/>
                  <a:pt x="56" y="68"/>
                  <a:pt x="56" y="69"/>
                </a:cubicBezTo>
                <a:cubicBezTo>
                  <a:pt x="56" y="69"/>
                  <a:pt x="56" y="69"/>
                  <a:pt x="56" y="69"/>
                </a:cubicBezTo>
                <a:cubicBezTo>
                  <a:pt x="56" y="69"/>
                  <a:pt x="56" y="69"/>
                  <a:pt x="56" y="69"/>
                </a:cubicBezTo>
                <a:cubicBezTo>
                  <a:pt x="56" y="69"/>
                  <a:pt x="56" y="69"/>
                  <a:pt x="56" y="69"/>
                </a:cubicBezTo>
                <a:cubicBezTo>
                  <a:pt x="56" y="69"/>
                  <a:pt x="56" y="69"/>
                  <a:pt x="55" y="69"/>
                </a:cubicBezTo>
                <a:cubicBezTo>
                  <a:pt x="55" y="69"/>
                  <a:pt x="55" y="69"/>
                  <a:pt x="55" y="69"/>
                </a:cubicBezTo>
                <a:cubicBezTo>
                  <a:pt x="55" y="69"/>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4" y="70"/>
                  <a:pt x="54" y="71"/>
                </a:cubicBezTo>
                <a:cubicBezTo>
                  <a:pt x="54" y="71"/>
                  <a:pt x="54" y="71"/>
                  <a:pt x="54" y="71"/>
                </a:cubicBezTo>
                <a:cubicBezTo>
                  <a:pt x="54" y="71"/>
                  <a:pt x="54" y="71"/>
                  <a:pt x="54" y="71"/>
                </a:cubicBezTo>
                <a:cubicBezTo>
                  <a:pt x="54" y="71"/>
                  <a:pt x="54" y="71"/>
                  <a:pt x="54" y="71"/>
                </a:cubicBezTo>
                <a:cubicBezTo>
                  <a:pt x="54" y="71"/>
                  <a:pt x="54" y="71"/>
                  <a:pt x="54" y="71"/>
                </a:cubicBezTo>
                <a:cubicBezTo>
                  <a:pt x="54" y="71"/>
                  <a:pt x="54" y="71"/>
                  <a:pt x="54" y="71"/>
                </a:cubicBezTo>
                <a:cubicBezTo>
                  <a:pt x="54" y="71"/>
                  <a:pt x="54" y="71"/>
                  <a:pt x="54" y="71"/>
                </a:cubicBezTo>
                <a:cubicBezTo>
                  <a:pt x="54" y="71"/>
                  <a:pt x="54" y="71"/>
                  <a:pt x="54" y="71"/>
                </a:cubicBezTo>
                <a:cubicBezTo>
                  <a:pt x="54" y="71"/>
                  <a:pt x="54" y="71"/>
                  <a:pt x="54" y="72"/>
                </a:cubicBezTo>
                <a:cubicBezTo>
                  <a:pt x="54"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3"/>
                  <a:pt x="53" y="73"/>
                  <a:pt x="52" y="73"/>
                </a:cubicBezTo>
                <a:cubicBezTo>
                  <a:pt x="52" y="73"/>
                  <a:pt x="52" y="73"/>
                  <a:pt x="52" y="73"/>
                </a:cubicBezTo>
                <a:cubicBezTo>
                  <a:pt x="52" y="73"/>
                  <a:pt x="52" y="73"/>
                  <a:pt x="52" y="73"/>
                </a:cubicBezTo>
                <a:cubicBezTo>
                  <a:pt x="52" y="73"/>
                  <a:pt x="52" y="73"/>
                  <a:pt x="52" y="74"/>
                </a:cubicBezTo>
                <a:cubicBezTo>
                  <a:pt x="52" y="74"/>
                  <a:pt x="52" y="74"/>
                  <a:pt x="52" y="74"/>
                </a:cubicBezTo>
                <a:cubicBezTo>
                  <a:pt x="52" y="74"/>
                  <a:pt x="52" y="74"/>
                  <a:pt x="52" y="74"/>
                </a:cubicBezTo>
                <a:cubicBezTo>
                  <a:pt x="52"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5"/>
                  <a:pt x="51" y="75"/>
                  <a:pt x="51" y="75"/>
                </a:cubicBezTo>
                <a:cubicBezTo>
                  <a:pt x="51" y="75"/>
                  <a:pt x="51" y="75"/>
                  <a:pt x="51" y="75"/>
                </a:cubicBezTo>
                <a:cubicBezTo>
                  <a:pt x="51" y="75"/>
                  <a:pt x="51" y="75"/>
                  <a:pt x="51" y="75"/>
                </a:cubicBezTo>
                <a:cubicBezTo>
                  <a:pt x="51" y="75"/>
                  <a:pt x="51" y="75"/>
                  <a:pt x="51" y="75"/>
                </a:cubicBezTo>
                <a:cubicBezTo>
                  <a:pt x="51" y="75"/>
                  <a:pt x="50" y="75"/>
                  <a:pt x="50" y="75"/>
                </a:cubicBezTo>
                <a:cubicBezTo>
                  <a:pt x="50" y="75"/>
                  <a:pt x="50" y="75"/>
                  <a:pt x="50" y="75"/>
                </a:cubicBezTo>
                <a:cubicBezTo>
                  <a:pt x="50" y="75"/>
                  <a:pt x="50" y="75"/>
                  <a:pt x="50" y="75"/>
                </a:cubicBezTo>
                <a:cubicBezTo>
                  <a:pt x="50" y="75"/>
                  <a:pt x="50" y="75"/>
                  <a:pt x="50" y="76"/>
                </a:cubicBezTo>
                <a:cubicBezTo>
                  <a:pt x="50" y="76"/>
                  <a:pt x="50" y="76"/>
                  <a:pt x="50" y="76"/>
                </a:cubicBezTo>
                <a:cubicBezTo>
                  <a:pt x="50" y="76"/>
                  <a:pt x="50" y="76"/>
                  <a:pt x="50" y="76"/>
                </a:cubicBezTo>
                <a:cubicBezTo>
                  <a:pt x="50" y="76"/>
                  <a:pt x="50" y="76"/>
                  <a:pt x="50" y="76"/>
                </a:cubicBezTo>
                <a:cubicBezTo>
                  <a:pt x="50" y="76"/>
                  <a:pt x="50" y="76"/>
                  <a:pt x="50" y="76"/>
                </a:cubicBezTo>
                <a:cubicBezTo>
                  <a:pt x="50" y="76"/>
                  <a:pt x="50" y="76"/>
                  <a:pt x="50" y="76"/>
                </a:cubicBezTo>
                <a:cubicBezTo>
                  <a:pt x="50" y="76"/>
                  <a:pt x="50" y="76"/>
                  <a:pt x="49" y="76"/>
                </a:cubicBezTo>
                <a:cubicBezTo>
                  <a:pt x="49" y="76"/>
                  <a:pt x="49" y="76"/>
                  <a:pt x="49" y="76"/>
                </a:cubicBezTo>
                <a:cubicBezTo>
                  <a:pt x="49" y="76"/>
                  <a:pt x="49" y="76"/>
                  <a:pt x="49" y="77"/>
                </a:cubicBezTo>
                <a:cubicBezTo>
                  <a:pt x="49" y="77"/>
                  <a:pt x="49" y="77"/>
                  <a:pt x="49" y="77"/>
                </a:cubicBezTo>
                <a:cubicBezTo>
                  <a:pt x="48" y="78"/>
                  <a:pt x="47" y="79"/>
                  <a:pt x="46" y="80"/>
                </a:cubicBezTo>
                <a:cubicBezTo>
                  <a:pt x="46" y="80"/>
                  <a:pt x="46" y="80"/>
                  <a:pt x="46" y="80"/>
                </a:cubicBezTo>
                <a:cubicBezTo>
                  <a:pt x="46" y="80"/>
                  <a:pt x="46" y="80"/>
                  <a:pt x="46" y="80"/>
                </a:cubicBezTo>
                <a:cubicBezTo>
                  <a:pt x="46" y="80"/>
                  <a:pt x="46" y="80"/>
                  <a:pt x="46" y="80"/>
                </a:cubicBezTo>
                <a:cubicBezTo>
                  <a:pt x="46" y="80"/>
                  <a:pt x="46" y="80"/>
                  <a:pt x="46" y="80"/>
                </a:cubicBezTo>
                <a:cubicBezTo>
                  <a:pt x="46" y="80"/>
                  <a:pt x="46" y="80"/>
                  <a:pt x="46" y="80"/>
                </a:cubicBezTo>
                <a:cubicBezTo>
                  <a:pt x="44" y="84"/>
                  <a:pt x="41" y="87"/>
                  <a:pt x="39" y="90"/>
                </a:cubicBezTo>
                <a:cubicBezTo>
                  <a:pt x="39" y="90"/>
                  <a:pt x="39" y="90"/>
                  <a:pt x="39" y="90"/>
                </a:cubicBezTo>
                <a:cubicBezTo>
                  <a:pt x="39" y="90"/>
                  <a:pt x="39" y="90"/>
                  <a:pt x="39" y="90"/>
                </a:cubicBezTo>
                <a:cubicBezTo>
                  <a:pt x="39" y="90"/>
                  <a:pt x="39" y="90"/>
                  <a:pt x="39" y="90"/>
                </a:cubicBezTo>
                <a:cubicBezTo>
                  <a:pt x="39" y="90"/>
                  <a:pt x="39" y="90"/>
                  <a:pt x="39" y="90"/>
                </a:cubicBezTo>
                <a:cubicBezTo>
                  <a:pt x="39" y="90"/>
                  <a:pt x="39" y="90"/>
                  <a:pt x="39" y="90"/>
                </a:cubicBezTo>
                <a:cubicBezTo>
                  <a:pt x="39" y="91"/>
                  <a:pt x="38" y="91"/>
                  <a:pt x="38" y="91"/>
                </a:cubicBezTo>
                <a:cubicBezTo>
                  <a:pt x="38" y="91"/>
                  <a:pt x="38" y="91"/>
                  <a:pt x="38" y="91"/>
                </a:cubicBezTo>
                <a:cubicBezTo>
                  <a:pt x="38" y="91"/>
                  <a:pt x="38" y="91"/>
                  <a:pt x="38" y="91"/>
                </a:cubicBezTo>
                <a:cubicBezTo>
                  <a:pt x="38" y="91"/>
                  <a:pt x="38" y="91"/>
                  <a:pt x="38" y="91"/>
                </a:cubicBezTo>
                <a:cubicBezTo>
                  <a:pt x="38" y="91"/>
                  <a:pt x="38" y="91"/>
                  <a:pt x="38" y="91"/>
                </a:cubicBezTo>
                <a:cubicBezTo>
                  <a:pt x="38" y="91"/>
                  <a:pt x="38" y="91"/>
                  <a:pt x="38" y="91"/>
                </a:cubicBezTo>
                <a:cubicBezTo>
                  <a:pt x="38" y="91"/>
                  <a:pt x="38" y="92"/>
                  <a:pt x="38" y="92"/>
                </a:cubicBezTo>
                <a:cubicBezTo>
                  <a:pt x="38" y="92"/>
                  <a:pt x="38" y="92"/>
                  <a:pt x="38" y="92"/>
                </a:cubicBezTo>
                <a:cubicBezTo>
                  <a:pt x="37" y="92"/>
                  <a:pt x="37" y="93"/>
                  <a:pt x="36" y="94"/>
                </a:cubicBezTo>
                <a:cubicBezTo>
                  <a:pt x="36" y="94"/>
                  <a:pt x="36" y="94"/>
                  <a:pt x="36" y="94"/>
                </a:cubicBezTo>
                <a:cubicBezTo>
                  <a:pt x="36" y="94"/>
                  <a:pt x="36" y="94"/>
                  <a:pt x="36" y="94"/>
                </a:cubicBezTo>
                <a:cubicBezTo>
                  <a:pt x="36" y="94"/>
                  <a:pt x="36" y="94"/>
                  <a:pt x="36" y="94"/>
                </a:cubicBezTo>
                <a:cubicBezTo>
                  <a:pt x="36" y="94"/>
                  <a:pt x="36" y="95"/>
                  <a:pt x="36" y="95"/>
                </a:cubicBezTo>
                <a:cubicBezTo>
                  <a:pt x="36" y="95"/>
                  <a:pt x="36" y="95"/>
                  <a:pt x="36" y="95"/>
                </a:cubicBezTo>
                <a:cubicBezTo>
                  <a:pt x="36" y="95"/>
                  <a:pt x="36" y="95"/>
                  <a:pt x="36" y="95"/>
                </a:cubicBezTo>
                <a:cubicBezTo>
                  <a:pt x="36" y="95"/>
                  <a:pt x="36" y="95"/>
                  <a:pt x="36" y="95"/>
                </a:cubicBezTo>
                <a:cubicBezTo>
                  <a:pt x="35" y="95"/>
                  <a:pt x="35" y="95"/>
                  <a:pt x="35" y="95"/>
                </a:cubicBezTo>
                <a:cubicBezTo>
                  <a:pt x="35" y="95"/>
                  <a:pt x="35" y="95"/>
                  <a:pt x="35" y="95"/>
                </a:cubicBezTo>
                <a:cubicBezTo>
                  <a:pt x="35" y="95"/>
                  <a:pt x="35" y="95"/>
                  <a:pt x="35" y="95"/>
                </a:cubicBezTo>
                <a:cubicBezTo>
                  <a:pt x="35" y="96"/>
                  <a:pt x="35" y="96"/>
                  <a:pt x="35" y="96"/>
                </a:cubicBezTo>
                <a:cubicBezTo>
                  <a:pt x="35" y="96"/>
                  <a:pt x="35" y="96"/>
                  <a:pt x="35" y="96"/>
                </a:cubicBezTo>
                <a:cubicBezTo>
                  <a:pt x="35" y="96"/>
                  <a:pt x="35" y="96"/>
                  <a:pt x="35" y="96"/>
                </a:cubicBezTo>
                <a:cubicBezTo>
                  <a:pt x="35" y="96"/>
                  <a:pt x="35" y="96"/>
                  <a:pt x="35" y="96"/>
                </a:cubicBezTo>
                <a:cubicBezTo>
                  <a:pt x="35" y="96"/>
                  <a:pt x="35" y="96"/>
                  <a:pt x="35" y="96"/>
                </a:cubicBezTo>
                <a:cubicBezTo>
                  <a:pt x="35" y="96"/>
                  <a:pt x="35" y="96"/>
                  <a:pt x="35" y="96"/>
                </a:cubicBezTo>
                <a:cubicBezTo>
                  <a:pt x="35" y="96"/>
                  <a:pt x="35" y="96"/>
                  <a:pt x="35" y="96"/>
                </a:cubicBezTo>
                <a:cubicBezTo>
                  <a:pt x="35" y="96"/>
                  <a:pt x="35" y="97"/>
                  <a:pt x="34" y="97"/>
                </a:cubicBezTo>
                <a:cubicBezTo>
                  <a:pt x="34" y="97"/>
                  <a:pt x="34" y="97"/>
                  <a:pt x="34" y="97"/>
                </a:cubicBezTo>
                <a:cubicBezTo>
                  <a:pt x="34" y="97"/>
                  <a:pt x="34" y="97"/>
                  <a:pt x="34" y="97"/>
                </a:cubicBezTo>
                <a:cubicBezTo>
                  <a:pt x="34" y="97"/>
                  <a:pt x="34" y="97"/>
                  <a:pt x="34" y="97"/>
                </a:cubicBezTo>
                <a:cubicBezTo>
                  <a:pt x="34" y="97"/>
                  <a:pt x="34" y="97"/>
                  <a:pt x="34" y="97"/>
                </a:cubicBezTo>
                <a:cubicBezTo>
                  <a:pt x="34" y="97"/>
                  <a:pt x="34" y="97"/>
                  <a:pt x="34" y="97"/>
                </a:cubicBezTo>
                <a:cubicBezTo>
                  <a:pt x="34" y="97"/>
                  <a:pt x="34" y="97"/>
                  <a:pt x="34" y="97"/>
                </a:cubicBezTo>
                <a:cubicBezTo>
                  <a:pt x="34" y="97"/>
                  <a:pt x="34" y="97"/>
                  <a:pt x="34" y="98"/>
                </a:cubicBezTo>
                <a:cubicBezTo>
                  <a:pt x="34" y="98"/>
                  <a:pt x="34" y="98"/>
                  <a:pt x="34" y="98"/>
                </a:cubicBezTo>
                <a:cubicBezTo>
                  <a:pt x="34" y="98"/>
                  <a:pt x="34" y="98"/>
                  <a:pt x="34" y="98"/>
                </a:cubicBezTo>
                <a:cubicBezTo>
                  <a:pt x="34" y="98"/>
                  <a:pt x="34" y="98"/>
                  <a:pt x="34" y="98"/>
                </a:cubicBezTo>
                <a:cubicBezTo>
                  <a:pt x="34" y="98"/>
                  <a:pt x="34" y="98"/>
                  <a:pt x="34" y="98"/>
                </a:cubicBezTo>
                <a:cubicBezTo>
                  <a:pt x="33" y="98"/>
                  <a:pt x="33" y="98"/>
                  <a:pt x="33" y="98"/>
                </a:cubicBezTo>
                <a:cubicBezTo>
                  <a:pt x="33" y="98"/>
                  <a:pt x="33" y="98"/>
                  <a:pt x="33" y="98"/>
                </a:cubicBezTo>
                <a:cubicBezTo>
                  <a:pt x="33" y="98"/>
                  <a:pt x="33" y="99"/>
                  <a:pt x="33" y="99"/>
                </a:cubicBezTo>
                <a:cubicBezTo>
                  <a:pt x="33" y="99"/>
                  <a:pt x="33" y="99"/>
                  <a:pt x="33" y="99"/>
                </a:cubicBezTo>
                <a:cubicBezTo>
                  <a:pt x="33" y="99"/>
                  <a:pt x="33" y="99"/>
                  <a:pt x="33" y="99"/>
                </a:cubicBezTo>
                <a:cubicBezTo>
                  <a:pt x="33" y="99"/>
                  <a:pt x="33" y="99"/>
                  <a:pt x="33" y="99"/>
                </a:cubicBezTo>
                <a:cubicBezTo>
                  <a:pt x="33" y="99"/>
                  <a:pt x="33" y="99"/>
                  <a:pt x="33" y="99"/>
                </a:cubicBezTo>
                <a:cubicBezTo>
                  <a:pt x="33" y="99"/>
                  <a:pt x="33" y="99"/>
                  <a:pt x="33" y="99"/>
                </a:cubicBezTo>
                <a:cubicBezTo>
                  <a:pt x="33" y="99"/>
                  <a:pt x="33" y="99"/>
                  <a:pt x="33" y="99"/>
                </a:cubicBezTo>
                <a:cubicBezTo>
                  <a:pt x="33" y="100"/>
                  <a:pt x="33" y="100"/>
                  <a:pt x="33" y="100"/>
                </a:cubicBezTo>
                <a:cubicBezTo>
                  <a:pt x="33" y="100"/>
                  <a:pt x="32" y="100"/>
                  <a:pt x="32" y="100"/>
                </a:cubicBezTo>
                <a:cubicBezTo>
                  <a:pt x="32" y="100"/>
                  <a:pt x="32" y="100"/>
                  <a:pt x="32" y="100"/>
                </a:cubicBezTo>
                <a:cubicBezTo>
                  <a:pt x="30" y="103"/>
                  <a:pt x="31" y="108"/>
                  <a:pt x="35" y="110"/>
                </a:cubicBezTo>
                <a:cubicBezTo>
                  <a:pt x="36" y="110"/>
                  <a:pt x="37" y="111"/>
                  <a:pt x="39" y="111"/>
                </a:cubicBezTo>
                <a:cubicBezTo>
                  <a:pt x="41" y="111"/>
                  <a:pt x="43" y="110"/>
                  <a:pt x="45" y="107"/>
                </a:cubicBezTo>
                <a:cubicBezTo>
                  <a:pt x="52" y="96"/>
                  <a:pt x="60" y="85"/>
                  <a:pt x="69" y="76"/>
                </a:cubicBezTo>
                <a:cubicBezTo>
                  <a:pt x="72" y="73"/>
                  <a:pt x="72" y="68"/>
                  <a:pt x="69" y="66"/>
                </a:cubicBezTo>
                <a:cubicBezTo>
                  <a:pt x="68" y="64"/>
                  <a:pt x="66" y="64"/>
                  <a:pt x="64" y="64"/>
                </a:cubicBezTo>
                <a:close/>
                <a:moveTo>
                  <a:pt x="20" y="134"/>
                </a:moveTo>
                <a:cubicBezTo>
                  <a:pt x="17" y="134"/>
                  <a:pt x="15" y="135"/>
                  <a:pt x="13" y="138"/>
                </a:cubicBezTo>
                <a:cubicBezTo>
                  <a:pt x="11" y="145"/>
                  <a:pt x="9" y="152"/>
                  <a:pt x="7" y="159"/>
                </a:cubicBezTo>
                <a:cubicBezTo>
                  <a:pt x="7" y="159"/>
                  <a:pt x="7" y="159"/>
                  <a:pt x="7" y="159"/>
                </a:cubicBezTo>
                <a:cubicBezTo>
                  <a:pt x="7" y="159"/>
                  <a:pt x="7" y="159"/>
                  <a:pt x="7" y="159"/>
                </a:cubicBezTo>
                <a:cubicBezTo>
                  <a:pt x="7" y="159"/>
                  <a:pt x="7" y="159"/>
                  <a:pt x="7" y="159"/>
                </a:cubicBezTo>
                <a:cubicBezTo>
                  <a:pt x="7" y="159"/>
                  <a:pt x="7" y="160"/>
                  <a:pt x="7" y="160"/>
                </a:cubicBezTo>
                <a:cubicBezTo>
                  <a:pt x="7" y="160"/>
                  <a:pt x="7" y="160"/>
                  <a:pt x="7" y="160"/>
                </a:cubicBezTo>
                <a:cubicBezTo>
                  <a:pt x="7" y="160"/>
                  <a:pt x="7" y="160"/>
                  <a:pt x="7" y="160"/>
                </a:cubicBezTo>
                <a:cubicBezTo>
                  <a:pt x="7" y="160"/>
                  <a:pt x="7" y="160"/>
                  <a:pt x="7" y="160"/>
                </a:cubicBezTo>
                <a:cubicBezTo>
                  <a:pt x="7" y="160"/>
                  <a:pt x="7" y="160"/>
                  <a:pt x="7" y="160"/>
                </a:cubicBezTo>
                <a:cubicBezTo>
                  <a:pt x="7" y="160"/>
                  <a:pt x="7" y="160"/>
                  <a:pt x="7" y="160"/>
                </a:cubicBezTo>
                <a:cubicBezTo>
                  <a:pt x="7" y="160"/>
                  <a:pt x="7" y="161"/>
                  <a:pt x="7" y="161"/>
                </a:cubicBezTo>
                <a:cubicBezTo>
                  <a:pt x="7" y="161"/>
                  <a:pt x="7" y="161"/>
                  <a:pt x="6" y="161"/>
                </a:cubicBezTo>
                <a:cubicBezTo>
                  <a:pt x="6" y="161"/>
                  <a:pt x="6" y="161"/>
                  <a:pt x="6" y="161"/>
                </a:cubicBezTo>
                <a:cubicBezTo>
                  <a:pt x="6" y="161"/>
                  <a:pt x="6" y="161"/>
                  <a:pt x="6" y="161"/>
                </a:cubicBezTo>
                <a:cubicBezTo>
                  <a:pt x="6" y="161"/>
                  <a:pt x="6" y="161"/>
                  <a:pt x="6" y="161"/>
                </a:cubicBezTo>
                <a:cubicBezTo>
                  <a:pt x="6" y="161"/>
                  <a:pt x="6" y="161"/>
                  <a:pt x="6" y="161"/>
                </a:cubicBezTo>
                <a:cubicBezTo>
                  <a:pt x="6" y="161"/>
                  <a:pt x="6" y="161"/>
                  <a:pt x="6" y="162"/>
                </a:cubicBezTo>
                <a:cubicBezTo>
                  <a:pt x="6" y="162"/>
                  <a:pt x="6" y="162"/>
                  <a:pt x="6" y="162"/>
                </a:cubicBezTo>
                <a:cubicBezTo>
                  <a:pt x="6" y="162"/>
                  <a:pt x="6" y="162"/>
                  <a:pt x="6" y="162"/>
                </a:cubicBezTo>
                <a:cubicBezTo>
                  <a:pt x="6" y="162"/>
                  <a:pt x="6" y="162"/>
                  <a:pt x="6" y="162"/>
                </a:cubicBezTo>
                <a:cubicBezTo>
                  <a:pt x="6" y="162"/>
                  <a:pt x="6" y="162"/>
                  <a:pt x="6" y="162"/>
                </a:cubicBezTo>
                <a:cubicBezTo>
                  <a:pt x="6" y="162"/>
                  <a:pt x="6" y="162"/>
                  <a:pt x="6" y="162"/>
                </a:cubicBezTo>
                <a:cubicBezTo>
                  <a:pt x="6" y="162"/>
                  <a:pt x="6" y="162"/>
                  <a:pt x="6" y="162"/>
                </a:cubicBezTo>
                <a:cubicBezTo>
                  <a:pt x="6" y="163"/>
                  <a:pt x="6" y="163"/>
                  <a:pt x="6" y="163"/>
                </a:cubicBezTo>
                <a:cubicBezTo>
                  <a:pt x="6" y="163"/>
                  <a:pt x="6" y="163"/>
                  <a:pt x="6" y="163"/>
                </a:cubicBezTo>
                <a:cubicBezTo>
                  <a:pt x="6" y="163"/>
                  <a:pt x="6" y="163"/>
                  <a:pt x="6" y="163"/>
                </a:cubicBezTo>
                <a:cubicBezTo>
                  <a:pt x="6" y="163"/>
                  <a:pt x="6" y="163"/>
                  <a:pt x="6" y="163"/>
                </a:cubicBezTo>
                <a:cubicBezTo>
                  <a:pt x="6" y="163"/>
                  <a:pt x="6" y="163"/>
                  <a:pt x="6" y="163"/>
                </a:cubicBezTo>
                <a:cubicBezTo>
                  <a:pt x="6" y="163"/>
                  <a:pt x="6" y="163"/>
                  <a:pt x="6" y="163"/>
                </a:cubicBezTo>
                <a:cubicBezTo>
                  <a:pt x="6" y="164"/>
                  <a:pt x="6" y="164"/>
                  <a:pt x="6" y="164"/>
                </a:cubicBezTo>
                <a:cubicBezTo>
                  <a:pt x="6" y="164"/>
                  <a:pt x="6" y="164"/>
                  <a:pt x="6" y="164"/>
                </a:cubicBezTo>
                <a:cubicBezTo>
                  <a:pt x="6" y="164"/>
                  <a:pt x="6" y="164"/>
                  <a:pt x="6" y="164"/>
                </a:cubicBezTo>
                <a:cubicBezTo>
                  <a:pt x="6" y="164"/>
                  <a:pt x="6" y="164"/>
                  <a:pt x="6" y="164"/>
                </a:cubicBezTo>
                <a:cubicBezTo>
                  <a:pt x="6" y="164"/>
                  <a:pt x="6" y="164"/>
                  <a:pt x="6" y="164"/>
                </a:cubicBezTo>
                <a:cubicBezTo>
                  <a:pt x="6" y="164"/>
                  <a:pt x="6" y="164"/>
                  <a:pt x="6" y="164"/>
                </a:cubicBezTo>
                <a:cubicBezTo>
                  <a:pt x="6" y="164"/>
                  <a:pt x="6" y="165"/>
                  <a:pt x="6" y="165"/>
                </a:cubicBezTo>
                <a:cubicBezTo>
                  <a:pt x="6" y="165"/>
                  <a:pt x="6" y="165"/>
                  <a:pt x="6" y="165"/>
                </a:cubicBezTo>
                <a:cubicBezTo>
                  <a:pt x="6" y="165"/>
                  <a:pt x="5" y="165"/>
                  <a:pt x="5" y="165"/>
                </a:cubicBezTo>
                <a:cubicBezTo>
                  <a:pt x="5" y="165"/>
                  <a:pt x="5" y="165"/>
                  <a:pt x="5" y="165"/>
                </a:cubicBezTo>
                <a:cubicBezTo>
                  <a:pt x="5" y="165"/>
                  <a:pt x="5" y="165"/>
                  <a:pt x="5" y="165"/>
                </a:cubicBezTo>
                <a:cubicBezTo>
                  <a:pt x="5" y="165"/>
                  <a:pt x="5" y="165"/>
                  <a:pt x="5" y="165"/>
                </a:cubicBezTo>
                <a:cubicBezTo>
                  <a:pt x="5" y="165"/>
                  <a:pt x="5" y="166"/>
                  <a:pt x="5" y="166"/>
                </a:cubicBezTo>
                <a:cubicBezTo>
                  <a:pt x="5" y="166"/>
                  <a:pt x="5" y="166"/>
                  <a:pt x="5" y="166"/>
                </a:cubicBezTo>
                <a:cubicBezTo>
                  <a:pt x="5" y="166"/>
                  <a:pt x="5" y="166"/>
                  <a:pt x="5" y="166"/>
                </a:cubicBezTo>
                <a:cubicBezTo>
                  <a:pt x="5" y="166"/>
                  <a:pt x="5" y="166"/>
                  <a:pt x="5" y="166"/>
                </a:cubicBezTo>
                <a:cubicBezTo>
                  <a:pt x="4" y="171"/>
                  <a:pt x="3" y="175"/>
                  <a:pt x="3" y="180"/>
                </a:cubicBezTo>
                <a:cubicBezTo>
                  <a:pt x="2" y="184"/>
                  <a:pt x="5" y="188"/>
                  <a:pt x="9" y="188"/>
                </a:cubicBezTo>
                <a:cubicBezTo>
                  <a:pt x="9" y="188"/>
                  <a:pt x="9" y="188"/>
                  <a:pt x="10" y="188"/>
                </a:cubicBezTo>
                <a:cubicBezTo>
                  <a:pt x="13" y="188"/>
                  <a:pt x="16" y="186"/>
                  <a:pt x="17" y="182"/>
                </a:cubicBezTo>
                <a:cubicBezTo>
                  <a:pt x="19" y="169"/>
                  <a:pt x="22" y="156"/>
                  <a:pt x="27" y="143"/>
                </a:cubicBezTo>
                <a:cubicBezTo>
                  <a:pt x="28" y="140"/>
                  <a:pt x="26" y="136"/>
                  <a:pt x="23" y="134"/>
                </a:cubicBezTo>
                <a:cubicBezTo>
                  <a:pt x="22" y="134"/>
                  <a:pt x="21" y="134"/>
                  <a:pt x="20" y="134"/>
                </a:cubicBezTo>
                <a:close/>
                <a:moveTo>
                  <a:pt x="8" y="216"/>
                </a:moveTo>
                <a:cubicBezTo>
                  <a:pt x="7" y="216"/>
                  <a:pt x="7" y="216"/>
                  <a:pt x="7" y="216"/>
                </a:cubicBezTo>
                <a:cubicBezTo>
                  <a:pt x="3" y="216"/>
                  <a:pt x="0" y="219"/>
                  <a:pt x="0" y="223"/>
                </a:cubicBezTo>
                <a:cubicBezTo>
                  <a:pt x="1" y="238"/>
                  <a:pt x="3" y="252"/>
                  <a:pt x="7" y="266"/>
                </a:cubicBezTo>
                <a:cubicBezTo>
                  <a:pt x="8" y="269"/>
                  <a:pt x="11" y="271"/>
                  <a:pt x="14" y="271"/>
                </a:cubicBezTo>
                <a:cubicBezTo>
                  <a:pt x="14" y="271"/>
                  <a:pt x="15" y="271"/>
                  <a:pt x="16" y="271"/>
                </a:cubicBezTo>
                <a:cubicBezTo>
                  <a:pt x="19" y="270"/>
                  <a:pt x="22" y="266"/>
                  <a:pt x="21" y="262"/>
                </a:cubicBezTo>
                <a:cubicBezTo>
                  <a:pt x="17" y="249"/>
                  <a:pt x="15" y="236"/>
                  <a:pt x="15" y="222"/>
                </a:cubicBezTo>
                <a:cubicBezTo>
                  <a:pt x="15" y="219"/>
                  <a:pt x="11" y="216"/>
                  <a:pt x="8" y="216"/>
                </a:cubicBezTo>
                <a:close/>
                <a:moveTo>
                  <a:pt x="28" y="296"/>
                </a:moveTo>
                <a:cubicBezTo>
                  <a:pt x="27" y="296"/>
                  <a:pt x="26" y="296"/>
                  <a:pt x="25" y="296"/>
                </a:cubicBezTo>
                <a:cubicBezTo>
                  <a:pt x="21" y="298"/>
                  <a:pt x="20" y="302"/>
                  <a:pt x="22" y="306"/>
                </a:cubicBezTo>
                <a:cubicBezTo>
                  <a:pt x="23" y="309"/>
                  <a:pt x="24" y="311"/>
                  <a:pt x="26" y="314"/>
                </a:cubicBezTo>
                <a:cubicBezTo>
                  <a:pt x="26" y="314"/>
                  <a:pt x="26" y="314"/>
                  <a:pt x="26" y="314"/>
                </a:cubicBezTo>
                <a:cubicBezTo>
                  <a:pt x="26" y="314"/>
                  <a:pt x="26" y="314"/>
                  <a:pt x="26" y="314"/>
                </a:cubicBezTo>
                <a:cubicBezTo>
                  <a:pt x="26" y="314"/>
                  <a:pt x="26" y="314"/>
                  <a:pt x="26" y="314"/>
                </a:cubicBezTo>
                <a:cubicBezTo>
                  <a:pt x="26" y="314"/>
                  <a:pt x="26" y="314"/>
                  <a:pt x="26" y="314"/>
                </a:cubicBezTo>
                <a:cubicBezTo>
                  <a:pt x="26" y="314"/>
                  <a:pt x="26" y="314"/>
                  <a:pt x="26" y="314"/>
                </a:cubicBezTo>
                <a:cubicBezTo>
                  <a:pt x="26" y="315"/>
                  <a:pt x="26" y="315"/>
                  <a:pt x="26" y="315"/>
                </a:cubicBezTo>
                <a:cubicBezTo>
                  <a:pt x="26" y="315"/>
                  <a:pt x="26" y="315"/>
                  <a:pt x="26" y="315"/>
                </a:cubicBezTo>
                <a:cubicBezTo>
                  <a:pt x="26" y="315"/>
                  <a:pt x="26" y="315"/>
                  <a:pt x="26" y="315"/>
                </a:cubicBezTo>
                <a:cubicBezTo>
                  <a:pt x="26" y="315"/>
                  <a:pt x="26" y="315"/>
                  <a:pt x="26" y="315"/>
                </a:cubicBezTo>
                <a:cubicBezTo>
                  <a:pt x="26" y="315"/>
                  <a:pt x="26" y="315"/>
                  <a:pt x="27" y="315"/>
                </a:cubicBezTo>
                <a:cubicBezTo>
                  <a:pt x="27" y="315"/>
                  <a:pt x="27" y="315"/>
                  <a:pt x="27" y="315"/>
                </a:cubicBezTo>
                <a:cubicBezTo>
                  <a:pt x="27" y="315"/>
                  <a:pt x="27" y="316"/>
                  <a:pt x="27" y="316"/>
                </a:cubicBezTo>
                <a:cubicBezTo>
                  <a:pt x="27" y="316"/>
                  <a:pt x="27" y="316"/>
                  <a:pt x="27" y="316"/>
                </a:cubicBezTo>
                <a:cubicBezTo>
                  <a:pt x="27" y="316"/>
                  <a:pt x="27" y="316"/>
                  <a:pt x="27" y="316"/>
                </a:cubicBezTo>
                <a:cubicBezTo>
                  <a:pt x="27" y="316"/>
                  <a:pt x="27" y="316"/>
                  <a:pt x="27" y="316"/>
                </a:cubicBezTo>
                <a:cubicBezTo>
                  <a:pt x="27" y="316"/>
                  <a:pt x="27" y="316"/>
                  <a:pt x="27" y="316"/>
                </a:cubicBezTo>
                <a:cubicBezTo>
                  <a:pt x="27" y="316"/>
                  <a:pt x="27" y="316"/>
                  <a:pt x="27" y="316"/>
                </a:cubicBezTo>
                <a:cubicBezTo>
                  <a:pt x="27" y="316"/>
                  <a:pt x="27" y="316"/>
                  <a:pt x="27" y="316"/>
                </a:cubicBezTo>
                <a:cubicBezTo>
                  <a:pt x="27" y="317"/>
                  <a:pt x="27" y="317"/>
                  <a:pt x="27" y="317"/>
                </a:cubicBezTo>
                <a:cubicBezTo>
                  <a:pt x="27" y="317"/>
                  <a:pt x="27" y="317"/>
                  <a:pt x="27" y="317"/>
                </a:cubicBezTo>
                <a:cubicBezTo>
                  <a:pt x="27" y="317"/>
                  <a:pt x="27" y="317"/>
                  <a:pt x="27" y="317"/>
                </a:cubicBezTo>
                <a:cubicBezTo>
                  <a:pt x="27" y="317"/>
                  <a:pt x="27" y="317"/>
                  <a:pt x="27" y="317"/>
                </a:cubicBezTo>
                <a:cubicBezTo>
                  <a:pt x="28" y="317"/>
                  <a:pt x="28" y="317"/>
                  <a:pt x="28" y="317"/>
                </a:cubicBezTo>
                <a:cubicBezTo>
                  <a:pt x="28" y="317"/>
                  <a:pt x="28" y="317"/>
                  <a:pt x="28" y="317"/>
                </a:cubicBezTo>
                <a:cubicBezTo>
                  <a:pt x="28" y="317"/>
                  <a:pt x="28" y="317"/>
                  <a:pt x="28" y="317"/>
                </a:cubicBezTo>
                <a:cubicBezTo>
                  <a:pt x="28" y="318"/>
                  <a:pt x="28" y="318"/>
                  <a:pt x="28" y="319"/>
                </a:cubicBezTo>
                <a:cubicBezTo>
                  <a:pt x="28" y="319"/>
                  <a:pt x="28" y="319"/>
                  <a:pt x="28" y="319"/>
                </a:cubicBezTo>
                <a:cubicBezTo>
                  <a:pt x="28" y="319"/>
                  <a:pt x="28" y="319"/>
                  <a:pt x="29" y="319"/>
                </a:cubicBezTo>
                <a:cubicBezTo>
                  <a:pt x="29" y="319"/>
                  <a:pt x="29" y="319"/>
                  <a:pt x="29" y="319"/>
                </a:cubicBezTo>
                <a:cubicBezTo>
                  <a:pt x="29" y="319"/>
                  <a:pt x="29" y="319"/>
                  <a:pt x="29" y="319"/>
                </a:cubicBezTo>
                <a:cubicBezTo>
                  <a:pt x="29" y="319"/>
                  <a:pt x="29" y="319"/>
                  <a:pt x="29" y="319"/>
                </a:cubicBezTo>
                <a:cubicBezTo>
                  <a:pt x="29" y="319"/>
                  <a:pt x="29" y="319"/>
                  <a:pt x="29" y="319"/>
                </a:cubicBezTo>
                <a:cubicBezTo>
                  <a:pt x="29" y="319"/>
                  <a:pt x="29" y="320"/>
                  <a:pt x="29" y="320"/>
                </a:cubicBezTo>
                <a:cubicBezTo>
                  <a:pt x="29" y="320"/>
                  <a:pt x="29" y="320"/>
                  <a:pt x="29" y="320"/>
                </a:cubicBezTo>
                <a:cubicBezTo>
                  <a:pt x="29" y="320"/>
                  <a:pt x="29" y="320"/>
                  <a:pt x="29" y="320"/>
                </a:cubicBezTo>
                <a:cubicBezTo>
                  <a:pt x="29" y="320"/>
                  <a:pt x="29" y="320"/>
                  <a:pt x="29" y="320"/>
                </a:cubicBezTo>
                <a:cubicBezTo>
                  <a:pt x="29" y="320"/>
                  <a:pt x="29" y="320"/>
                  <a:pt x="29" y="320"/>
                </a:cubicBezTo>
                <a:cubicBezTo>
                  <a:pt x="29" y="320"/>
                  <a:pt x="29" y="320"/>
                  <a:pt x="29" y="320"/>
                </a:cubicBezTo>
                <a:cubicBezTo>
                  <a:pt x="29" y="320"/>
                  <a:pt x="29" y="320"/>
                  <a:pt x="29" y="320"/>
                </a:cubicBezTo>
                <a:cubicBezTo>
                  <a:pt x="29" y="320"/>
                  <a:pt x="29" y="321"/>
                  <a:pt x="30" y="321"/>
                </a:cubicBezTo>
                <a:cubicBezTo>
                  <a:pt x="30" y="321"/>
                  <a:pt x="30" y="321"/>
                  <a:pt x="30" y="321"/>
                </a:cubicBezTo>
                <a:cubicBezTo>
                  <a:pt x="30" y="321"/>
                  <a:pt x="30" y="321"/>
                  <a:pt x="30" y="321"/>
                </a:cubicBezTo>
                <a:cubicBezTo>
                  <a:pt x="30" y="321"/>
                  <a:pt x="30" y="321"/>
                  <a:pt x="30" y="321"/>
                </a:cubicBezTo>
                <a:cubicBezTo>
                  <a:pt x="30" y="321"/>
                  <a:pt x="30" y="321"/>
                  <a:pt x="30" y="321"/>
                </a:cubicBezTo>
                <a:cubicBezTo>
                  <a:pt x="30" y="321"/>
                  <a:pt x="30" y="321"/>
                  <a:pt x="30" y="321"/>
                </a:cubicBezTo>
                <a:cubicBezTo>
                  <a:pt x="30" y="321"/>
                  <a:pt x="30" y="321"/>
                  <a:pt x="30" y="321"/>
                </a:cubicBezTo>
                <a:cubicBezTo>
                  <a:pt x="30" y="321"/>
                  <a:pt x="30" y="322"/>
                  <a:pt x="30" y="322"/>
                </a:cubicBezTo>
                <a:cubicBezTo>
                  <a:pt x="30" y="322"/>
                  <a:pt x="30" y="322"/>
                  <a:pt x="30" y="322"/>
                </a:cubicBezTo>
                <a:cubicBezTo>
                  <a:pt x="30" y="322"/>
                  <a:pt x="30" y="322"/>
                  <a:pt x="30" y="322"/>
                </a:cubicBezTo>
                <a:cubicBezTo>
                  <a:pt x="30" y="322"/>
                  <a:pt x="30" y="322"/>
                  <a:pt x="30" y="322"/>
                </a:cubicBezTo>
                <a:cubicBezTo>
                  <a:pt x="30" y="322"/>
                  <a:pt x="30" y="322"/>
                  <a:pt x="30" y="322"/>
                </a:cubicBezTo>
                <a:cubicBezTo>
                  <a:pt x="30" y="322"/>
                  <a:pt x="30" y="322"/>
                  <a:pt x="31" y="322"/>
                </a:cubicBezTo>
                <a:cubicBezTo>
                  <a:pt x="31" y="322"/>
                  <a:pt x="31" y="322"/>
                  <a:pt x="31" y="322"/>
                </a:cubicBezTo>
                <a:cubicBezTo>
                  <a:pt x="31" y="322"/>
                  <a:pt x="31" y="322"/>
                  <a:pt x="31" y="323"/>
                </a:cubicBezTo>
                <a:cubicBezTo>
                  <a:pt x="31" y="323"/>
                  <a:pt x="31" y="323"/>
                  <a:pt x="31" y="323"/>
                </a:cubicBezTo>
                <a:cubicBezTo>
                  <a:pt x="31" y="323"/>
                  <a:pt x="31" y="323"/>
                  <a:pt x="31" y="323"/>
                </a:cubicBezTo>
                <a:cubicBezTo>
                  <a:pt x="31" y="323"/>
                  <a:pt x="31" y="323"/>
                  <a:pt x="31" y="323"/>
                </a:cubicBezTo>
                <a:cubicBezTo>
                  <a:pt x="31" y="323"/>
                  <a:pt x="31" y="323"/>
                  <a:pt x="31" y="323"/>
                </a:cubicBezTo>
                <a:cubicBezTo>
                  <a:pt x="31" y="323"/>
                  <a:pt x="31" y="323"/>
                  <a:pt x="31" y="323"/>
                </a:cubicBezTo>
                <a:cubicBezTo>
                  <a:pt x="31" y="323"/>
                  <a:pt x="31" y="323"/>
                  <a:pt x="31" y="323"/>
                </a:cubicBezTo>
                <a:cubicBezTo>
                  <a:pt x="31" y="323"/>
                  <a:pt x="31" y="323"/>
                  <a:pt x="31" y="324"/>
                </a:cubicBezTo>
                <a:cubicBezTo>
                  <a:pt x="31" y="324"/>
                  <a:pt x="31" y="324"/>
                  <a:pt x="31" y="324"/>
                </a:cubicBezTo>
                <a:cubicBezTo>
                  <a:pt x="31" y="324"/>
                  <a:pt x="32" y="324"/>
                  <a:pt x="32" y="324"/>
                </a:cubicBezTo>
                <a:cubicBezTo>
                  <a:pt x="32" y="324"/>
                  <a:pt x="32" y="324"/>
                  <a:pt x="32" y="324"/>
                </a:cubicBezTo>
                <a:cubicBezTo>
                  <a:pt x="32" y="324"/>
                  <a:pt x="32" y="324"/>
                  <a:pt x="32" y="325"/>
                </a:cubicBezTo>
                <a:cubicBezTo>
                  <a:pt x="32" y="325"/>
                  <a:pt x="32" y="325"/>
                  <a:pt x="32" y="325"/>
                </a:cubicBezTo>
                <a:cubicBezTo>
                  <a:pt x="32" y="325"/>
                  <a:pt x="32" y="325"/>
                  <a:pt x="32" y="325"/>
                </a:cubicBezTo>
                <a:cubicBezTo>
                  <a:pt x="32" y="325"/>
                  <a:pt x="32" y="325"/>
                  <a:pt x="32" y="325"/>
                </a:cubicBezTo>
                <a:cubicBezTo>
                  <a:pt x="32" y="325"/>
                  <a:pt x="32" y="325"/>
                  <a:pt x="32" y="325"/>
                </a:cubicBezTo>
                <a:cubicBezTo>
                  <a:pt x="32" y="325"/>
                  <a:pt x="32" y="325"/>
                  <a:pt x="32" y="325"/>
                </a:cubicBezTo>
                <a:cubicBezTo>
                  <a:pt x="32" y="325"/>
                  <a:pt x="32" y="325"/>
                  <a:pt x="32" y="325"/>
                </a:cubicBezTo>
                <a:cubicBezTo>
                  <a:pt x="32" y="325"/>
                  <a:pt x="32" y="325"/>
                  <a:pt x="32" y="325"/>
                </a:cubicBezTo>
                <a:cubicBezTo>
                  <a:pt x="33" y="326"/>
                  <a:pt x="33" y="326"/>
                  <a:pt x="33" y="326"/>
                </a:cubicBezTo>
                <a:cubicBezTo>
                  <a:pt x="33" y="326"/>
                  <a:pt x="33" y="326"/>
                  <a:pt x="33" y="326"/>
                </a:cubicBezTo>
                <a:cubicBezTo>
                  <a:pt x="33" y="326"/>
                  <a:pt x="33" y="326"/>
                  <a:pt x="33" y="326"/>
                </a:cubicBezTo>
                <a:cubicBezTo>
                  <a:pt x="33" y="326"/>
                  <a:pt x="33" y="326"/>
                  <a:pt x="33" y="326"/>
                </a:cubicBezTo>
                <a:cubicBezTo>
                  <a:pt x="33" y="326"/>
                  <a:pt x="33" y="326"/>
                  <a:pt x="33" y="326"/>
                </a:cubicBezTo>
                <a:cubicBezTo>
                  <a:pt x="33" y="326"/>
                  <a:pt x="33" y="326"/>
                  <a:pt x="33" y="326"/>
                </a:cubicBezTo>
                <a:cubicBezTo>
                  <a:pt x="33" y="326"/>
                  <a:pt x="33" y="326"/>
                  <a:pt x="33" y="326"/>
                </a:cubicBezTo>
                <a:cubicBezTo>
                  <a:pt x="33" y="327"/>
                  <a:pt x="33" y="327"/>
                  <a:pt x="33" y="327"/>
                </a:cubicBezTo>
                <a:cubicBezTo>
                  <a:pt x="33" y="327"/>
                  <a:pt x="33" y="327"/>
                  <a:pt x="33" y="327"/>
                </a:cubicBezTo>
                <a:cubicBezTo>
                  <a:pt x="33" y="327"/>
                  <a:pt x="33" y="327"/>
                  <a:pt x="33" y="327"/>
                </a:cubicBezTo>
                <a:cubicBezTo>
                  <a:pt x="33" y="327"/>
                  <a:pt x="33" y="327"/>
                  <a:pt x="33" y="327"/>
                </a:cubicBezTo>
                <a:cubicBezTo>
                  <a:pt x="33" y="327"/>
                  <a:pt x="34" y="327"/>
                  <a:pt x="34" y="327"/>
                </a:cubicBezTo>
                <a:cubicBezTo>
                  <a:pt x="34" y="327"/>
                  <a:pt x="34" y="327"/>
                  <a:pt x="34" y="327"/>
                </a:cubicBezTo>
                <a:cubicBezTo>
                  <a:pt x="34" y="327"/>
                  <a:pt x="34" y="327"/>
                  <a:pt x="34" y="327"/>
                </a:cubicBezTo>
                <a:cubicBezTo>
                  <a:pt x="34" y="327"/>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9"/>
                  <a:pt x="34" y="329"/>
                  <a:pt x="35" y="329"/>
                </a:cubicBezTo>
                <a:cubicBezTo>
                  <a:pt x="35" y="329"/>
                  <a:pt x="35" y="329"/>
                  <a:pt x="35" y="329"/>
                </a:cubicBezTo>
                <a:cubicBezTo>
                  <a:pt x="35" y="329"/>
                  <a:pt x="35" y="330"/>
                  <a:pt x="36" y="331"/>
                </a:cubicBezTo>
                <a:cubicBezTo>
                  <a:pt x="36" y="331"/>
                  <a:pt x="36" y="331"/>
                  <a:pt x="36" y="331"/>
                </a:cubicBezTo>
                <a:cubicBezTo>
                  <a:pt x="36" y="331"/>
                  <a:pt x="36" y="331"/>
                  <a:pt x="36" y="331"/>
                </a:cubicBezTo>
                <a:cubicBezTo>
                  <a:pt x="36" y="331"/>
                  <a:pt x="36" y="331"/>
                  <a:pt x="36" y="331"/>
                </a:cubicBezTo>
                <a:cubicBezTo>
                  <a:pt x="36" y="331"/>
                  <a:pt x="36" y="331"/>
                  <a:pt x="36" y="331"/>
                </a:cubicBezTo>
                <a:cubicBezTo>
                  <a:pt x="36" y="331"/>
                  <a:pt x="36" y="331"/>
                  <a:pt x="36" y="331"/>
                </a:cubicBezTo>
                <a:cubicBezTo>
                  <a:pt x="36" y="331"/>
                  <a:pt x="36" y="332"/>
                  <a:pt x="36" y="332"/>
                </a:cubicBezTo>
                <a:cubicBezTo>
                  <a:pt x="36" y="332"/>
                  <a:pt x="36" y="332"/>
                  <a:pt x="37" y="332"/>
                </a:cubicBezTo>
                <a:cubicBezTo>
                  <a:pt x="37" y="332"/>
                  <a:pt x="37" y="332"/>
                  <a:pt x="37" y="332"/>
                </a:cubicBezTo>
                <a:cubicBezTo>
                  <a:pt x="37" y="332"/>
                  <a:pt x="37" y="332"/>
                  <a:pt x="37" y="332"/>
                </a:cubicBezTo>
                <a:cubicBezTo>
                  <a:pt x="37" y="332"/>
                  <a:pt x="37" y="332"/>
                  <a:pt x="37" y="332"/>
                </a:cubicBezTo>
                <a:cubicBezTo>
                  <a:pt x="37" y="332"/>
                  <a:pt x="37" y="332"/>
                  <a:pt x="37" y="332"/>
                </a:cubicBezTo>
                <a:cubicBezTo>
                  <a:pt x="37" y="332"/>
                  <a:pt x="37" y="332"/>
                  <a:pt x="37" y="332"/>
                </a:cubicBezTo>
                <a:cubicBezTo>
                  <a:pt x="37" y="332"/>
                  <a:pt x="37" y="332"/>
                  <a:pt x="37" y="332"/>
                </a:cubicBezTo>
                <a:cubicBezTo>
                  <a:pt x="37" y="333"/>
                  <a:pt x="37" y="333"/>
                  <a:pt x="37" y="333"/>
                </a:cubicBezTo>
                <a:cubicBezTo>
                  <a:pt x="37" y="333"/>
                  <a:pt x="37" y="333"/>
                  <a:pt x="37" y="333"/>
                </a:cubicBezTo>
                <a:cubicBezTo>
                  <a:pt x="37" y="333"/>
                  <a:pt x="37" y="333"/>
                  <a:pt x="37" y="333"/>
                </a:cubicBezTo>
                <a:cubicBezTo>
                  <a:pt x="37" y="333"/>
                  <a:pt x="37" y="333"/>
                  <a:pt x="37" y="333"/>
                </a:cubicBezTo>
                <a:cubicBezTo>
                  <a:pt x="37" y="333"/>
                  <a:pt x="38" y="333"/>
                  <a:pt x="38" y="333"/>
                </a:cubicBezTo>
                <a:cubicBezTo>
                  <a:pt x="38" y="333"/>
                  <a:pt x="38" y="333"/>
                  <a:pt x="38" y="333"/>
                </a:cubicBezTo>
                <a:cubicBezTo>
                  <a:pt x="38" y="333"/>
                  <a:pt x="38" y="333"/>
                  <a:pt x="38" y="333"/>
                </a:cubicBezTo>
                <a:cubicBezTo>
                  <a:pt x="38" y="333"/>
                  <a:pt x="38" y="333"/>
                  <a:pt x="38" y="334"/>
                </a:cubicBezTo>
                <a:cubicBezTo>
                  <a:pt x="38" y="334"/>
                  <a:pt x="38" y="334"/>
                  <a:pt x="38" y="334"/>
                </a:cubicBezTo>
                <a:cubicBezTo>
                  <a:pt x="38" y="334"/>
                  <a:pt x="38" y="334"/>
                  <a:pt x="38" y="334"/>
                </a:cubicBezTo>
                <a:cubicBezTo>
                  <a:pt x="38" y="334"/>
                  <a:pt x="38" y="334"/>
                  <a:pt x="38" y="334"/>
                </a:cubicBezTo>
                <a:cubicBezTo>
                  <a:pt x="38" y="334"/>
                  <a:pt x="38" y="334"/>
                  <a:pt x="38" y="334"/>
                </a:cubicBezTo>
                <a:cubicBezTo>
                  <a:pt x="39" y="335"/>
                  <a:pt x="40" y="336"/>
                  <a:pt x="40" y="337"/>
                </a:cubicBezTo>
                <a:cubicBezTo>
                  <a:pt x="40" y="337"/>
                  <a:pt x="40" y="337"/>
                  <a:pt x="40" y="337"/>
                </a:cubicBezTo>
                <a:cubicBezTo>
                  <a:pt x="40" y="337"/>
                  <a:pt x="40" y="337"/>
                  <a:pt x="41" y="337"/>
                </a:cubicBezTo>
                <a:cubicBezTo>
                  <a:pt x="41" y="337"/>
                  <a:pt x="41" y="337"/>
                  <a:pt x="41" y="337"/>
                </a:cubicBezTo>
                <a:cubicBezTo>
                  <a:pt x="41" y="337"/>
                  <a:pt x="41" y="338"/>
                  <a:pt x="41" y="338"/>
                </a:cubicBezTo>
                <a:cubicBezTo>
                  <a:pt x="41" y="338"/>
                  <a:pt x="41" y="338"/>
                  <a:pt x="41" y="338"/>
                </a:cubicBezTo>
                <a:cubicBezTo>
                  <a:pt x="41" y="338"/>
                  <a:pt x="41" y="338"/>
                  <a:pt x="41" y="338"/>
                </a:cubicBezTo>
                <a:cubicBezTo>
                  <a:pt x="41" y="338"/>
                  <a:pt x="41" y="338"/>
                  <a:pt x="41" y="338"/>
                </a:cubicBezTo>
                <a:cubicBezTo>
                  <a:pt x="41" y="338"/>
                  <a:pt x="41" y="338"/>
                  <a:pt x="41" y="338"/>
                </a:cubicBezTo>
                <a:cubicBezTo>
                  <a:pt x="41" y="338"/>
                  <a:pt x="41" y="338"/>
                  <a:pt x="41" y="338"/>
                </a:cubicBezTo>
                <a:cubicBezTo>
                  <a:pt x="41" y="338"/>
                  <a:pt x="41" y="338"/>
                  <a:pt x="41" y="338"/>
                </a:cubicBezTo>
                <a:cubicBezTo>
                  <a:pt x="41" y="338"/>
                  <a:pt x="41" y="338"/>
                  <a:pt x="41" y="338"/>
                </a:cubicBezTo>
                <a:cubicBezTo>
                  <a:pt x="41" y="339"/>
                  <a:pt x="41" y="339"/>
                  <a:pt x="41" y="339"/>
                </a:cubicBezTo>
                <a:cubicBezTo>
                  <a:pt x="41" y="339"/>
                  <a:pt x="41" y="339"/>
                  <a:pt x="41" y="339"/>
                </a:cubicBezTo>
                <a:cubicBezTo>
                  <a:pt x="42" y="339"/>
                  <a:pt x="42" y="339"/>
                  <a:pt x="42" y="339"/>
                </a:cubicBezTo>
                <a:cubicBezTo>
                  <a:pt x="42" y="339"/>
                  <a:pt x="42" y="339"/>
                  <a:pt x="42" y="339"/>
                </a:cubicBezTo>
                <a:cubicBezTo>
                  <a:pt x="42" y="339"/>
                  <a:pt x="42" y="339"/>
                  <a:pt x="42" y="339"/>
                </a:cubicBezTo>
                <a:cubicBezTo>
                  <a:pt x="42" y="339"/>
                  <a:pt x="42" y="339"/>
                  <a:pt x="42" y="339"/>
                </a:cubicBezTo>
                <a:cubicBezTo>
                  <a:pt x="43" y="340"/>
                  <a:pt x="43" y="341"/>
                  <a:pt x="44" y="342"/>
                </a:cubicBezTo>
                <a:cubicBezTo>
                  <a:pt x="44" y="342"/>
                  <a:pt x="44" y="342"/>
                  <a:pt x="44" y="342"/>
                </a:cubicBezTo>
                <a:cubicBezTo>
                  <a:pt x="44" y="342"/>
                  <a:pt x="44" y="342"/>
                  <a:pt x="44" y="343"/>
                </a:cubicBezTo>
                <a:cubicBezTo>
                  <a:pt x="44" y="343"/>
                  <a:pt x="44" y="343"/>
                  <a:pt x="44" y="343"/>
                </a:cubicBezTo>
                <a:cubicBezTo>
                  <a:pt x="44" y="343"/>
                  <a:pt x="44" y="343"/>
                  <a:pt x="44" y="343"/>
                </a:cubicBezTo>
                <a:cubicBezTo>
                  <a:pt x="46" y="344"/>
                  <a:pt x="48" y="345"/>
                  <a:pt x="50" y="345"/>
                </a:cubicBezTo>
                <a:cubicBezTo>
                  <a:pt x="52" y="345"/>
                  <a:pt x="53" y="345"/>
                  <a:pt x="55" y="344"/>
                </a:cubicBezTo>
                <a:cubicBezTo>
                  <a:pt x="58" y="341"/>
                  <a:pt x="58" y="337"/>
                  <a:pt x="56" y="334"/>
                </a:cubicBezTo>
                <a:cubicBezTo>
                  <a:pt x="48" y="323"/>
                  <a:pt x="40" y="312"/>
                  <a:pt x="35" y="300"/>
                </a:cubicBezTo>
                <a:cubicBezTo>
                  <a:pt x="33" y="297"/>
                  <a:pt x="31" y="296"/>
                  <a:pt x="28" y="296"/>
                </a:cubicBezTo>
                <a:close/>
                <a:moveTo>
                  <a:pt x="79" y="361"/>
                </a:moveTo>
                <a:cubicBezTo>
                  <a:pt x="77" y="361"/>
                  <a:pt x="75" y="362"/>
                  <a:pt x="73" y="364"/>
                </a:cubicBezTo>
                <a:cubicBezTo>
                  <a:pt x="71" y="367"/>
                  <a:pt x="71" y="371"/>
                  <a:pt x="74" y="374"/>
                </a:cubicBezTo>
                <a:cubicBezTo>
                  <a:pt x="82" y="381"/>
                  <a:pt x="91" y="388"/>
                  <a:pt x="101" y="393"/>
                </a:cubicBezTo>
                <a:cubicBezTo>
                  <a:pt x="101" y="393"/>
                  <a:pt x="101" y="393"/>
                  <a:pt x="101" y="393"/>
                </a:cubicBezTo>
                <a:cubicBezTo>
                  <a:pt x="101" y="393"/>
                  <a:pt x="101" y="394"/>
                  <a:pt x="101" y="394"/>
                </a:cubicBezTo>
                <a:cubicBezTo>
                  <a:pt x="101" y="394"/>
                  <a:pt x="101" y="394"/>
                  <a:pt x="101" y="394"/>
                </a:cubicBezTo>
                <a:cubicBezTo>
                  <a:pt x="101" y="394"/>
                  <a:pt x="101" y="394"/>
                  <a:pt x="101" y="394"/>
                </a:cubicBezTo>
                <a:cubicBezTo>
                  <a:pt x="101" y="394"/>
                  <a:pt x="101" y="394"/>
                  <a:pt x="101" y="394"/>
                </a:cubicBezTo>
                <a:cubicBezTo>
                  <a:pt x="101" y="394"/>
                  <a:pt x="101" y="394"/>
                  <a:pt x="101" y="394"/>
                </a:cubicBezTo>
                <a:cubicBezTo>
                  <a:pt x="101" y="394"/>
                  <a:pt x="101" y="394"/>
                  <a:pt x="101" y="394"/>
                </a:cubicBezTo>
                <a:cubicBezTo>
                  <a:pt x="102" y="394"/>
                  <a:pt x="102" y="394"/>
                  <a:pt x="102" y="394"/>
                </a:cubicBezTo>
                <a:cubicBezTo>
                  <a:pt x="102" y="394"/>
                  <a:pt x="102" y="394"/>
                  <a:pt x="102" y="394"/>
                </a:cubicBezTo>
                <a:cubicBezTo>
                  <a:pt x="102" y="394"/>
                  <a:pt x="102" y="394"/>
                  <a:pt x="102" y="394"/>
                </a:cubicBezTo>
                <a:cubicBezTo>
                  <a:pt x="102" y="394"/>
                  <a:pt x="102" y="394"/>
                  <a:pt x="102" y="394"/>
                </a:cubicBezTo>
                <a:cubicBezTo>
                  <a:pt x="102" y="394"/>
                  <a:pt x="102" y="395"/>
                  <a:pt x="103" y="395"/>
                </a:cubicBezTo>
                <a:cubicBezTo>
                  <a:pt x="103" y="395"/>
                  <a:pt x="103" y="395"/>
                  <a:pt x="103" y="395"/>
                </a:cubicBezTo>
                <a:cubicBezTo>
                  <a:pt x="103" y="395"/>
                  <a:pt x="104" y="395"/>
                  <a:pt x="105"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6" y="396"/>
                  <a:pt x="106" y="396"/>
                </a:cubicBezTo>
                <a:cubicBezTo>
                  <a:pt x="106" y="396"/>
                  <a:pt x="106" y="396"/>
                  <a:pt x="106" y="397"/>
                </a:cubicBezTo>
                <a:cubicBezTo>
                  <a:pt x="106" y="397"/>
                  <a:pt x="106" y="397"/>
                  <a:pt x="106" y="397"/>
                </a:cubicBezTo>
                <a:cubicBezTo>
                  <a:pt x="106" y="397"/>
                  <a:pt x="106" y="397"/>
                  <a:pt x="106" y="397"/>
                </a:cubicBezTo>
                <a:cubicBezTo>
                  <a:pt x="106" y="397"/>
                  <a:pt x="106" y="397"/>
                  <a:pt x="106" y="397"/>
                </a:cubicBezTo>
                <a:cubicBezTo>
                  <a:pt x="106" y="397"/>
                  <a:pt x="106" y="397"/>
                  <a:pt x="106" y="397"/>
                </a:cubicBezTo>
                <a:cubicBezTo>
                  <a:pt x="106" y="397"/>
                  <a:pt x="106" y="397"/>
                  <a:pt x="106" y="397"/>
                </a:cubicBezTo>
                <a:cubicBezTo>
                  <a:pt x="106" y="397"/>
                  <a:pt x="107" y="397"/>
                  <a:pt x="107" y="397"/>
                </a:cubicBezTo>
                <a:cubicBezTo>
                  <a:pt x="107" y="397"/>
                  <a:pt x="107" y="397"/>
                  <a:pt x="107" y="397"/>
                </a:cubicBezTo>
                <a:cubicBezTo>
                  <a:pt x="107" y="397"/>
                  <a:pt x="107" y="397"/>
                  <a:pt x="107" y="397"/>
                </a:cubicBezTo>
                <a:cubicBezTo>
                  <a:pt x="107" y="397"/>
                  <a:pt x="107" y="397"/>
                  <a:pt x="107" y="397"/>
                </a:cubicBezTo>
                <a:cubicBezTo>
                  <a:pt x="107" y="397"/>
                  <a:pt x="107" y="397"/>
                  <a:pt x="107" y="397"/>
                </a:cubicBezTo>
                <a:cubicBezTo>
                  <a:pt x="107" y="397"/>
                  <a:pt x="107" y="397"/>
                  <a:pt x="107" y="397"/>
                </a:cubicBezTo>
                <a:cubicBezTo>
                  <a:pt x="107" y="397"/>
                  <a:pt x="107" y="397"/>
                  <a:pt x="107" y="398"/>
                </a:cubicBezTo>
                <a:cubicBezTo>
                  <a:pt x="107" y="398"/>
                  <a:pt x="108" y="398"/>
                  <a:pt x="108" y="398"/>
                </a:cubicBezTo>
                <a:cubicBezTo>
                  <a:pt x="108" y="398"/>
                  <a:pt x="108" y="398"/>
                  <a:pt x="108" y="398"/>
                </a:cubicBezTo>
                <a:cubicBezTo>
                  <a:pt x="108" y="398"/>
                  <a:pt x="108" y="398"/>
                  <a:pt x="108" y="398"/>
                </a:cubicBezTo>
                <a:cubicBezTo>
                  <a:pt x="108" y="398"/>
                  <a:pt x="108" y="398"/>
                  <a:pt x="108" y="398"/>
                </a:cubicBezTo>
                <a:cubicBezTo>
                  <a:pt x="108" y="398"/>
                  <a:pt x="108" y="398"/>
                  <a:pt x="108" y="398"/>
                </a:cubicBezTo>
                <a:cubicBezTo>
                  <a:pt x="108" y="398"/>
                  <a:pt x="108" y="398"/>
                  <a:pt x="108" y="398"/>
                </a:cubicBezTo>
                <a:cubicBezTo>
                  <a:pt x="108" y="398"/>
                  <a:pt x="108" y="398"/>
                  <a:pt x="108" y="398"/>
                </a:cubicBezTo>
                <a:cubicBezTo>
                  <a:pt x="108" y="398"/>
                  <a:pt x="109" y="398"/>
                  <a:pt x="109" y="398"/>
                </a:cubicBezTo>
                <a:cubicBezTo>
                  <a:pt x="109" y="398"/>
                  <a:pt x="109" y="398"/>
                  <a:pt x="109" y="398"/>
                </a:cubicBezTo>
                <a:cubicBezTo>
                  <a:pt x="109" y="398"/>
                  <a:pt x="109" y="398"/>
                  <a:pt x="109" y="398"/>
                </a:cubicBezTo>
                <a:cubicBezTo>
                  <a:pt x="109" y="398"/>
                  <a:pt x="109" y="398"/>
                  <a:pt x="109" y="399"/>
                </a:cubicBezTo>
                <a:cubicBezTo>
                  <a:pt x="110" y="399"/>
                  <a:pt x="112" y="399"/>
                  <a:pt x="113" y="399"/>
                </a:cubicBezTo>
                <a:cubicBezTo>
                  <a:pt x="115" y="399"/>
                  <a:pt x="118" y="398"/>
                  <a:pt x="119" y="396"/>
                </a:cubicBezTo>
                <a:cubicBezTo>
                  <a:pt x="121" y="392"/>
                  <a:pt x="120" y="388"/>
                  <a:pt x="116" y="386"/>
                </a:cubicBezTo>
                <a:cubicBezTo>
                  <a:pt x="105" y="379"/>
                  <a:pt x="94" y="372"/>
                  <a:pt x="83" y="363"/>
                </a:cubicBezTo>
                <a:cubicBezTo>
                  <a:pt x="82" y="362"/>
                  <a:pt x="80" y="361"/>
                  <a:pt x="79" y="361"/>
                </a:cubicBezTo>
                <a:close/>
                <a:moveTo>
                  <a:pt x="151" y="402"/>
                </a:moveTo>
                <a:cubicBezTo>
                  <a:pt x="148" y="402"/>
                  <a:pt x="145" y="404"/>
                  <a:pt x="144" y="407"/>
                </a:cubicBezTo>
                <a:cubicBezTo>
                  <a:pt x="143" y="410"/>
                  <a:pt x="145" y="414"/>
                  <a:pt x="149" y="416"/>
                </a:cubicBezTo>
                <a:cubicBezTo>
                  <a:pt x="149" y="416"/>
                  <a:pt x="150" y="416"/>
                  <a:pt x="151" y="416"/>
                </a:cubicBezTo>
                <a:cubicBezTo>
                  <a:pt x="151" y="416"/>
                  <a:pt x="151" y="416"/>
                  <a:pt x="151" y="416"/>
                </a:cubicBezTo>
                <a:cubicBezTo>
                  <a:pt x="151" y="416"/>
                  <a:pt x="151" y="416"/>
                  <a:pt x="151" y="416"/>
                </a:cubicBezTo>
                <a:cubicBezTo>
                  <a:pt x="151" y="416"/>
                  <a:pt x="151" y="416"/>
                  <a:pt x="151" y="416"/>
                </a:cubicBezTo>
                <a:cubicBezTo>
                  <a:pt x="151" y="416"/>
                  <a:pt x="151" y="416"/>
                  <a:pt x="151" y="416"/>
                </a:cubicBezTo>
                <a:cubicBezTo>
                  <a:pt x="151" y="416"/>
                  <a:pt x="151" y="416"/>
                  <a:pt x="151" y="416"/>
                </a:cubicBezTo>
                <a:cubicBezTo>
                  <a:pt x="151" y="416"/>
                  <a:pt x="151" y="416"/>
                  <a:pt x="152" y="416"/>
                </a:cubicBezTo>
                <a:cubicBezTo>
                  <a:pt x="152" y="416"/>
                  <a:pt x="152" y="417"/>
                  <a:pt x="152" y="417"/>
                </a:cubicBezTo>
                <a:cubicBezTo>
                  <a:pt x="152" y="417"/>
                  <a:pt x="152" y="417"/>
                  <a:pt x="152" y="417"/>
                </a:cubicBezTo>
                <a:cubicBezTo>
                  <a:pt x="152" y="417"/>
                  <a:pt x="152" y="417"/>
                  <a:pt x="152" y="417"/>
                </a:cubicBezTo>
                <a:cubicBezTo>
                  <a:pt x="152" y="417"/>
                  <a:pt x="152" y="417"/>
                  <a:pt x="152" y="417"/>
                </a:cubicBezTo>
                <a:cubicBezTo>
                  <a:pt x="152" y="417"/>
                  <a:pt x="152" y="417"/>
                  <a:pt x="152" y="417"/>
                </a:cubicBezTo>
                <a:cubicBezTo>
                  <a:pt x="152" y="417"/>
                  <a:pt x="152" y="417"/>
                  <a:pt x="152" y="417"/>
                </a:cubicBezTo>
                <a:cubicBezTo>
                  <a:pt x="153" y="417"/>
                  <a:pt x="153" y="417"/>
                  <a:pt x="153" y="417"/>
                </a:cubicBezTo>
                <a:cubicBezTo>
                  <a:pt x="153" y="417"/>
                  <a:pt x="153" y="417"/>
                  <a:pt x="153" y="417"/>
                </a:cubicBezTo>
                <a:cubicBezTo>
                  <a:pt x="153" y="417"/>
                  <a:pt x="153" y="417"/>
                  <a:pt x="153" y="417"/>
                </a:cubicBezTo>
                <a:cubicBezTo>
                  <a:pt x="153" y="417"/>
                  <a:pt x="153" y="417"/>
                  <a:pt x="153" y="417"/>
                </a:cubicBezTo>
                <a:cubicBezTo>
                  <a:pt x="153" y="417"/>
                  <a:pt x="153" y="417"/>
                  <a:pt x="153" y="417"/>
                </a:cubicBezTo>
                <a:cubicBezTo>
                  <a:pt x="153" y="417"/>
                  <a:pt x="153" y="417"/>
                  <a:pt x="153" y="417"/>
                </a:cubicBezTo>
                <a:cubicBezTo>
                  <a:pt x="153" y="417"/>
                  <a:pt x="154" y="417"/>
                  <a:pt x="154" y="417"/>
                </a:cubicBezTo>
                <a:cubicBezTo>
                  <a:pt x="154" y="417"/>
                  <a:pt x="154" y="417"/>
                  <a:pt x="154" y="417"/>
                </a:cubicBezTo>
                <a:cubicBezTo>
                  <a:pt x="154" y="417"/>
                  <a:pt x="154" y="417"/>
                  <a:pt x="154" y="417"/>
                </a:cubicBezTo>
                <a:cubicBezTo>
                  <a:pt x="154" y="417"/>
                  <a:pt x="154" y="417"/>
                  <a:pt x="154" y="417"/>
                </a:cubicBezTo>
                <a:cubicBezTo>
                  <a:pt x="154" y="417"/>
                  <a:pt x="154" y="417"/>
                  <a:pt x="154" y="417"/>
                </a:cubicBezTo>
                <a:cubicBezTo>
                  <a:pt x="154" y="417"/>
                  <a:pt x="154" y="417"/>
                  <a:pt x="154" y="417"/>
                </a:cubicBezTo>
                <a:cubicBezTo>
                  <a:pt x="154" y="417"/>
                  <a:pt x="154" y="417"/>
                  <a:pt x="155" y="417"/>
                </a:cubicBezTo>
                <a:cubicBezTo>
                  <a:pt x="155" y="417"/>
                  <a:pt x="155" y="417"/>
                  <a:pt x="155" y="417"/>
                </a:cubicBezTo>
                <a:cubicBezTo>
                  <a:pt x="155" y="417"/>
                  <a:pt x="155" y="417"/>
                  <a:pt x="155" y="417"/>
                </a:cubicBezTo>
                <a:cubicBezTo>
                  <a:pt x="155" y="417"/>
                  <a:pt x="155" y="417"/>
                  <a:pt x="155" y="417"/>
                </a:cubicBezTo>
                <a:cubicBezTo>
                  <a:pt x="155" y="417"/>
                  <a:pt x="155" y="418"/>
                  <a:pt x="155" y="418"/>
                </a:cubicBezTo>
                <a:cubicBezTo>
                  <a:pt x="155" y="418"/>
                  <a:pt x="155" y="418"/>
                  <a:pt x="155" y="418"/>
                </a:cubicBezTo>
                <a:cubicBezTo>
                  <a:pt x="155" y="418"/>
                  <a:pt x="155" y="418"/>
                  <a:pt x="155" y="418"/>
                </a:cubicBezTo>
                <a:cubicBezTo>
                  <a:pt x="156" y="418"/>
                  <a:pt x="156" y="418"/>
                  <a:pt x="156" y="418"/>
                </a:cubicBezTo>
                <a:cubicBezTo>
                  <a:pt x="156" y="418"/>
                  <a:pt x="156" y="418"/>
                  <a:pt x="156" y="418"/>
                </a:cubicBezTo>
                <a:cubicBezTo>
                  <a:pt x="156" y="418"/>
                  <a:pt x="156" y="418"/>
                  <a:pt x="156" y="418"/>
                </a:cubicBezTo>
                <a:cubicBezTo>
                  <a:pt x="156" y="418"/>
                  <a:pt x="156" y="418"/>
                  <a:pt x="156" y="418"/>
                </a:cubicBezTo>
                <a:cubicBezTo>
                  <a:pt x="156" y="418"/>
                  <a:pt x="156" y="418"/>
                  <a:pt x="156" y="418"/>
                </a:cubicBezTo>
                <a:cubicBezTo>
                  <a:pt x="156" y="418"/>
                  <a:pt x="156" y="418"/>
                  <a:pt x="156" y="418"/>
                </a:cubicBezTo>
                <a:cubicBezTo>
                  <a:pt x="156" y="418"/>
                  <a:pt x="157" y="418"/>
                  <a:pt x="157" y="418"/>
                </a:cubicBezTo>
                <a:cubicBezTo>
                  <a:pt x="157" y="418"/>
                  <a:pt x="157" y="418"/>
                  <a:pt x="157" y="418"/>
                </a:cubicBezTo>
                <a:cubicBezTo>
                  <a:pt x="157" y="418"/>
                  <a:pt x="157" y="418"/>
                  <a:pt x="157" y="418"/>
                </a:cubicBezTo>
                <a:cubicBezTo>
                  <a:pt x="157" y="418"/>
                  <a:pt x="157" y="418"/>
                  <a:pt x="157" y="418"/>
                </a:cubicBezTo>
                <a:cubicBezTo>
                  <a:pt x="157" y="418"/>
                  <a:pt x="157" y="418"/>
                  <a:pt x="157" y="418"/>
                </a:cubicBezTo>
                <a:cubicBezTo>
                  <a:pt x="157" y="418"/>
                  <a:pt x="157" y="418"/>
                  <a:pt x="157" y="418"/>
                </a:cubicBezTo>
                <a:cubicBezTo>
                  <a:pt x="157" y="418"/>
                  <a:pt x="157" y="418"/>
                  <a:pt x="157" y="418"/>
                </a:cubicBezTo>
                <a:cubicBezTo>
                  <a:pt x="158" y="418"/>
                  <a:pt x="158" y="418"/>
                  <a:pt x="158" y="418"/>
                </a:cubicBezTo>
                <a:cubicBezTo>
                  <a:pt x="158" y="418"/>
                  <a:pt x="158" y="418"/>
                  <a:pt x="158" y="418"/>
                </a:cubicBezTo>
                <a:cubicBezTo>
                  <a:pt x="158" y="418"/>
                  <a:pt x="158" y="418"/>
                  <a:pt x="158" y="418"/>
                </a:cubicBezTo>
                <a:cubicBezTo>
                  <a:pt x="158" y="418"/>
                  <a:pt x="158" y="418"/>
                  <a:pt x="158" y="418"/>
                </a:cubicBezTo>
                <a:cubicBezTo>
                  <a:pt x="158" y="418"/>
                  <a:pt x="158" y="418"/>
                  <a:pt x="158" y="418"/>
                </a:cubicBezTo>
                <a:cubicBezTo>
                  <a:pt x="158" y="418"/>
                  <a:pt x="158" y="418"/>
                  <a:pt x="158" y="418"/>
                </a:cubicBezTo>
                <a:cubicBezTo>
                  <a:pt x="159" y="418"/>
                  <a:pt x="159" y="418"/>
                  <a:pt x="159" y="419"/>
                </a:cubicBezTo>
                <a:cubicBezTo>
                  <a:pt x="159" y="419"/>
                  <a:pt x="159" y="419"/>
                  <a:pt x="159" y="419"/>
                </a:cubicBezTo>
                <a:cubicBezTo>
                  <a:pt x="164" y="420"/>
                  <a:pt x="170" y="421"/>
                  <a:pt x="175" y="422"/>
                </a:cubicBezTo>
                <a:cubicBezTo>
                  <a:pt x="175" y="422"/>
                  <a:pt x="175" y="422"/>
                  <a:pt x="175" y="422"/>
                </a:cubicBezTo>
                <a:cubicBezTo>
                  <a:pt x="175" y="422"/>
                  <a:pt x="175" y="422"/>
                  <a:pt x="175" y="422"/>
                </a:cubicBezTo>
                <a:cubicBezTo>
                  <a:pt x="175" y="422"/>
                  <a:pt x="175" y="422"/>
                  <a:pt x="175" y="422"/>
                </a:cubicBezTo>
                <a:cubicBezTo>
                  <a:pt x="176" y="422"/>
                  <a:pt x="176" y="422"/>
                  <a:pt x="176" y="422"/>
                </a:cubicBezTo>
                <a:cubicBezTo>
                  <a:pt x="176" y="422"/>
                  <a:pt x="176" y="422"/>
                  <a:pt x="176" y="422"/>
                </a:cubicBezTo>
                <a:cubicBezTo>
                  <a:pt x="176" y="422"/>
                  <a:pt x="176" y="422"/>
                  <a:pt x="176" y="422"/>
                </a:cubicBezTo>
                <a:cubicBezTo>
                  <a:pt x="176" y="422"/>
                  <a:pt x="176" y="422"/>
                  <a:pt x="176" y="422"/>
                </a:cubicBezTo>
                <a:cubicBezTo>
                  <a:pt x="176" y="422"/>
                  <a:pt x="176" y="422"/>
                  <a:pt x="176" y="422"/>
                </a:cubicBezTo>
                <a:cubicBezTo>
                  <a:pt x="176" y="422"/>
                  <a:pt x="177" y="422"/>
                  <a:pt x="177" y="422"/>
                </a:cubicBezTo>
                <a:cubicBezTo>
                  <a:pt x="177" y="422"/>
                  <a:pt x="177" y="422"/>
                  <a:pt x="177" y="422"/>
                </a:cubicBezTo>
                <a:cubicBezTo>
                  <a:pt x="177" y="422"/>
                  <a:pt x="177" y="422"/>
                  <a:pt x="177" y="422"/>
                </a:cubicBezTo>
                <a:cubicBezTo>
                  <a:pt x="177" y="422"/>
                  <a:pt x="177" y="422"/>
                  <a:pt x="177" y="422"/>
                </a:cubicBezTo>
                <a:cubicBezTo>
                  <a:pt x="177" y="422"/>
                  <a:pt x="177" y="422"/>
                  <a:pt x="177" y="422"/>
                </a:cubicBezTo>
                <a:cubicBezTo>
                  <a:pt x="177" y="423"/>
                  <a:pt x="177" y="423"/>
                  <a:pt x="177" y="423"/>
                </a:cubicBezTo>
                <a:cubicBezTo>
                  <a:pt x="177" y="423"/>
                  <a:pt x="178" y="423"/>
                  <a:pt x="178" y="423"/>
                </a:cubicBezTo>
                <a:cubicBezTo>
                  <a:pt x="178" y="423"/>
                  <a:pt x="178" y="423"/>
                  <a:pt x="178" y="423"/>
                </a:cubicBezTo>
                <a:cubicBezTo>
                  <a:pt x="178" y="423"/>
                  <a:pt x="178" y="423"/>
                  <a:pt x="178" y="423"/>
                </a:cubicBezTo>
                <a:cubicBezTo>
                  <a:pt x="178" y="423"/>
                  <a:pt x="178" y="423"/>
                  <a:pt x="178" y="423"/>
                </a:cubicBezTo>
                <a:cubicBezTo>
                  <a:pt x="178" y="423"/>
                  <a:pt x="178" y="423"/>
                  <a:pt x="178" y="423"/>
                </a:cubicBezTo>
                <a:cubicBezTo>
                  <a:pt x="178" y="423"/>
                  <a:pt x="178" y="423"/>
                  <a:pt x="178" y="423"/>
                </a:cubicBezTo>
                <a:cubicBezTo>
                  <a:pt x="178" y="423"/>
                  <a:pt x="179" y="423"/>
                  <a:pt x="179" y="423"/>
                </a:cubicBezTo>
                <a:cubicBezTo>
                  <a:pt x="179" y="423"/>
                  <a:pt x="179" y="423"/>
                  <a:pt x="179" y="423"/>
                </a:cubicBezTo>
                <a:cubicBezTo>
                  <a:pt x="179" y="423"/>
                  <a:pt x="179" y="423"/>
                  <a:pt x="179" y="423"/>
                </a:cubicBezTo>
                <a:cubicBezTo>
                  <a:pt x="179" y="423"/>
                  <a:pt x="179" y="423"/>
                  <a:pt x="179" y="423"/>
                </a:cubicBezTo>
                <a:cubicBezTo>
                  <a:pt x="179" y="423"/>
                  <a:pt x="179" y="423"/>
                  <a:pt x="179" y="423"/>
                </a:cubicBezTo>
                <a:cubicBezTo>
                  <a:pt x="179" y="423"/>
                  <a:pt x="179" y="423"/>
                  <a:pt x="179" y="423"/>
                </a:cubicBezTo>
                <a:cubicBezTo>
                  <a:pt x="179" y="423"/>
                  <a:pt x="180" y="423"/>
                  <a:pt x="180" y="423"/>
                </a:cubicBezTo>
                <a:cubicBezTo>
                  <a:pt x="180" y="423"/>
                  <a:pt x="180" y="423"/>
                  <a:pt x="180" y="423"/>
                </a:cubicBezTo>
                <a:cubicBezTo>
                  <a:pt x="180" y="423"/>
                  <a:pt x="180" y="423"/>
                  <a:pt x="180" y="423"/>
                </a:cubicBezTo>
                <a:cubicBezTo>
                  <a:pt x="180" y="423"/>
                  <a:pt x="180" y="423"/>
                  <a:pt x="180" y="423"/>
                </a:cubicBezTo>
                <a:cubicBezTo>
                  <a:pt x="180" y="423"/>
                  <a:pt x="180" y="423"/>
                  <a:pt x="180" y="423"/>
                </a:cubicBezTo>
                <a:cubicBezTo>
                  <a:pt x="180" y="423"/>
                  <a:pt x="180" y="423"/>
                  <a:pt x="180" y="423"/>
                </a:cubicBezTo>
                <a:cubicBezTo>
                  <a:pt x="180" y="423"/>
                  <a:pt x="181" y="423"/>
                  <a:pt x="181" y="423"/>
                </a:cubicBezTo>
                <a:cubicBezTo>
                  <a:pt x="181" y="423"/>
                  <a:pt x="181" y="423"/>
                  <a:pt x="181" y="423"/>
                </a:cubicBezTo>
                <a:cubicBezTo>
                  <a:pt x="181" y="423"/>
                  <a:pt x="181" y="423"/>
                  <a:pt x="181" y="423"/>
                </a:cubicBezTo>
                <a:cubicBezTo>
                  <a:pt x="181" y="423"/>
                  <a:pt x="181" y="423"/>
                  <a:pt x="181" y="423"/>
                </a:cubicBezTo>
                <a:cubicBezTo>
                  <a:pt x="181" y="423"/>
                  <a:pt x="181" y="423"/>
                  <a:pt x="181" y="423"/>
                </a:cubicBezTo>
                <a:cubicBezTo>
                  <a:pt x="181" y="423"/>
                  <a:pt x="181" y="423"/>
                  <a:pt x="181" y="423"/>
                </a:cubicBezTo>
                <a:cubicBezTo>
                  <a:pt x="181" y="423"/>
                  <a:pt x="182" y="423"/>
                  <a:pt x="182" y="423"/>
                </a:cubicBezTo>
                <a:cubicBezTo>
                  <a:pt x="182" y="423"/>
                  <a:pt x="182" y="423"/>
                  <a:pt x="182" y="423"/>
                </a:cubicBezTo>
                <a:cubicBezTo>
                  <a:pt x="182" y="423"/>
                  <a:pt x="182" y="423"/>
                  <a:pt x="182" y="423"/>
                </a:cubicBezTo>
                <a:cubicBezTo>
                  <a:pt x="182" y="423"/>
                  <a:pt x="182" y="423"/>
                  <a:pt x="182" y="423"/>
                </a:cubicBezTo>
                <a:cubicBezTo>
                  <a:pt x="182" y="423"/>
                  <a:pt x="182" y="423"/>
                  <a:pt x="182" y="423"/>
                </a:cubicBezTo>
                <a:cubicBezTo>
                  <a:pt x="182" y="423"/>
                  <a:pt x="182" y="423"/>
                  <a:pt x="182" y="423"/>
                </a:cubicBezTo>
                <a:cubicBezTo>
                  <a:pt x="182" y="423"/>
                  <a:pt x="183" y="423"/>
                  <a:pt x="183" y="423"/>
                </a:cubicBezTo>
                <a:cubicBezTo>
                  <a:pt x="183" y="423"/>
                  <a:pt x="183" y="423"/>
                  <a:pt x="183" y="423"/>
                </a:cubicBezTo>
                <a:cubicBezTo>
                  <a:pt x="183" y="423"/>
                  <a:pt x="183" y="423"/>
                  <a:pt x="183" y="423"/>
                </a:cubicBezTo>
                <a:cubicBezTo>
                  <a:pt x="183" y="423"/>
                  <a:pt x="183" y="423"/>
                  <a:pt x="183" y="423"/>
                </a:cubicBezTo>
                <a:cubicBezTo>
                  <a:pt x="186" y="424"/>
                  <a:pt x="188" y="424"/>
                  <a:pt x="191" y="424"/>
                </a:cubicBezTo>
                <a:cubicBezTo>
                  <a:pt x="191" y="424"/>
                  <a:pt x="192" y="424"/>
                  <a:pt x="192" y="424"/>
                </a:cubicBezTo>
                <a:cubicBezTo>
                  <a:pt x="195" y="424"/>
                  <a:pt x="198" y="422"/>
                  <a:pt x="199" y="418"/>
                </a:cubicBezTo>
                <a:cubicBezTo>
                  <a:pt x="199" y="414"/>
                  <a:pt x="196" y="410"/>
                  <a:pt x="192" y="410"/>
                </a:cubicBezTo>
                <a:cubicBezTo>
                  <a:pt x="179" y="409"/>
                  <a:pt x="166" y="406"/>
                  <a:pt x="153" y="402"/>
                </a:cubicBezTo>
                <a:cubicBezTo>
                  <a:pt x="152" y="402"/>
                  <a:pt x="152" y="402"/>
                  <a:pt x="151" y="402"/>
                </a:cubicBezTo>
                <a:close/>
                <a:moveTo>
                  <a:pt x="274" y="402"/>
                </a:moveTo>
                <a:cubicBezTo>
                  <a:pt x="273" y="402"/>
                  <a:pt x="273" y="402"/>
                  <a:pt x="272" y="402"/>
                </a:cubicBezTo>
                <a:cubicBezTo>
                  <a:pt x="259" y="406"/>
                  <a:pt x="246" y="409"/>
                  <a:pt x="233" y="410"/>
                </a:cubicBezTo>
                <a:cubicBezTo>
                  <a:pt x="229" y="411"/>
                  <a:pt x="226" y="414"/>
                  <a:pt x="226" y="418"/>
                </a:cubicBezTo>
                <a:cubicBezTo>
                  <a:pt x="227" y="422"/>
                  <a:pt x="230" y="425"/>
                  <a:pt x="233" y="425"/>
                </a:cubicBezTo>
                <a:cubicBezTo>
                  <a:pt x="234" y="425"/>
                  <a:pt x="234" y="425"/>
                  <a:pt x="234" y="424"/>
                </a:cubicBezTo>
                <a:cubicBezTo>
                  <a:pt x="239" y="424"/>
                  <a:pt x="243"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9" y="423"/>
                  <a:pt x="249" y="423"/>
                  <a:pt x="249" y="423"/>
                </a:cubicBezTo>
                <a:cubicBezTo>
                  <a:pt x="249" y="423"/>
                  <a:pt x="249" y="423"/>
                  <a:pt x="249" y="423"/>
                </a:cubicBezTo>
                <a:cubicBezTo>
                  <a:pt x="249" y="423"/>
                  <a:pt x="249" y="422"/>
                  <a:pt x="249" y="422"/>
                </a:cubicBezTo>
                <a:cubicBezTo>
                  <a:pt x="249" y="422"/>
                  <a:pt x="249" y="422"/>
                  <a:pt x="249" y="422"/>
                </a:cubicBezTo>
                <a:cubicBezTo>
                  <a:pt x="249" y="422"/>
                  <a:pt x="249" y="422"/>
                  <a:pt x="249" y="422"/>
                </a:cubicBezTo>
                <a:cubicBezTo>
                  <a:pt x="249" y="422"/>
                  <a:pt x="249" y="422"/>
                  <a:pt x="249"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1" y="422"/>
                  <a:pt x="251" y="422"/>
                  <a:pt x="251" y="422"/>
                </a:cubicBezTo>
                <a:cubicBezTo>
                  <a:pt x="251" y="422"/>
                  <a:pt x="251" y="422"/>
                  <a:pt x="251" y="422"/>
                </a:cubicBezTo>
                <a:cubicBezTo>
                  <a:pt x="251" y="422"/>
                  <a:pt x="251" y="422"/>
                  <a:pt x="251" y="422"/>
                </a:cubicBezTo>
                <a:cubicBezTo>
                  <a:pt x="251" y="422"/>
                  <a:pt x="251" y="422"/>
                  <a:pt x="251" y="422"/>
                </a:cubicBezTo>
                <a:cubicBezTo>
                  <a:pt x="251" y="422"/>
                  <a:pt x="251" y="422"/>
                  <a:pt x="251" y="422"/>
                </a:cubicBezTo>
                <a:cubicBezTo>
                  <a:pt x="251" y="422"/>
                  <a:pt x="251" y="422"/>
                  <a:pt x="251" y="422"/>
                </a:cubicBezTo>
                <a:cubicBezTo>
                  <a:pt x="252" y="422"/>
                  <a:pt x="252" y="422"/>
                  <a:pt x="252" y="422"/>
                </a:cubicBezTo>
                <a:cubicBezTo>
                  <a:pt x="252" y="422"/>
                  <a:pt x="252" y="422"/>
                  <a:pt x="252" y="422"/>
                </a:cubicBezTo>
                <a:cubicBezTo>
                  <a:pt x="252" y="422"/>
                  <a:pt x="252" y="422"/>
                  <a:pt x="252" y="422"/>
                </a:cubicBezTo>
                <a:cubicBezTo>
                  <a:pt x="252" y="422"/>
                  <a:pt x="252" y="422"/>
                  <a:pt x="252" y="422"/>
                </a:cubicBezTo>
                <a:cubicBezTo>
                  <a:pt x="252" y="422"/>
                  <a:pt x="252" y="422"/>
                  <a:pt x="252" y="422"/>
                </a:cubicBezTo>
                <a:cubicBezTo>
                  <a:pt x="252" y="422"/>
                  <a:pt x="252" y="422"/>
                  <a:pt x="252" y="422"/>
                </a:cubicBezTo>
                <a:cubicBezTo>
                  <a:pt x="253" y="422"/>
                  <a:pt x="253" y="422"/>
                  <a:pt x="253" y="422"/>
                </a:cubicBezTo>
                <a:cubicBezTo>
                  <a:pt x="253" y="422"/>
                  <a:pt x="253" y="422"/>
                  <a:pt x="253" y="422"/>
                </a:cubicBezTo>
                <a:cubicBezTo>
                  <a:pt x="253" y="422"/>
                  <a:pt x="253" y="422"/>
                  <a:pt x="253" y="422"/>
                </a:cubicBezTo>
                <a:cubicBezTo>
                  <a:pt x="253" y="422"/>
                  <a:pt x="253" y="422"/>
                  <a:pt x="253" y="422"/>
                </a:cubicBezTo>
                <a:cubicBezTo>
                  <a:pt x="253" y="422"/>
                  <a:pt x="253" y="422"/>
                  <a:pt x="253" y="422"/>
                </a:cubicBezTo>
                <a:cubicBezTo>
                  <a:pt x="253" y="422"/>
                  <a:pt x="253" y="422"/>
                  <a:pt x="253" y="422"/>
                </a:cubicBezTo>
                <a:cubicBezTo>
                  <a:pt x="253" y="422"/>
                  <a:pt x="254" y="422"/>
                  <a:pt x="254" y="422"/>
                </a:cubicBezTo>
                <a:cubicBezTo>
                  <a:pt x="254" y="422"/>
                  <a:pt x="254" y="422"/>
                  <a:pt x="254" y="422"/>
                </a:cubicBezTo>
                <a:cubicBezTo>
                  <a:pt x="254" y="422"/>
                  <a:pt x="254" y="422"/>
                  <a:pt x="254" y="422"/>
                </a:cubicBezTo>
                <a:cubicBezTo>
                  <a:pt x="254" y="422"/>
                  <a:pt x="254" y="422"/>
                  <a:pt x="254" y="422"/>
                </a:cubicBezTo>
                <a:cubicBezTo>
                  <a:pt x="254" y="422"/>
                  <a:pt x="254" y="422"/>
                  <a:pt x="254" y="422"/>
                </a:cubicBezTo>
                <a:cubicBezTo>
                  <a:pt x="254" y="422"/>
                  <a:pt x="254" y="422"/>
                  <a:pt x="254" y="422"/>
                </a:cubicBezTo>
                <a:cubicBezTo>
                  <a:pt x="254" y="421"/>
                  <a:pt x="255" y="421"/>
                  <a:pt x="255" y="421"/>
                </a:cubicBezTo>
                <a:cubicBezTo>
                  <a:pt x="255" y="421"/>
                  <a:pt x="255" y="421"/>
                  <a:pt x="255" y="421"/>
                </a:cubicBezTo>
                <a:cubicBezTo>
                  <a:pt x="255" y="421"/>
                  <a:pt x="255" y="421"/>
                  <a:pt x="255" y="421"/>
                </a:cubicBezTo>
                <a:cubicBezTo>
                  <a:pt x="255" y="421"/>
                  <a:pt x="255" y="421"/>
                  <a:pt x="255" y="421"/>
                </a:cubicBezTo>
                <a:cubicBezTo>
                  <a:pt x="255" y="421"/>
                  <a:pt x="255" y="421"/>
                  <a:pt x="255" y="421"/>
                </a:cubicBezTo>
                <a:cubicBezTo>
                  <a:pt x="255" y="421"/>
                  <a:pt x="255" y="421"/>
                  <a:pt x="255" y="421"/>
                </a:cubicBezTo>
                <a:cubicBezTo>
                  <a:pt x="255" y="421"/>
                  <a:pt x="256" y="421"/>
                  <a:pt x="256" y="421"/>
                </a:cubicBezTo>
                <a:cubicBezTo>
                  <a:pt x="256" y="421"/>
                  <a:pt x="256" y="421"/>
                  <a:pt x="256" y="421"/>
                </a:cubicBezTo>
                <a:cubicBezTo>
                  <a:pt x="256" y="421"/>
                  <a:pt x="256" y="421"/>
                  <a:pt x="256" y="421"/>
                </a:cubicBezTo>
                <a:cubicBezTo>
                  <a:pt x="256" y="421"/>
                  <a:pt x="256" y="421"/>
                  <a:pt x="256" y="421"/>
                </a:cubicBezTo>
                <a:cubicBezTo>
                  <a:pt x="256" y="421"/>
                  <a:pt x="256" y="421"/>
                  <a:pt x="256" y="421"/>
                </a:cubicBezTo>
                <a:cubicBezTo>
                  <a:pt x="256" y="421"/>
                  <a:pt x="256" y="421"/>
                  <a:pt x="256" y="421"/>
                </a:cubicBezTo>
                <a:cubicBezTo>
                  <a:pt x="263" y="420"/>
                  <a:pt x="270" y="418"/>
                  <a:pt x="276" y="416"/>
                </a:cubicBezTo>
                <a:cubicBezTo>
                  <a:pt x="280" y="415"/>
                  <a:pt x="282" y="411"/>
                  <a:pt x="281" y="407"/>
                </a:cubicBezTo>
                <a:cubicBezTo>
                  <a:pt x="280" y="404"/>
                  <a:pt x="277" y="402"/>
                  <a:pt x="274" y="402"/>
                </a:cubicBezTo>
                <a:close/>
                <a:moveTo>
                  <a:pt x="347" y="362"/>
                </a:moveTo>
                <a:cubicBezTo>
                  <a:pt x="345" y="362"/>
                  <a:pt x="343" y="362"/>
                  <a:pt x="342" y="364"/>
                </a:cubicBezTo>
                <a:cubicBezTo>
                  <a:pt x="332" y="372"/>
                  <a:pt x="321" y="380"/>
                  <a:pt x="309" y="387"/>
                </a:cubicBezTo>
                <a:cubicBezTo>
                  <a:pt x="305" y="388"/>
                  <a:pt x="304" y="393"/>
                  <a:pt x="306" y="396"/>
                </a:cubicBezTo>
                <a:cubicBezTo>
                  <a:pt x="307" y="399"/>
                  <a:pt x="310" y="400"/>
                  <a:pt x="312" y="400"/>
                </a:cubicBezTo>
                <a:cubicBezTo>
                  <a:pt x="314" y="400"/>
                  <a:pt x="315" y="400"/>
                  <a:pt x="316" y="399"/>
                </a:cubicBezTo>
                <a:cubicBezTo>
                  <a:pt x="321" y="396"/>
                  <a:pt x="327" y="393"/>
                  <a:pt x="332" y="389"/>
                </a:cubicBezTo>
                <a:cubicBezTo>
                  <a:pt x="332" y="389"/>
                  <a:pt x="332" y="389"/>
                  <a:pt x="332" y="389"/>
                </a:cubicBezTo>
                <a:cubicBezTo>
                  <a:pt x="332" y="389"/>
                  <a:pt x="332" y="389"/>
                  <a:pt x="332" y="389"/>
                </a:cubicBezTo>
                <a:cubicBezTo>
                  <a:pt x="332" y="389"/>
                  <a:pt x="332" y="389"/>
                  <a:pt x="332" y="389"/>
                </a:cubicBezTo>
                <a:cubicBezTo>
                  <a:pt x="332" y="389"/>
                  <a:pt x="332" y="389"/>
                  <a:pt x="332" y="389"/>
                </a:cubicBezTo>
                <a:cubicBezTo>
                  <a:pt x="332" y="389"/>
                  <a:pt x="332" y="389"/>
                  <a:pt x="332" y="389"/>
                </a:cubicBezTo>
                <a:cubicBezTo>
                  <a:pt x="332" y="389"/>
                  <a:pt x="333" y="389"/>
                  <a:pt x="333" y="389"/>
                </a:cubicBezTo>
                <a:cubicBezTo>
                  <a:pt x="333" y="389"/>
                  <a:pt x="333" y="389"/>
                  <a:pt x="333" y="389"/>
                </a:cubicBezTo>
                <a:cubicBezTo>
                  <a:pt x="333" y="389"/>
                  <a:pt x="333" y="389"/>
                  <a:pt x="333" y="389"/>
                </a:cubicBezTo>
                <a:cubicBezTo>
                  <a:pt x="333" y="389"/>
                  <a:pt x="333" y="389"/>
                  <a:pt x="333" y="389"/>
                </a:cubicBezTo>
                <a:cubicBezTo>
                  <a:pt x="333" y="389"/>
                  <a:pt x="333" y="388"/>
                  <a:pt x="333" y="388"/>
                </a:cubicBezTo>
                <a:cubicBezTo>
                  <a:pt x="333" y="388"/>
                  <a:pt x="333" y="388"/>
                  <a:pt x="333" y="388"/>
                </a:cubicBezTo>
                <a:cubicBezTo>
                  <a:pt x="333" y="388"/>
                  <a:pt x="333" y="388"/>
                  <a:pt x="333" y="388"/>
                </a:cubicBezTo>
                <a:cubicBezTo>
                  <a:pt x="333" y="388"/>
                  <a:pt x="333" y="388"/>
                  <a:pt x="333" y="388"/>
                </a:cubicBezTo>
                <a:cubicBezTo>
                  <a:pt x="334" y="388"/>
                  <a:pt x="335" y="387"/>
                  <a:pt x="336" y="387"/>
                </a:cubicBezTo>
                <a:cubicBezTo>
                  <a:pt x="336" y="387"/>
                  <a:pt x="336" y="387"/>
                  <a:pt x="336" y="387"/>
                </a:cubicBezTo>
                <a:cubicBezTo>
                  <a:pt x="336" y="387"/>
                  <a:pt x="336" y="387"/>
                  <a:pt x="336" y="387"/>
                </a:cubicBezTo>
                <a:cubicBezTo>
                  <a:pt x="336" y="387"/>
                  <a:pt x="336" y="387"/>
                  <a:pt x="336" y="387"/>
                </a:cubicBezTo>
                <a:cubicBezTo>
                  <a:pt x="336" y="387"/>
                  <a:pt x="336" y="386"/>
                  <a:pt x="336" y="386"/>
                </a:cubicBezTo>
                <a:cubicBezTo>
                  <a:pt x="336" y="386"/>
                  <a:pt x="336" y="386"/>
                  <a:pt x="336" y="386"/>
                </a:cubicBezTo>
                <a:cubicBezTo>
                  <a:pt x="336" y="386"/>
                  <a:pt x="336" y="386"/>
                  <a:pt x="336" y="386"/>
                </a:cubicBezTo>
                <a:cubicBezTo>
                  <a:pt x="336" y="386"/>
                  <a:pt x="336" y="386"/>
                  <a:pt x="336" y="386"/>
                </a:cubicBezTo>
                <a:cubicBezTo>
                  <a:pt x="336" y="386"/>
                  <a:pt x="336" y="386"/>
                  <a:pt x="337" y="386"/>
                </a:cubicBezTo>
                <a:cubicBezTo>
                  <a:pt x="337" y="386"/>
                  <a:pt x="337" y="386"/>
                  <a:pt x="337" y="386"/>
                </a:cubicBezTo>
                <a:cubicBezTo>
                  <a:pt x="337" y="386"/>
                  <a:pt x="337" y="386"/>
                  <a:pt x="337" y="386"/>
                </a:cubicBezTo>
                <a:cubicBezTo>
                  <a:pt x="337" y="386"/>
                  <a:pt x="337" y="386"/>
                  <a:pt x="337" y="386"/>
                </a:cubicBezTo>
                <a:cubicBezTo>
                  <a:pt x="337" y="386"/>
                  <a:pt x="337" y="386"/>
                  <a:pt x="337" y="386"/>
                </a:cubicBezTo>
                <a:cubicBezTo>
                  <a:pt x="337" y="386"/>
                  <a:pt x="337" y="386"/>
                  <a:pt x="337" y="386"/>
                </a:cubicBezTo>
                <a:cubicBezTo>
                  <a:pt x="337" y="386"/>
                  <a:pt x="337" y="386"/>
                  <a:pt x="337" y="386"/>
                </a:cubicBezTo>
                <a:cubicBezTo>
                  <a:pt x="337" y="385"/>
                  <a:pt x="337" y="385"/>
                  <a:pt x="337" y="385"/>
                </a:cubicBezTo>
                <a:cubicBezTo>
                  <a:pt x="337" y="385"/>
                  <a:pt x="338" y="385"/>
                  <a:pt x="338" y="385"/>
                </a:cubicBezTo>
                <a:cubicBezTo>
                  <a:pt x="338" y="385"/>
                  <a:pt x="338" y="385"/>
                  <a:pt x="338" y="385"/>
                </a:cubicBezTo>
                <a:cubicBezTo>
                  <a:pt x="338" y="385"/>
                  <a:pt x="338" y="385"/>
                  <a:pt x="338" y="385"/>
                </a:cubicBezTo>
                <a:cubicBezTo>
                  <a:pt x="338" y="385"/>
                  <a:pt x="338" y="385"/>
                  <a:pt x="338" y="385"/>
                </a:cubicBezTo>
                <a:cubicBezTo>
                  <a:pt x="338" y="385"/>
                  <a:pt x="338" y="385"/>
                  <a:pt x="338" y="385"/>
                </a:cubicBezTo>
                <a:cubicBezTo>
                  <a:pt x="338" y="385"/>
                  <a:pt x="338" y="385"/>
                  <a:pt x="338" y="385"/>
                </a:cubicBezTo>
                <a:cubicBezTo>
                  <a:pt x="338" y="385"/>
                  <a:pt x="338" y="385"/>
                  <a:pt x="338" y="385"/>
                </a:cubicBezTo>
                <a:cubicBezTo>
                  <a:pt x="338" y="385"/>
                  <a:pt x="338" y="385"/>
                  <a:pt x="339" y="385"/>
                </a:cubicBezTo>
                <a:cubicBezTo>
                  <a:pt x="339" y="385"/>
                  <a:pt x="339" y="385"/>
                  <a:pt x="339" y="385"/>
                </a:cubicBezTo>
                <a:cubicBezTo>
                  <a:pt x="339" y="385"/>
                  <a:pt x="339" y="384"/>
                  <a:pt x="339" y="384"/>
                </a:cubicBezTo>
                <a:cubicBezTo>
                  <a:pt x="339" y="384"/>
                  <a:pt x="339" y="384"/>
                  <a:pt x="339" y="384"/>
                </a:cubicBezTo>
                <a:cubicBezTo>
                  <a:pt x="339" y="384"/>
                  <a:pt x="339" y="384"/>
                  <a:pt x="339" y="384"/>
                </a:cubicBezTo>
                <a:cubicBezTo>
                  <a:pt x="339" y="384"/>
                  <a:pt x="339" y="384"/>
                  <a:pt x="339" y="384"/>
                </a:cubicBezTo>
                <a:cubicBezTo>
                  <a:pt x="339" y="384"/>
                  <a:pt x="339" y="384"/>
                  <a:pt x="339" y="384"/>
                </a:cubicBezTo>
                <a:cubicBezTo>
                  <a:pt x="339" y="384"/>
                  <a:pt x="339" y="384"/>
                  <a:pt x="339" y="384"/>
                </a:cubicBezTo>
                <a:cubicBezTo>
                  <a:pt x="340" y="384"/>
                  <a:pt x="340" y="383"/>
                  <a:pt x="340" y="383"/>
                </a:cubicBezTo>
                <a:cubicBezTo>
                  <a:pt x="340" y="383"/>
                  <a:pt x="340" y="383"/>
                  <a:pt x="340" y="383"/>
                </a:cubicBezTo>
                <a:cubicBezTo>
                  <a:pt x="341" y="383"/>
                  <a:pt x="341" y="383"/>
                  <a:pt x="341" y="383"/>
                </a:cubicBezTo>
                <a:cubicBezTo>
                  <a:pt x="341" y="383"/>
                  <a:pt x="341" y="383"/>
                  <a:pt x="341" y="383"/>
                </a:cubicBezTo>
                <a:cubicBezTo>
                  <a:pt x="341" y="383"/>
                  <a:pt x="341" y="383"/>
                  <a:pt x="341" y="383"/>
                </a:cubicBezTo>
                <a:cubicBezTo>
                  <a:pt x="341" y="383"/>
                  <a:pt x="341" y="383"/>
                  <a:pt x="341" y="383"/>
                </a:cubicBezTo>
                <a:cubicBezTo>
                  <a:pt x="341" y="383"/>
                  <a:pt x="341" y="383"/>
                  <a:pt x="341" y="383"/>
                </a:cubicBezTo>
                <a:cubicBezTo>
                  <a:pt x="341" y="383"/>
                  <a:pt x="341" y="383"/>
                  <a:pt x="341" y="383"/>
                </a:cubicBezTo>
                <a:cubicBezTo>
                  <a:pt x="341" y="383"/>
                  <a:pt x="341" y="382"/>
                  <a:pt x="342" y="382"/>
                </a:cubicBezTo>
                <a:cubicBezTo>
                  <a:pt x="342" y="382"/>
                  <a:pt x="342" y="382"/>
                  <a:pt x="342" y="382"/>
                </a:cubicBezTo>
                <a:cubicBezTo>
                  <a:pt x="342" y="382"/>
                  <a:pt x="342" y="382"/>
                  <a:pt x="342" y="382"/>
                </a:cubicBezTo>
                <a:cubicBezTo>
                  <a:pt x="342" y="382"/>
                  <a:pt x="342" y="382"/>
                  <a:pt x="342" y="382"/>
                </a:cubicBezTo>
                <a:cubicBezTo>
                  <a:pt x="342" y="382"/>
                  <a:pt x="342" y="382"/>
                  <a:pt x="342" y="382"/>
                </a:cubicBezTo>
                <a:cubicBezTo>
                  <a:pt x="342" y="382"/>
                  <a:pt x="342" y="382"/>
                  <a:pt x="342" y="382"/>
                </a:cubicBezTo>
                <a:cubicBezTo>
                  <a:pt x="342" y="382"/>
                  <a:pt x="342" y="382"/>
                  <a:pt x="342" y="382"/>
                </a:cubicBezTo>
                <a:cubicBezTo>
                  <a:pt x="342" y="382"/>
                  <a:pt x="342" y="382"/>
                  <a:pt x="342" y="382"/>
                </a:cubicBezTo>
                <a:cubicBezTo>
                  <a:pt x="342" y="382"/>
                  <a:pt x="343" y="382"/>
                  <a:pt x="343" y="382"/>
                </a:cubicBezTo>
                <a:cubicBezTo>
                  <a:pt x="343" y="382"/>
                  <a:pt x="343" y="382"/>
                  <a:pt x="343" y="382"/>
                </a:cubicBezTo>
                <a:cubicBezTo>
                  <a:pt x="343" y="381"/>
                  <a:pt x="343" y="381"/>
                  <a:pt x="343" y="381"/>
                </a:cubicBezTo>
                <a:cubicBezTo>
                  <a:pt x="343" y="381"/>
                  <a:pt x="343" y="381"/>
                  <a:pt x="343" y="381"/>
                </a:cubicBezTo>
                <a:cubicBezTo>
                  <a:pt x="343" y="381"/>
                  <a:pt x="343" y="381"/>
                  <a:pt x="343" y="381"/>
                </a:cubicBezTo>
                <a:cubicBezTo>
                  <a:pt x="343" y="381"/>
                  <a:pt x="343" y="381"/>
                  <a:pt x="343" y="381"/>
                </a:cubicBezTo>
                <a:cubicBezTo>
                  <a:pt x="346" y="379"/>
                  <a:pt x="349" y="377"/>
                  <a:pt x="351" y="375"/>
                </a:cubicBezTo>
                <a:cubicBezTo>
                  <a:pt x="354" y="372"/>
                  <a:pt x="355" y="367"/>
                  <a:pt x="352" y="364"/>
                </a:cubicBezTo>
                <a:cubicBezTo>
                  <a:pt x="351" y="363"/>
                  <a:pt x="349" y="362"/>
                  <a:pt x="347" y="362"/>
                </a:cubicBezTo>
                <a:close/>
                <a:moveTo>
                  <a:pt x="398" y="297"/>
                </a:moveTo>
                <a:cubicBezTo>
                  <a:pt x="395" y="297"/>
                  <a:pt x="392" y="298"/>
                  <a:pt x="391" y="301"/>
                </a:cubicBezTo>
                <a:cubicBezTo>
                  <a:pt x="385" y="313"/>
                  <a:pt x="378" y="324"/>
                  <a:pt x="370" y="335"/>
                </a:cubicBezTo>
                <a:cubicBezTo>
                  <a:pt x="367" y="338"/>
                  <a:pt x="368" y="342"/>
                  <a:pt x="371" y="345"/>
                </a:cubicBezTo>
                <a:cubicBezTo>
                  <a:pt x="372" y="346"/>
                  <a:pt x="374" y="346"/>
                  <a:pt x="375" y="346"/>
                </a:cubicBezTo>
                <a:cubicBezTo>
                  <a:pt x="377" y="346"/>
                  <a:pt x="380" y="345"/>
                  <a:pt x="381" y="343"/>
                </a:cubicBezTo>
                <a:cubicBezTo>
                  <a:pt x="381" y="343"/>
                  <a:pt x="381" y="343"/>
                  <a:pt x="381" y="343"/>
                </a:cubicBezTo>
                <a:cubicBezTo>
                  <a:pt x="381" y="343"/>
                  <a:pt x="381" y="343"/>
                  <a:pt x="381" y="343"/>
                </a:cubicBezTo>
                <a:cubicBezTo>
                  <a:pt x="381" y="343"/>
                  <a:pt x="381" y="343"/>
                  <a:pt x="381" y="343"/>
                </a:cubicBezTo>
                <a:cubicBezTo>
                  <a:pt x="381" y="343"/>
                  <a:pt x="381" y="343"/>
                  <a:pt x="381" y="343"/>
                </a:cubicBezTo>
                <a:cubicBezTo>
                  <a:pt x="381" y="343"/>
                  <a:pt x="381" y="343"/>
                  <a:pt x="381" y="343"/>
                </a:cubicBezTo>
                <a:cubicBezTo>
                  <a:pt x="382" y="343"/>
                  <a:pt x="382" y="343"/>
                  <a:pt x="382" y="343"/>
                </a:cubicBezTo>
                <a:cubicBezTo>
                  <a:pt x="382" y="343"/>
                  <a:pt x="382" y="343"/>
                  <a:pt x="382" y="343"/>
                </a:cubicBezTo>
                <a:cubicBezTo>
                  <a:pt x="382" y="343"/>
                  <a:pt x="382" y="343"/>
                  <a:pt x="382" y="342"/>
                </a:cubicBezTo>
                <a:cubicBezTo>
                  <a:pt x="382" y="342"/>
                  <a:pt x="382" y="342"/>
                  <a:pt x="382" y="342"/>
                </a:cubicBezTo>
                <a:cubicBezTo>
                  <a:pt x="382" y="342"/>
                  <a:pt x="382" y="342"/>
                  <a:pt x="382" y="342"/>
                </a:cubicBezTo>
                <a:cubicBezTo>
                  <a:pt x="382" y="342"/>
                  <a:pt x="382" y="342"/>
                  <a:pt x="382" y="342"/>
                </a:cubicBezTo>
                <a:cubicBezTo>
                  <a:pt x="382" y="342"/>
                  <a:pt x="382" y="342"/>
                  <a:pt x="382" y="342"/>
                </a:cubicBezTo>
                <a:cubicBezTo>
                  <a:pt x="382" y="342"/>
                  <a:pt x="382" y="342"/>
                  <a:pt x="382" y="342"/>
                </a:cubicBezTo>
                <a:cubicBezTo>
                  <a:pt x="382" y="342"/>
                  <a:pt x="382" y="342"/>
                  <a:pt x="382" y="342"/>
                </a:cubicBezTo>
                <a:cubicBezTo>
                  <a:pt x="382" y="342"/>
                  <a:pt x="382" y="342"/>
                  <a:pt x="383" y="342"/>
                </a:cubicBezTo>
                <a:cubicBezTo>
                  <a:pt x="383" y="342"/>
                  <a:pt x="383" y="341"/>
                  <a:pt x="383" y="341"/>
                </a:cubicBezTo>
                <a:cubicBezTo>
                  <a:pt x="383" y="341"/>
                  <a:pt x="383" y="341"/>
                  <a:pt x="383" y="341"/>
                </a:cubicBezTo>
                <a:cubicBezTo>
                  <a:pt x="383" y="341"/>
                  <a:pt x="383" y="341"/>
                  <a:pt x="383" y="341"/>
                </a:cubicBezTo>
                <a:cubicBezTo>
                  <a:pt x="383" y="341"/>
                  <a:pt x="383" y="341"/>
                  <a:pt x="383" y="341"/>
                </a:cubicBezTo>
                <a:cubicBezTo>
                  <a:pt x="383" y="341"/>
                  <a:pt x="383" y="341"/>
                  <a:pt x="383" y="341"/>
                </a:cubicBezTo>
                <a:cubicBezTo>
                  <a:pt x="383" y="341"/>
                  <a:pt x="383" y="341"/>
                  <a:pt x="383" y="341"/>
                </a:cubicBezTo>
                <a:cubicBezTo>
                  <a:pt x="383" y="341"/>
                  <a:pt x="383" y="341"/>
                  <a:pt x="383" y="341"/>
                </a:cubicBezTo>
                <a:cubicBezTo>
                  <a:pt x="383" y="341"/>
                  <a:pt x="383" y="341"/>
                  <a:pt x="383" y="340"/>
                </a:cubicBezTo>
                <a:cubicBezTo>
                  <a:pt x="383" y="340"/>
                  <a:pt x="383" y="340"/>
                  <a:pt x="383" y="340"/>
                </a:cubicBezTo>
                <a:cubicBezTo>
                  <a:pt x="386" y="338"/>
                  <a:pt x="388" y="335"/>
                  <a:pt x="390" y="332"/>
                </a:cubicBezTo>
                <a:cubicBezTo>
                  <a:pt x="390" y="332"/>
                  <a:pt x="390" y="332"/>
                  <a:pt x="390" y="332"/>
                </a:cubicBezTo>
                <a:cubicBezTo>
                  <a:pt x="390" y="332"/>
                  <a:pt x="390" y="331"/>
                  <a:pt x="390" y="331"/>
                </a:cubicBezTo>
                <a:cubicBezTo>
                  <a:pt x="390" y="331"/>
                  <a:pt x="390" y="331"/>
                  <a:pt x="390" y="331"/>
                </a:cubicBezTo>
                <a:cubicBezTo>
                  <a:pt x="390" y="331"/>
                  <a:pt x="390" y="331"/>
                  <a:pt x="390" y="331"/>
                </a:cubicBezTo>
                <a:cubicBezTo>
                  <a:pt x="390" y="331"/>
                  <a:pt x="390" y="331"/>
                  <a:pt x="390" y="331"/>
                </a:cubicBezTo>
                <a:cubicBezTo>
                  <a:pt x="390" y="331"/>
                  <a:pt x="390" y="331"/>
                  <a:pt x="390" y="331"/>
                </a:cubicBezTo>
                <a:cubicBezTo>
                  <a:pt x="390" y="331"/>
                  <a:pt x="390" y="331"/>
                  <a:pt x="390" y="331"/>
                </a:cubicBezTo>
                <a:cubicBezTo>
                  <a:pt x="390" y="331"/>
                  <a:pt x="390" y="331"/>
                  <a:pt x="390" y="331"/>
                </a:cubicBezTo>
                <a:cubicBezTo>
                  <a:pt x="390" y="331"/>
                  <a:pt x="390" y="331"/>
                  <a:pt x="390" y="331"/>
                </a:cubicBezTo>
                <a:cubicBezTo>
                  <a:pt x="390" y="330"/>
                  <a:pt x="390" y="330"/>
                  <a:pt x="391" y="330"/>
                </a:cubicBezTo>
                <a:cubicBezTo>
                  <a:pt x="391" y="330"/>
                  <a:pt x="391" y="330"/>
                  <a:pt x="391" y="330"/>
                </a:cubicBezTo>
                <a:cubicBezTo>
                  <a:pt x="391" y="330"/>
                  <a:pt x="391" y="330"/>
                  <a:pt x="391" y="330"/>
                </a:cubicBezTo>
                <a:cubicBezTo>
                  <a:pt x="391" y="330"/>
                  <a:pt x="391" y="330"/>
                  <a:pt x="391" y="330"/>
                </a:cubicBezTo>
                <a:cubicBezTo>
                  <a:pt x="391" y="330"/>
                  <a:pt x="391" y="330"/>
                  <a:pt x="391" y="330"/>
                </a:cubicBezTo>
                <a:cubicBezTo>
                  <a:pt x="391" y="330"/>
                  <a:pt x="391" y="330"/>
                  <a:pt x="391" y="330"/>
                </a:cubicBezTo>
                <a:cubicBezTo>
                  <a:pt x="391" y="329"/>
                  <a:pt x="392" y="328"/>
                  <a:pt x="392" y="328"/>
                </a:cubicBezTo>
                <a:cubicBezTo>
                  <a:pt x="392" y="328"/>
                  <a:pt x="392" y="328"/>
                  <a:pt x="392" y="328"/>
                </a:cubicBezTo>
                <a:cubicBezTo>
                  <a:pt x="392" y="328"/>
                  <a:pt x="392" y="327"/>
                  <a:pt x="392" y="327"/>
                </a:cubicBezTo>
                <a:cubicBezTo>
                  <a:pt x="392" y="327"/>
                  <a:pt x="392" y="327"/>
                  <a:pt x="392" y="327"/>
                </a:cubicBezTo>
                <a:cubicBezTo>
                  <a:pt x="393" y="327"/>
                  <a:pt x="393" y="327"/>
                  <a:pt x="393" y="327"/>
                </a:cubicBezTo>
                <a:cubicBezTo>
                  <a:pt x="393" y="327"/>
                  <a:pt x="393" y="327"/>
                  <a:pt x="393" y="327"/>
                </a:cubicBezTo>
                <a:cubicBezTo>
                  <a:pt x="393" y="327"/>
                  <a:pt x="393" y="327"/>
                  <a:pt x="393" y="327"/>
                </a:cubicBezTo>
                <a:cubicBezTo>
                  <a:pt x="393" y="327"/>
                  <a:pt x="393" y="327"/>
                  <a:pt x="393" y="327"/>
                </a:cubicBezTo>
                <a:cubicBezTo>
                  <a:pt x="393" y="327"/>
                  <a:pt x="393" y="327"/>
                  <a:pt x="393" y="327"/>
                </a:cubicBezTo>
                <a:cubicBezTo>
                  <a:pt x="393" y="327"/>
                  <a:pt x="393" y="327"/>
                  <a:pt x="393" y="326"/>
                </a:cubicBezTo>
                <a:cubicBezTo>
                  <a:pt x="393" y="326"/>
                  <a:pt x="393" y="326"/>
                  <a:pt x="393" y="326"/>
                </a:cubicBezTo>
                <a:cubicBezTo>
                  <a:pt x="393" y="326"/>
                  <a:pt x="393" y="326"/>
                  <a:pt x="393" y="326"/>
                </a:cubicBezTo>
                <a:cubicBezTo>
                  <a:pt x="393" y="326"/>
                  <a:pt x="393" y="326"/>
                  <a:pt x="393" y="326"/>
                </a:cubicBezTo>
                <a:cubicBezTo>
                  <a:pt x="393" y="326"/>
                  <a:pt x="393" y="326"/>
                  <a:pt x="393" y="326"/>
                </a:cubicBezTo>
                <a:cubicBezTo>
                  <a:pt x="393" y="326"/>
                  <a:pt x="393" y="326"/>
                  <a:pt x="393" y="326"/>
                </a:cubicBezTo>
                <a:cubicBezTo>
                  <a:pt x="393" y="326"/>
                  <a:pt x="393" y="326"/>
                  <a:pt x="394" y="326"/>
                </a:cubicBezTo>
                <a:cubicBezTo>
                  <a:pt x="394" y="326"/>
                  <a:pt x="394" y="326"/>
                  <a:pt x="394" y="326"/>
                </a:cubicBezTo>
                <a:cubicBezTo>
                  <a:pt x="394" y="325"/>
                  <a:pt x="394" y="325"/>
                  <a:pt x="394" y="325"/>
                </a:cubicBezTo>
                <a:cubicBezTo>
                  <a:pt x="394" y="325"/>
                  <a:pt x="394" y="325"/>
                  <a:pt x="394" y="325"/>
                </a:cubicBezTo>
                <a:cubicBezTo>
                  <a:pt x="394" y="325"/>
                  <a:pt x="394" y="325"/>
                  <a:pt x="394" y="325"/>
                </a:cubicBezTo>
                <a:cubicBezTo>
                  <a:pt x="394" y="325"/>
                  <a:pt x="394" y="325"/>
                  <a:pt x="394" y="325"/>
                </a:cubicBezTo>
                <a:cubicBezTo>
                  <a:pt x="394" y="325"/>
                  <a:pt x="394" y="325"/>
                  <a:pt x="394" y="325"/>
                </a:cubicBezTo>
                <a:cubicBezTo>
                  <a:pt x="394" y="325"/>
                  <a:pt x="394" y="325"/>
                  <a:pt x="394" y="325"/>
                </a:cubicBezTo>
                <a:cubicBezTo>
                  <a:pt x="394" y="325"/>
                  <a:pt x="394" y="325"/>
                  <a:pt x="394" y="325"/>
                </a:cubicBezTo>
                <a:cubicBezTo>
                  <a:pt x="394" y="324"/>
                  <a:pt x="394" y="324"/>
                  <a:pt x="394" y="324"/>
                </a:cubicBezTo>
                <a:cubicBezTo>
                  <a:pt x="394" y="324"/>
                  <a:pt x="394" y="324"/>
                  <a:pt x="394" y="324"/>
                </a:cubicBezTo>
                <a:cubicBezTo>
                  <a:pt x="394" y="324"/>
                  <a:pt x="394" y="324"/>
                  <a:pt x="394" y="324"/>
                </a:cubicBezTo>
                <a:cubicBezTo>
                  <a:pt x="395" y="324"/>
                  <a:pt x="395" y="324"/>
                  <a:pt x="395" y="324"/>
                </a:cubicBezTo>
                <a:cubicBezTo>
                  <a:pt x="395" y="324"/>
                  <a:pt x="395" y="324"/>
                  <a:pt x="395" y="324"/>
                </a:cubicBezTo>
                <a:cubicBezTo>
                  <a:pt x="395" y="324"/>
                  <a:pt x="395" y="324"/>
                  <a:pt x="395" y="324"/>
                </a:cubicBezTo>
                <a:cubicBezTo>
                  <a:pt x="395" y="324"/>
                  <a:pt x="395" y="324"/>
                  <a:pt x="395" y="324"/>
                </a:cubicBezTo>
                <a:cubicBezTo>
                  <a:pt x="398" y="318"/>
                  <a:pt x="401" y="313"/>
                  <a:pt x="404" y="307"/>
                </a:cubicBezTo>
                <a:cubicBezTo>
                  <a:pt x="406" y="303"/>
                  <a:pt x="404" y="299"/>
                  <a:pt x="401" y="297"/>
                </a:cubicBezTo>
                <a:cubicBezTo>
                  <a:pt x="400" y="297"/>
                  <a:pt x="399" y="297"/>
                  <a:pt x="398" y="297"/>
                </a:cubicBezTo>
                <a:close/>
                <a:moveTo>
                  <a:pt x="419" y="217"/>
                </a:moveTo>
                <a:cubicBezTo>
                  <a:pt x="415" y="217"/>
                  <a:pt x="412" y="220"/>
                  <a:pt x="411" y="223"/>
                </a:cubicBezTo>
                <a:cubicBezTo>
                  <a:pt x="411" y="237"/>
                  <a:pt x="409" y="250"/>
                  <a:pt x="405" y="263"/>
                </a:cubicBezTo>
                <a:cubicBezTo>
                  <a:pt x="404" y="267"/>
                  <a:pt x="406" y="271"/>
                  <a:pt x="410" y="272"/>
                </a:cubicBezTo>
                <a:cubicBezTo>
                  <a:pt x="411" y="272"/>
                  <a:pt x="412" y="272"/>
                  <a:pt x="412" y="272"/>
                </a:cubicBezTo>
                <a:cubicBezTo>
                  <a:pt x="415" y="272"/>
                  <a:pt x="418" y="270"/>
                  <a:pt x="419" y="267"/>
                </a:cubicBezTo>
                <a:cubicBezTo>
                  <a:pt x="421" y="260"/>
                  <a:pt x="422" y="253"/>
                  <a:pt x="423" y="245"/>
                </a:cubicBezTo>
                <a:cubicBezTo>
                  <a:pt x="423" y="245"/>
                  <a:pt x="423" y="245"/>
                  <a:pt x="423" y="245"/>
                </a:cubicBezTo>
                <a:cubicBezTo>
                  <a:pt x="424" y="245"/>
                  <a:pt x="424" y="245"/>
                  <a:pt x="424" y="245"/>
                </a:cubicBezTo>
                <a:cubicBezTo>
                  <a:pt x="424" y="245"/>
                  <a:pt x="424" y="245"/>
                  <a:pt x="424" y="245"/>
                </a:cubicBezTo>
                <a:cubicBezTo>
                  <a:pt x="424" y="245"/>
                  <a:pt x="424" y="245"/>
                  <a:pt x="424" y="245"/>
                </a:cubicBezTo>
                <a:cubicBezTo>
                  <a:pt x="424" y="245"/>
                  <a:pt x="424" y="245"/>
                  <a:pt x="424" y="245"/>
                </a:cubicBezTo>
                <a:cubicBezTo>
                  <a:pt x="424" y="245"/>
                  <a:pt x="424" y="244"/>
                  <a:pt x="424" y="244"/>
                </a:cubicBezTo>
                <a:cubicBezTo>
                  <a:pt x="424" y="244"/>
                  <a:pt x="424" y="244"/>
                  <a:pt x="424" y="244"/>
                </a:cubicBezTo>
                <a:cubicBezTo>
                  <a:pt x="424" y="244"/>
                  <a:pt x="424" y="244"/>
                  <a:pt x="424" y="244"/>
                </a:cubicBezTo>
                <a:cubicBezTo>
                  <a:pt x="424" y="244"/>
                  <a:pt x="424" y="244"/>
                  <a:pt x="424" y="244"/>
                </a:cubicBezTo>
                <a:cubicBezTo>
                  <a:pt x="424" y="244"/>
                  <a:pt x="424" y="244"/>
                  <a:pt x="424" y="244"/>
                </a:cubicBezTo>
                <a:cubicBezTo>
                  <a:pt x="424" y="244"/>
                  <a:pt x="424" y="244"/>
                  <a:pt x="424" y="244"/>
                </a:cubicBezTo>
                <a:cubicBezTo>
                  <a:pt x="424" y="244"/>
                  <a:pt x="424" y="243"/>
                  <a:pt x="424" y="243"/>
                </a:cubicBezTo>
                <a:cubicBezTo>
                  <a:pt x="424" y="243"/>
                  <a:pt x="424" y="243"/>
                  <a:pt x="424" y="243"/>
                </a:cubicBezTo>
                <a:cubicBezTo>
                  <a:pt x="424" y="243"/>
                  <a:pt x="424" y="243"/>
                  <a:pt x="424" y="243"/>
                </a:cubicBezTo>
                <a:cubicBezTo>
                  <a:pt x="424" y="243"/>
                  <a:pt x="424" y="243"/>
                  <a:pt x="424" y="243"/>
                </a:cubicBezTo>
                <a:cubicBezTo>
                  <a:pt x="424" y="243"/>
                  <a:pt x="424" y="243"/>
                  <a:pt x="424" y="243"/>
                </a:cubicBezTo>
                <a:cubicBezTo>
                  <a:pt x="424" y="243"/>
                  <a:pt x="424" y="243"/>
                  <a:pt x="424" y="243"/>
                </a:cubicBezTo>
                <a:cubicBezTo>
                  <a:pt x="424" y="243"/>
                  <a:pt x="424" y="242"/>
                  <a:pt x="424" y="242"/>
                </a:cubicBezTo>
                <a:cubicBezTo>
                  <a:pt x="424" y="242"/>
                  <a:pt x="424" y="242"/>
                  <a:pt x="424" y="242"/>
                </a:cubicBezTo>
                <a:cubicBezTo>
                  <a:pt x="424" y="242"/>
                  <a:pt x="424" y="242"/>
                  <a:pt x="424" y="242"/>
                </a:cubicBezTo>
                <a:cubicBezTo>
                  <a:pt x="424" y="242"/>
                  <a:pt x="424" y="242"/>
                  <a:pt x="424" y="242"/>
                </a:cubicBezTo>
                <a:cubicBezTo>
                  <a:pt x="424" y="242"/>
                  <a:pt x="424" y="242"/>
                  <a:pt x="424" y="242"/>
                </a:cubicBezTo>
                <a:cubicBezTo>
                  <a:pt x="424" y="242"/>
                  <a:pt x="424" y="242"/>
                  <a:pt x="424" y="242"/>
                </a:cubicBezTo>
                <a:cubicBezTo>
                  <a:pt x="424" y="242"/>
                  <a:pt x="424" y="241"/>
                  <a:pt x="424" y="241"/>
                </a:cubicBezTo>
                <a:cubicBezTo>
                  <a:pt x="424" y="241"/>
                  <a:pt x="424" y="241"/>
                  <a:pt x="424" y="241"/>
                </a:cubicBezTo>
                <a:cubicBezTo>
                  <a:pt x="424" y="241"/>
                  <a:pt x="424" y="241"/>
                  <a:pt x="424" y="241"/>
                </a:cubicBezTo>
                <a:cubicBezTo>
                  <a:pt x="424" y="241"/>
                  <a:pt x="424" y="241"/>
                  <a:pt x="424" y="241"/>
                </a:cubicBezTo>
                <a:cubicBezTo>
                  <a:pt x="424" y="241"/>
                  <a:pt x="424" y="241"/>
                  <a:pt x="424" y="241"/>
                </a:cubicBezTo>
                <a:cubicBezTo>
                  <a:pt x="424" y="241"/>
                  <a:pt x="424" y="241"/>
                  <a:pt x="424" y="241"/>
                </a:cubicBezTo>
                <a:cubicBezTo>
                  <a:pt x="424" y="241"/>
                  <a:pt x="424" y="240"/>
                  <a:pt x="424" y="240"/>
                </a:cubicBezTo>
                <a:cubicBezTo>
                  <a:pt x="424" y="240"/>
                  <a:pt x="424" y="240"/>
                  <a:pt x="424" y="240"/>
                </a:cubicBezTo>
                <a:cubicBezTo>
                  <a:pt x="424" y="240"/>
                  <a:pt x="424" y="240"/>
                  <a:pt x="424" y="240"/>
                </a:cubicBezTo>
                <a:cubicBezTo>
                  <a:pt x="424" y="240"/>
                  <a:pt x="424" y="240"/>
                  <a:pt x="424" y="240"/>
                </a:cubicBezTo>
                <a:cubicBezTo>
                  <a:pt x="424" y="240"/>
                  <a:pt x="424" y="240"/>
                  <a:pt x="424" y="240"/>
                </a:cubicBezTo>
                <a:cubicBezTo>
                  <a:pt x="424" y="240"/>
                  <a:pt x="424" y="240"/>
                  <a:pt x="424" y="240"/>
                </a:cubicBezTo>
                <a:cubicBezTo>
                  <a:pt x="424" y="240"/>
                  <a:pt x="424" y="239"/>
                  <a:pt x="424" y="239"/>
                </a:cubicBezTo>
                <a:cubicBezTo>
                  <a:pt x="424" y="239"/>
                  <a:pt x="424" y="239"/>
                  <a:pt x="424" y="239"/>
                </a:cubicBezTo>
                <a:cubicBezTo>
                  <a:pt x="424" y="239"/>
                  <a:pt x="424" y="239"/>
                  <a:pt x="424" y="239"/>
                </a:cubicBezTo>
                <a:cubicBezTo>
                  <a:pt x="424" y="239"/>
                  <a:pt x="424" y="239"/>
                  <a:pt x="424" y="239"/>
                </a:cubicBezTo>
                <a:cubicBezTo>
                  <a:pt x="424" y="239"/>
                  <a:pt x="424" y="239"/>
                  <a:pt x="424" y="239"/>
                </a:cubicBezTo>
                <a:cubicBezTo>
                  <a:pt x="424" y="239"/>
                  <a:pt x="424" y="239"/>
                  <a:pt x="424" y="239"/>
                </a:cubicBezTo>
                <a:cubicBezTo>
                  <a:pt x="424" y="239"/>
                  <a:pt x="424" y="238"/>
                  <a:pt x="424" y="238"/>
                </a:cubicBezTo>
                <a:cubicBezTo>
                  <a:pt x="424" y="238"/>
                  <a:pt x="424" y="238"/>
                  <a:pt x="424" y="238"/>
                </a:cubicBezTo>
                <a:cubicBezTo>
                  <a:pt x="424" y="238"/>
                  <a:pt x="424" y="238"/>
                  <a:pt x="424" y="238"/>
                </a:cubicBezTo>
                <a:cubicBezTo>
                  <a:pt x="424" y="238"/>
                  <a:pt x="424" y="238"/>
                  <a:pt x="424" y="238"/>
                </a:cubicBezTo>
                <a:cubicBezTo>
                  <a:pt x="425" y="238"/>
                  <a:pt x="425" y="238"/>
                  <a:pt x="425" y="238"/>
                </a:cubicBezTo>
                <a:cubicBezTo>
                  <a:pt x="425" y="238"/>
                  <a:pt x="425" y="238"/>
                  <a:pt x="425" y="238"/>
                </a:cubicBezTo>
                <a:cubicBezTo>
                  <a:pt x="425" y="238"/>
                  <a:pt x="425" y="237"/>
                  <a:pt x="425" y="237"/>
                </a:cubicBezTo>
                <a:cubicBezTo>
                  <a:pt x="425" y="237"/>
                  <a:pt x="425" y="237"/>
                  <a:pt x="425" y="237"/>
                </a:cubicBezTo>
                <a:cubicBezTo>
                  <a:pt x="425" y="237"/>
                  <a:pt x="425" y="237"/>
                  <a:pt x="425" y="237"/>
                </a:cubicBezTo>
                <a:cubicBezTo>
                  <a:pt x="425" y="237"/>
                  <a:pt x="425" y="237"/>
                  <a:pt x="425" y="237"/>
                </a:cubicBezTo>
                <a:cubicBezTo>
                  <a:pt x="425" y="237"/>
                  <a:pt x="425" y="237"/>
                  <a:pt x="425" y="237"/>
                </a:cubicBezTo>
                <a:cubicBezTo>
                  <a:pt x="425" y="237"/>
                  <a:pt x="425" y="237"/>
                  <a:pt x="425" y="237"/>
                </a:cubicBezTo>
                <a:cubicBezTo>
                  <a:pt x="425" y="237"/>
                  <a:pt x="425" y="236"/>
                  <a:pt x="425" y="236"/>
                </a:cubicBezTo>
                <a:cubicBezTo>
                  <a:pt x="425" y="236"/>
                  <a:pt x="425" y="236"/>
                  <a:pt x="425" y="236"/>
                </a:cubicBezTo>
                <a:cubicBezTo>
                  <a:pt x="425" y="236"/>
                  <a:pt x="425" y="236"/>
                  <a:pt x="425" y="236"/>
                </a:cubicBezTo>
                <a:cubicBezTo>
                  <a:pt x="425" y="236"/>
                  <a:pt x="425" y="236"/>
                  <a:pt x="425" y="236"/>
                </a:cubicBezTo>
                <a:cubicBezTo>
                  <a:pt x="425" y="236"/>
                  <a:pt x="425" y="236"/>
                  <a:pt x="425" y="236"/>
                </a:cubicBezTo>
                <a:cubicBezTo>
                  <a:pt x="425" y="236"/>
                  <a:pt x="425" y="236"/>
                  <a:pt x="425" y="236"/>
                </a:cubicBezTo>
                <a:cubicBezTo>
                  <a:pt x="425" y="236"/>
                  <a:pt x="425" y="235"/>
                  <a:pt x="425" y="235"/>
                </a:cubicBezTo>
                <a:cubicBezTo>
                  <a:pt x="425" y="235"/>
                  <a:pt x="425" y="235"/>
                  <a:pt x="425" y="235"/>
                </a:cubicBezTo>
                <a:cubicBezTo>
                  <a:pt x="425" y="235"/>
                  <a:pt x="425" y="235"/>
                  <a:pt x="425" y="235"/>
                </a:cubicBezTo>
                <a:cubicBezTo>
                  <a:pt x="425" y="235"/>
                  <a:pt x="425" y="235"/>
                  <a:pt x="425" y="235"/>
                </a:cubicBezTo>
                <a:cubicBezTo>
                  <a:pt x="425" y="235"/>
                  <a:pt x="425" y="235"/>
                  <a:pt x="425" y="235"/>
                </a:cubicBezTo>
                <a:cubicBezTo>
                  <a:pt x="425" y="235"/>
                  <a:pt x="425" y="235"/>
                  <a:pt x="425" y="235"/>
                </a:cubicBezTo>
                <a:cubicBezTo>
                  <a:pt x="425" y="235"/>
                  <a:pt x="425" y="234"/>
                  <a:pt x="425" y="234"/>
                </a:cubicBezTo>
                <a:cubicBezTo>
                  <a:pt x="425" y="234"/>
                  <a:pt x="425" y="234"/>
                  <a:pt x="425" y="234"/>
                </a:cubicBezTo>
                <a:cubicBezTo>
                  <a:pt x="425" y="234"/>
                  <a:pt x="425" y="234"/>
                  <a:pt x="425" y="234"/>
                </a:cubicBezTo>
                <a:cubicBezTo>
                  <a:pt x="425" y="234"/>
                  <a:pt x="425" y="234"/>
                  <a:pt x="425" y="234"/>
                </a:cubicBezTo>
                <a:cubicBezTo>
                  <a:pt x="425" y="234"/>
                  <a:pt x="425" y="234"/>
                  <a:pt x="425" y="234"/>
                </a:cubicBezTo>
                <a:cubicBezTo>
                  <a:pt x="425" y="234"/>
                  <a:pt x="425" y="234"/>
                  <a:pt x="425" y="234"/>
                </a:cubicBezTo>
                <a:cubicBezTo>
                  <a:pt x="425" y="234"/>
                  <a:pt x="425" y="233"/>
                  <a:pt x="425" y="233"/>
                </a:cubicBezTo>
                <a:cubicBezTo>
                  <a:pt x="425" y="233"/>
                  <a:pt x="425" y="233"/>
                  <a:pt x="425" y="233"/>
                </a:cubicBezTo>
                <a:cubicBezTo>
                  <a:pt x="425" y="233"/>
                  <a:pt x="425" y="233"/>
                  <a:pt x="425" y="233"/>
                </a:cubicBezTo>
                <a:cubicBezTo>
                  <a:pt x="425" y="233"/>
                  <a:pt x="425" y="233"/>
                  <a:pt x="425" y="233"/>
                </a:cubicBezTo>
                <a:cubicBezTo>
                  <a:pt x="425" y="230"/>
                  <a:pt x="426" y="227"/>
                  <a:pt x="426" y="224"/>
                </a:cubicBezTo>
                <a:cubicBezTo>
                  <a:pt x="426" y="220"/>
                  <a:pt x="423" y="217"/>
                  <a:pt x="419" y="217"/>
                </a:cubicBezTo>
                <a:cubicBezTo>
                  <a:pt x="419" y="217"/>
                  <a:pt x="419" y="217"/>
                  <a:pt x="419" y="217"/>
                </a:cubicBezTo>
                <a:close/>
                <a:moveTo>
                  <a:pt x="406" y="135"/>
                </a:moveTo>
                <a:cubicBezTo>
                  <a:pt x="406" y="135"/>
                  <a:pt x="405" y="135"/>
                  <a:pt x="404" y="135"/>
                </a:cubicBezTo>
                <a:cubicBezTo>
                  <a:pt x="400" y="137"/>
                  <a:pt x="398" y="141"/>
                  <a:pt x="400" y="144"/>
                </a:cubicBezTo>
                <a:cubicBezTo>
                  <a:pt x="404" y="157"/>
                  <a:pt x="408" y="170"/>
                  <a:pt x="409" y="183"/>
                </a:cubicBezTo>
                <a:cubicBezTo>
                  <a:pt x="410" y="187"/>
                  <a:pt x="413" y="189"/>
                  <a:pt x="417" y="189"/>
                </a:cubicBezTo>
                <a:cubicBezTo>
                  <a:pt x="417" y="189"/>
                  <a:pt x="417" y="189"/>
                  <a:pt x="418" y="189"/>
                </a:cubicBezTo>
                <a:cubicBezTo>
                  <a:pt x="422" y="189"/>
                  <a:pt x="424" y="185"/>
                  <a:pt x="424" y="181"/>
                </a:cubicBezTo>
                <a:cubicBezTo>
                  <a:pt x="423" y="179"/>
                  <a:pt x="423" y="178"/>
                  <a:pt x="423" y="176"/>
                </a:cubicBezTo>
                <a:cubicBezTo>
                  <a:pt x="423" y="176"/>
                  <a:pt x="423" y="176"/>
                  <a:pt x="423" y="176"/>
                </a:cubicBezTo>
                <a:cubicBezTo>
                  <a:pt x="423" y="176"/>
                  <a:pt x="423" y="176"/>
                  <a:pt x="423" y="176"/>
                </a:cubicBezTo>
                <a:cubicBezTo>
                  <a:pt x="423" y="176"/>
                  <a:pt x="423" y="176"/>
                  <a:pt x="423" y="176"/>
                </a:cubicBezTo>
                <a:cubicBezTo>
                  <a:pt x="423" y="175"/>
                  <a:pt x="423" y="175"/>
                  <a:pt x="423" y="175"/>
                </a:cubicBezTo>
                <a:cubicBezTo>
                  <a:pt x="423" y="175"/>
                  <a:pt x="423" y="175"/>
                  <a:pt x="423" y="175"/>
                </a:cubicBezTo>
                <a:cubicBezTo>
                  <a:pt x="423" y="175"/>
                  <a:pt x="423" y="175"/>
                  <a:pt x="423" y="175"/>
                </a:cubicBezTo>
                <a:cubicBezTo>
                  <a:pt x="423" y="175"/>
                  <a:pt x="423" y="175"/>
                  <a:pt x="423" y="175"/>
                </a:cubicBezTo>
                <a:cubicBezTo>
                  <a:pt x="423" y="175"/>
                  <a:pt x="423" y="175"/>
                  <a:pt x="423" y="175"/>
                </a:cubicBezTo>
                <a:cubicBezTo>
                  <a:pt x="423" y="175"/>
                  <a:pt x="423" y="175"/>
                  <a:pt x="423" y="175"/>
                </a:cubicBezTo>
                <a:cubicBezTo>
                  <a:pt x="423" y="174"/>
                  <a:pt x="423" y="174"/>
                  <a:pt x="423" y="174"/>
                </a:cubicBezTo>
                <a:cubicBezTo>
                  <a:pt x="423" y="174"/>
                  <a:pt x="423" y="174"/>
                  <a:pt x="423" y="174"/>
                </a:cubicBezTo>
                <a:cubicBezTo>
                  <a:pt x="423" y="174"/>
                  <a:pt x="423" y="174"/>
                  <a:pt x="423" y="174"/>
                </a:cubicBezTo>
                <a:cubicBezTo>
                  <a:pt x="422" y="174"/>
                  <a:pt x="422" y="174"/>
                  <a:pt x="422" y="174"/>
                </a:cubicBezTo>
                <a:cubicBezTo>
                  <a:pt x="422" y="174"/>
                  <a:pt x="422" y="174"/>
                  <a:pt x="422" y="174"/>
                </a:cubicBezTo>
                <a:cubicBezTo>
                  <a:pt x="422" y="174"/>
                  <a:pt x="422" y="174"/>
                  <a:pt x="422" y="174"/>
                </a:cubicBezTo>
                <a:cubicBezTo>
                  <a:pt x="422" y="173"/>
                  <a:pt x="422" y="173"/>
                  <a:pt x="422" y="173"/>
                </a:cubicBezTo>
                <a:cubicBezTo>
                  <a:pt x="422" y="173"/>
                  <a:pt x="422" y="173"/>
                  <a:pt x="422" y="173"/>
                </a:cubicBezTo>
                <a:cubicBezTo>
                  <a:pt x="422" y="173"/>
                  <a:pt x="422" y="173"/>
                  <a:pt x="422" y="173"/>
                </a:cubicBezTo>
                <a:cubicBezTo>
                  <a:pt x="422" y="173"/>
                  <a:pt x="422" y="173"/>
                  <a:pt x="422" y="173"/>
                </a:cubicBezTo>
                <a:cubicBezTo>
                  <a:pt x="422" y="173"/>
                  <a:pt x="422" y="173"/>
                  <a:pt x="422" y="173"/>
                </a:cubicBezTo>
                <a:cubicBezTo>
                  <a:pt x="422" y="173"/>
                  <a:pt x="422" y="173"/>
                  <a:pt x="422" y="173"/>
                </a:cubicBezTo>
                <a:cubicBezTo>
                  <a:pt x="422" y="172"/>
                  <a:pt x="422" y="172"/>
                  <a:pt x="422" y="172"/>
                </a:cubicBezTo>
                <a:cubicBezTo>
                  <a:pt x="422" y="172"/>
                  <a:pt x="422" y="172"/>
                  <a:pt x="422" y="172"/>
                </a:cubicBezTo>
                <a:cubicBezTo>
                  <a:pt x="422" y="172"/>
                  <a:pt x="422" y="172"/>
                  <a:pt x="422" y="172"/>
                </a:cubicBezTo>
                <a:cubicBezTo>
                  <a:pt x="422" y="172"/>
                  <a:pt x="422" y="172"/>
                  <a:pt x="422" y="172"/>
                </a:cubicBezTo>
                <a:cubicBezTo>
                  <a:pt x="422" y="172"/>
                  <a:pt x="422" y="172"/>
                  <a:pt x="422" y="172"/>
                </a:cubicBezTo>
                <a:cubicBezTo>
                  <a:pt x="422" y="172"/>
                  <a:pt x="422" y="172"/>
                  <a:pt x="422" y="172"/>
                </a:cubicBezTo>
                <a:cubicBezTo>
                  <a:pt x="422" y="171"/>
                  <a:pt x="422" y="171"/>
                  <a:pt x="422" y="171"/>
                </a:cubicBezTo>
                <a:cubicBezTo>
                  <a:pt x="422" y="171"/>
                  <a:pt x="422" y="171"/>
                  <a:pt x="422" y="171"/>
                </a:cubicBezTo>
                <a:cubicBezTo>
                  <a:pt x="422" y="171"/>
                  <a:pt x="422" y="171"/>
                  <a:pt x="422" y="171"/>
                </a:cubicBezTo>
                <a:cubicBezTo>
                  <a:pt x="422" y="171"/>
                  <a:pt x="422" y="171"/>
                  <a:pt x="422" y="171"/>
                </a:cubicBezTo>
                <a:cubicBezTo>
                  <a:pt x="422" y="171"/>
                  <a:pt x="422" y="171"/>
                  <a:pt x="422" y="171"/>
                </a:cubicBezTo>
                <a:cubicBezTo>
                  <a:pt x="422" y="171"/>
                  <a:pt x="422" y="171"/>
                  <a:pt x="422" y="171"/>
                </a:cubicBezTo>
                <a:cubicBezTo>
                  <a:pt x="422" y="170"/>
                  <a:pt x="422" y="170"/>
                  <a:pt x="422" y="170"/>
                </a:cubicBezTo>
                <a:cubicBezTo>
                  <a:pt x="422" y="170"/>
                  <a:pt x="422" y="170"/>
                  <a:pt x="422" y="170"/>
                </a:cubicBezTo>
                <a:cubicBezTo>
                  <a:pt x="422" y="170"/>
                  <a:pt x="422" y="170"/>
                  <a:pt x="422" y="170"/>
                </a:cubicBezTo>
                <a:cubicBezTo>
                  <a:pt x="422" y="170"/>
                  <a:pt x="422" y="170"/>
                  <a:pt x="422" y="170"/>
                </a:cubicBezTo>
                <a:cubicBezTo>
                  <a:pt x="422" y="170"/>
                  <a:pt x="422" y="170"/>
                  <a:pt x="422" y="170"/>
                </a:cubicBezTo>
                <a:cubicBezTo>
                  <a:pt x="422" y="170"/>
                  <a:pt x="422" y="170"/>
                  <a:pt x="422" y="170"/>
                </a:cubicBezTo>
                <a:cubicBezTo>
                  <a:pt x="422" y="169"/>
                  <a:pt x="422" y="169"/>
                  <a:pt x="422" y="169"/>
                </a:cubicBezTo>
                <a:cubicBezTo>
                  <a:pt x="422" y="169"/>
                  <a:pt x="422" y="169"/>
                  <a:pt x="422" y="169"/>
                </a:cubicBezTo>
                <a:cubicBezTo>
                  <a:pt x="422" y="169"/>
                  <a:pt x="422" y="169"/>
                  <a:pt x="422" y="169"/>
                </a:cubicBezTo>
                <a:cubicBezTo>
                  <a:pt x="422" y="169"/>
                  <a:pt x="422" y="169"/>
                  <a:pt x="422" y="169"/>
                </a:cubicBezTo>
                <a:cubicBezTo>
                  <a:pt x="421" y="169"/>
                  <a:pt x="421" y="169"/>
                  <a:pt x="421" y="169"/>
                </a:cubicBezTo>
                <a:cubicBezTo>
                  <a:pt x="421" y="169"/>
                  <a:pt x="421" y="169"/>
                  <a:pt x="421" y="169"/>
                </a:cubicBezTo>
                <a:cubicBezTo>
                  <a:pt x="421" y="168"/>
                  <a:pt x="421" y="168"/>
                  <a:pt x="421" y="168"/>
                </a:cubicBezTo>
                <a:cubicBezTo>
                  <a:pt x="421" y="168"/>
                  <a:pt x="421" y="168"/>
                  <a:pt x="421" y="168"/>
                </a:cubicBezTo>
                <a:cubicBezTo>
                  <a:pt x="421" y="168"/>
                  <a:pt x="421" y="168"/>
                  <a:pt x="421" y="168"/>
                </a:cubicBezTo>
                <a:cubicBezTo>
                  <a:pt x="421" y="168"/>
                  <a:pt x="421" y="168"/>
                  <a:pt x="421" y="168"/>
                </a:cubicBezTo>
                <a:cubicBezTo>
                  <a:pt x="421" y="168"/>
                  <a:pt x="421" y="168"/>
                  <a:pt x="421" y="168"/>
                </a:cubicBezTo>
                <a:cubicBezTo>
                  <a:pt x="421" y="168"/>
                  <a:pt x="421" y="168"/>
                  <a:pt x="421" y="168"/>
                </a:cubicBezTo>
                <a:cubicBezTo>
                  <a:pt x="421" y="168"/>
                  <a:pt x="421" y="167"/>
                  <a:pt x="421" y="167"/>
                </a:cubicBezTo>
                <a:cubicBezTo>
                  <a:pt x="421" y="167"/>
                  <a:pt x="421" y="167"/>
                  <a:pt x="421" y="167"/>
                </a:cubicBezTo>
                <a:cubicBezTo>
                  <a:pt x="421" y="167"/>
                  <a:pt x="421" y="167"/>
                  <a:pt x="421" y="167"/>
                </a:cubicBezTo>
                <a:cubicBezTo>
                  <a:pt x="421" y="167"/>
                  <a:pt x="421" y="167"/>
                  <a:pt x="421" y="167"/>
                </a:cubicBezTo>
                <a:cubicBezTo>
                  <a:pt x="421" y="167"/>
                  <a:pt x="421" y="167"/>
                  <a:pt x="421" y="167"/>
                </a:cubicBezTo>
                <a:cubicBezTo>
                  <a:pt x="421" y="167"/>
                  <a:pt x="421" y="167"/>
                  <a:pt x="421" y="167"/>
                </a:cubicBezTo>
                <a:cubicBezTo>
                  <a:pt x="421" y="167"/>
                  <a:pt x="421" y="166"/>
                  <a:pt x="421" y="166"/>
                </a:cubicBezTo>
                <a:cubicBezTo>
                  <a:pt x="421" y="166"/>
                  <a:pt x="421" y="166"/>
                  <a:pt x="421" y="166"/>
                </a:cubicBezTo>
                <a:cubicBezTo>
                  <a:pt x="421" y="166"/>
                  <a:pt x="421" y="166"/>
                  <a:pt x="421" y="166"/>
                </a:cubicBezTo>
                <a:cubicBezTo>
                  <a:pt x="421" y="166"/>
                  <a:pt x="421" y="166"/>
                  <a:pt x="421" y="166"/>
                </a:cubicBezTo>
                <a:cubicBezTo>
                  <a:pt x="421" y="166"/>
                  <a:pt x="421" y="166"/>
                  <a:pt x="421" y="166"/>
                </a:cubicBezTo>
                <a:cubicBezTo>
                  <a:pt x="421" y="166"/>
                  <a:pt x="421" y="166"/>
                  <a:pt x="421" y="166"/>
                </a:cubicBezTo>
                <a:cubicBezTo>
                  <a:pt x="421" y="165"/>
                  <a:pt x="421" y="165"/>
                  <a:pt x="421" y="165"/>
                </a:cubicBezTo>
                <a:cubicBezTo>
                  <a:pt x="421" y="165"/>
                  <a:pt x="421" y="165"/>
                  <a:pt x="421" y="165"/>
                </a:cubicBezTo>
                <a:cubicBezTo>
                  <a:pt x="421" y="165"/>
                  <a:pt x="421" y="165"/>
                  <a:pt x="421" y="165"/>
                </a:cubicBezTo>
                <a:cubicBezTo>
                  <a:pt x="421" y="165"/>
                  <a:pt x="421" y="165"/>
                  <a:pt x="421" y="165"/>
                </a:cubicBezTo>
                <a:cubicBezTo>
                  <a:pt x="421" y="165"/>
                  <a:pt x="421" y="165"/>
                  <a:pt x="421" y="165"/>
                </a:cubicBezTo>
                <a:cubicBezTo>
                  <a:pt x="421" y="165"/>
                  <a:pt x="421" y="165"/>
                  <a:pt x="421" y="164"/>
                </a:cubicBezTo>
                <a:cubicBezTo>
                  <a:pt x="421" y="164"/>
                  <a:pt x="421" y="164"/>
                  <a:pt x="421" y="164"/>
                </a:cubicBezTo>
                <a:cubicBezTo>
                  <a:pt x="421" y="164"/>
                  <a:pt x="420" y="164"/>
                  <a:pt x="420" y="164"/>
                </a:cubicBezTo>
                <a:cubicBezTo>
                  <a:pt x="420" y="164"/>
                  <a:pt x="420" y="164"/>
                  <a:pt x="420" y="164"/>
                </a:cubicBezTo>
                <a:cubicBezTo>
                  <a:pt x="420" y="164"/>
                  <a:pt x="420" y="164"/>
                  <a:pt x="420" y="164"/>
                </a:cubicBezTo>
                <a:cubicBezTo>
                  <a:pt x="420" y="164"/>
                  <a:pt x="420" y="164"/>
                  <a:pt x="420" y="164"/>
                </a:cubicBezTo>
                <a:cubicBezTo>
                  <a:pt x="420" y="164"/>
                  <a:pt x="420" y="164"/>
                  <a:pt x="420" y="164"/>
                </a:cubicBezTo>
                <a:cubicBezTo>
                  <a:pt x="420" y="163"/>
                  <a:pt x="420" y="163"/>
                  <a:pt x="420" y="163"/>
                </a:cubicBezTo>
                <a:cubicBezTo>
                  <a:pt x="420" y="163"/>
                  <a:pt x="420" y="163"/>
                  <a:pt x="420" y="163"/>
                </a:cubicBezTo>
                <a:cubicBezTo>
                  <a:pt x="420" y="163"/>
                  <a:pt x="420" y="163"/>
                  <a:pt x="420" y="163"/>
                </a:cubicBezTo>
                <a:cubicBezTo>
                  <a:pt x="420" y="163"/>
                  <a:pt x="420" y="163"/>
                  <a:pt x="420" y="163"/>
                </a:cubicBezTo>
                <a:cubicBezTo>
                  <a:pt x="420" y="163"/>
                  <a:pt x="420" y="163"/>
                  <a:pt x="420" y="163"/>
                </a:cubicBezTo>
                <a:cubicBezTo>
                  <a:pt x="420" y="163"/>
                  <a:pt x="420" y="163"/>
                  <a:pt x="420" y="163"/>
                </a:cubicBezTo>
                <a:cubicBezTo>
                  <a:pt x="420" y="162"/>
                  <a:pt x="420" y="162"/>
                  <a:pt x="420" y="162"/>
                </a:cubicBezTo>
                <a:cubicBezTo>
                  <a:pt x="420" y="162"/>
                  <a:pt x="420" y="162"/>
                  <a:pt x="420" y="162"/>
                </a:cubicBezTo>
                <a:cubicBezTo>
                  <a:pt x="420" y="162"/>
                  <a:pt x="420" y="162"/>
                  <a:pt x="420" y="162"/>
                </a:cubicBezTo>
                <a:cubicBezTo>
                  <a:pt x="420" y="162"/>
                  <a:pt x="420" y="162"/>
                  <a:pt x="420" y="162"/>
                </a:cubicBezTo>
                <a:cubicBezTo>
                  <a:pt x="420" y="162"/>
                  <a:pt x="420" y="162"/>
                  <a:pt x="420" y="162"/>
                </a:cubicBezTo>
                <a:cubicBezTo>
                  <a:pt x="420" y="162"/>
                  <a:pt x="420" y="162"/>
                  <a:pt x="420" y="162"/>
                </a:cubicBezTo>
                <a:cubicBezTo>
                  <a:pt x="420" y="161"/>
                  <a:pt x="420" y="161"/>
                  <a:pt x="420" y="161"/>
                </a:cubicBezTo>
                <a:cubicBezTo>
                  <a:pt x="420" y="161"/>
                  <a:pt x="420" y="161"/>
                  <a:pt x="420" y="161"/>
                </a:cubicBezTo>
                <a:cubicBezTo>
                  <a:pt x="420" y="161"/>
                  <a:pt x="420" y="161"/>
                  <a:pt x="420" y="161"/>
                </a:cubicBezTo>
                <a:cubicBezTo>
                  <a:pt x="420" y="161"/>
                  <a:pt x="420" y="161"/>
                  <a:pt x="420" y="161"/>
                </a:cubicBezTo>
                <a:cubicBezTo>
                  <a:pt x="420" y="161"/>
                  <a:pt x="420" y="161"/>
                  <a:pt x="420" y="161"/>
                </a:cubicBezTo>
                <a:cubicBezTo>
                  <a:pt x="420" y="161"/>
                  <a:pt x="420" y="161"/>
                  <a:pt x="420" y="161"/>
                </a:cubicBezTo>
                <a:cubicBezTo>
                  <a:pt x="420" y="161"/>
                  <a:pt x="420" y="160"/>
                  <a:pt x="420" y="160"/>
                </a:cubicBezTo>
                <a:cubicBezTo>
                  <a:pt x="420" y="160"/>
                  <a:pt x="420" y="160"/>
                  <a:pt x="420" y="160"/>
                </a:cubicBezTo>
                <a:cubicBezTo>
                  <a:pt x="420" y="160"/>
                  <a:pt x="419" y="160"/>
                  <a:pt x="419" y="160"/>
                </a:cubicBezTo>
                <a:cubicBezTo>
                  <a:pt x="419" y="160"/>
                  <a:pt x="419" y="160"/>
                  <a:pt x="419" y="160"/>
                </a:cubicBezTo>
                <a:cubicBezTo>
                  <a:pt x="419" y="160"/>
                  <a:pt x="419" y="160"/>
                  <a:pt x="419" y="160"/>
                </a:cubicBezTo>
                <a:cubicBezTo>
                  <a:pt x="419" y="160"/>
                  <a:pt x="419" y="160"/>
                  <a:pt x="419" y="160"/>
                </a:cubicBezTo>
                <a:cubicBezTo>
                  <a:pt x="419" y="160"/>
                  <a:pt x="419" y="159"/>
                  <a:pt x="419" y="159"/>
                </a:cubicBezTo>
                <a:cubicBezTo>
                  <a:pt x="419" y="159"/>
                  <a:pt x="419" y="159"/>
                  <a:pt x="419" y="159"/>
                </a:cubicBezTo>
                <a:cubicBezTo>
                  <a:pt x="419" y="159"/>
                  <a:pt x="419" y="159"/>
                  <a:pt x="419" y="159"/>
                </a:cubicBezTo>
                <a:cubicBezTo>
                  <a:pt x="419" y="159"/>
                  <a:pt x="419" y="159"/>
                  <a:pt x="419" y="159"/>
                </a:cubicBezTo>
                <a:cubicBezTo>
                  <a:pt x="419" y="159"/>
                  <a:pt x="419" y="159"/>
                  <a:pt x="419" y="159"/>
                </a:cubicBezTo>
                <a:cubicBezTo>
                  <a:pt x="419" y="159"/>
                  <a:pt x="419" y="159"/>
                  <a:pt x="419" y="159"/>
                </a:cubicBezTo>
                <a:cubicBezTo>
                  <a:pt x="419" y="159"/>
                  <a:pt x="419" y="159"/>
                  <a:pt x="419" y="158"/>
                </a:cubicBezTo>
                <a:cubicBezTo>
                  <a:pt x="419" y="158"/>
                  <a:pt x="419" y="158"/>
                  <a:pt x="419" y="158"/>
                </a:cubicBezTo>
                <a:cubicBezTo>
                  <a:pt x="419" y="158"/>
                  <a:pt x="419" y="158"/>
                  <a:pt x="419" y="158"/>
                </a:cubicBezTo>
                <a:cubicBezTo>
                  <a:pt x="419" y="158"/>
                  <a:pt x="419" y="158"/>
                  <a:pt x="419" y="158"/>
                </a:cubicBezTo>
                <a:cubicBezTo>
                  <a:pt x="419" y="158"/>
                  <a:pt x="419" y="158"/>
                  <a:pt x="419" y="158"/>
                </a:cubicBezTo>
                <a:cubicBezTo>
                  <a:pt x="419" y="158"/>
                  <a:pt x="419" y="158"/>
                  <a:pt x="419" y="158"/>
                </a:cubicBezTo>
                <a:cubicBezTo>
                  <a:pt x="419" y="158"/>
                  <a:pt x="419" y="158"/>
                  <a:pt x="419" y="157"/>
                </a:cubicBezTo>
                <a:cubicBezTo>
                  <a:pt x="419" y="157"/>
                  <a:pt x="419" y="157"/>
                  <a:pt x="419" y="157"/>
                </a:cubicBezTo>
                <a:cubicBezTo>
                  <a:pt x="419" y="157"/>
                  <a:pt x="419" y="157"/>
                  <a:pt x="419" y="157"/>
                </a:cubicBezTo>
                <a:cubicBezTo>
                  <a:pt x="419" y="157"/>
                  <a:pt x="419" y="157"/>
                  <a:pt x="419" y="157"/>
                </a:cubicBezTo>
                <a:cubicBezTo>
                  <a:pt x="419" y="157"/>
                  <a:pt x="419" y="157"/>
                  <a:pt x="419" y="157"/>
                </a:cubicBezTo>
                <a:cubicBezTo>
                  <a:pt x="419" y="157"/>
                  <a:pt x="419" y="157"/>
                  <a:pt x="419" y="157"/>
                </a:cubicBezTo>
                <a:cubicBezTo>
                  <a:pt x="419" y="157"/>
                  <a:pt x="419" y="157"/>
                  <a:pt x="419" y="157"/>
                </a:cubicBezTo>
                <a:cubicBezTo>
                  <a:pt x="419" y="156"/>
                  <a:pt x="419" y="156"/>
                  <a:pt x="419" y="156"/>
                </a:cubicBezTo>
                <a:cubicBezTo>
                  <a:pt x="419" y="156"/>
                  <a:pt x="418" y="156"/>
                  <a:pt x="418" y="156"/>
                </a:cubicBezTo>
                <a:cubicBezTo>
                  <a:pt x="418" y="156"/>
                  <a:pt x="418" y="156"/>
                  <a:pt x="418" y="156"/>
                </a:cubicBezTo>
                <a:cubicBezTo>
                  <a:pt x="417" y="150"/>
                  <a:pt x="415" y="145"/>
                  <a:pt x="413" y="139"/>
                </a:cubicBezTo>
                <a:cubicBezTo>
                  <a:pt x="412" y="136"/>
                  <a:pt x="409" y="135"/>
                  <a:pt x="406" y="135"/>
                </a:cubicBezTo>
                <a:close/>
                <a:moveTo>
                  <a:pt x="363" y="64"/>
                </a:moveTo>
                <a:cubicBezTo>
                  <a:pt x="361" y="64"/>
                  <a:pt x="359" y="65"/>
                  <a:pt x="358" y="66"/>
                </a:cubicBezTo>
                <a:cubicBezTo>
                  <a:pt x="355" y="69"/>
                  <a:pt x="355" y="74"/>
                  <a:pt x="358" y="76"/>
                </a:cubicBezTo>
                <a:cubicBezTo>
                  <a:pt x="367" y="86"/>
                  <a:pt x="375" y="97"/>
                  <a:pt x="382" y="108"/>
                </a:cubicBezTo>
                <a:cubicBezTo>
                  <a:pt x="383" y="110"/>
                  <a:pt x="386" y="112"/>
                  <a:pt x="388" y="112"/>
                </a:cubicBezTo>
                <a:cubicBezTo>
                  <a:pt x="389" y="112"/>
                  <a:pt x="391" y="111"/>
                  <a:pt x="392" y="111"/>
                </a:cubicBezTo>
                <a:cubicBezTo>
                  <a:pt x="395" y="109"/>
                  <a:pt x="396" y="104"/>
                  <a:pt x="394" y="101"/>
                </a:cubicBezTo>
                <a:cubicBezTo>
                  <a:pt x="390" y="93"/>
                  <a:pt x="385" y="86"/>
                  <a:pt x="379" y="79"/>
                </a:cubicBezTo>
                <a:cubicBezTo>
                  <a:pt x="379" y="79"/>
                  <a:pt x="379" y="79"/>
                  <a:pt x="379" y="79"/>
                </a:cubicBezTo>
                <a:cubicBezTo>
                  <a:pt x="379" y="79"/>
                  <a:pt x="379" y="79"/>
                  <a:pt x="379" y="79"/>
                </a:cubicBezTo>
                <a:cubicBezTo>
                  <a:pt x="379" y="79"/>
                  <a:pt x="379" y="79"/>
                  <a:pt x="379" y="79"/>
                </a:cubicBezTo>
                <a:cubicBezTo>
                  <a:pt x="378" y="78"/>
                  <a:pt x="377" y="76"/>
                  <a:pt x="376" y="75"/>
                </a:cubicBezTo>
                <a:cubicBezTo>
                  <a:pt x="376" y="75"/>
                  <a:pt x="376" y="75"/>
                  <a:pt x="376" y="75"/>
                </a:cubicBezTo>
                <a:cubicBezTo>
                  <a:pt x="376" y="75"/>
                  <a:pt x="375" y="75"/>
                  <a:pt x="375" y="75"/>
                </a:cubicBezTo>
                <a:cubicBezTo>
                  <a:pt x="375" y="75"/>
                  <a:pt x="375" y="75"/>
                  <a:pt x="375" y="75"/>
                </a:cubicBezTo>
                <a:cubicBezTo>
                  <a:pt x="375" y="75"/>
                  <a:pt x="375" y="75"/>
                  <a:pt x="375" y="74"/>
                </a:cubicBezTo>
                <a:cubicBezTo>
                  <a:pt x="375" y="74"/>
                  <a:pt x="375" y="74"/>
                  <a:pt x="375" y="74"/>
                </a:cubicBezTo>
                <a:cubicBezTo>
                  <a:pt x="375" y="74"/>
                  <a:pt x="375" y="74"/>
                  <a:pt x="375" y="74"/>
                </a:cubicBezTo>
                <a:cubicBezTo>
                  <a:pt x="375" y="74"/>
                  <a:pt x="375" y="74"/>
                  <a:pt x="375" y="74"/>
                </a:cubicBezTo>
                <a:cubicBezTo>
                  <a:pt x="375" y="74"/>
                  <a:pt x="375" y="74"/>
                  <a:pt x="375" y="74"/>
                </a:cubicBezTo>
                <a:cubicBezTo>
                  <a:pt x="375" y="74"/>
                  <a:pt x="375" y="74"/>
                  <a:pt x="375" y="74"/>
                </a:cubicBezTo>
                <a:cubicBezTo>
                  <a:pt x="375" y="74"/>
                  <a:pt x="375" y="74"/>
                  <a:pt x="374" y="74"/>
                </a:cubicBezTo>
                <a:cubicBezTo>
                  <a:pt x="374" y="74"/>
                  <a:pt x="374" y="74"/>
                  <a:pt x="374" y="74"/>
                </a:cubicBezTo>
                <a:cubicBezTo>
                  <a:pt x="374" y="74"/>
                  <a:pt x="374" y="74"/>
                  <a:pt x="374" y="73"/>
                </a:cubicBezTo>
                <a:cubicBezTo>
                  <a:pt x="374" y="73"/>
                  <a:pt x="374" y="73"/>
                  <a:pt x="374" y="73"/>
                </a:cubicBezTo>
                <a:cubicBezTo>
                  <a:pt x="374" y="73"/>
                  <a:pt x="374" y="73"/>
                  <a:pt x="374" y="73"/>
                </a:cubicBezTo>
                <a:cubicBezTo>
                  <a:pt x="374" y="73"/>
                  <a:pt x="374" y="73"/>
                  <a:pt x="374" y="73"/>
                </a:cubicBezTo>
                <a:cubicBezTo>
                  <a:pt x="373" y="72"/>
                  <a:pt x="372" y="71"/>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69"/>
                  <a:pt x="371" y="69"/>
                </a:cubicBezTo>
                <a:cubicBezTo>
                  <a:pt x="371" y="69"/>
                  <a:pt x="371" y="69"/>
                  <a:pt x="371" y="69"/>
                </a:cubicBezTo>
                <a:cubicBezTo>
                  <a:pt x="371" y="69"/>
                  <a:pt x="371" y="69"/>
                  <a:pt x="370" y="69"/>
                </a:cubicBezTo>
                <a:cubicBezTo>
                  <a:pt x="370" y="69"/>
                  <a:pt x="370" y="69"/>
                  <a:pt x="370" y="69"/>
                </a:cubicBezTo>
                <a:cubicBezTo>
                  <a:pt x="370" y="69"/>
                  <a:pt x="370" y="69"/>
                  <a:pt x="370" y="69"/>
                </a:cubicBezTo>
                <a:cubicBezTo>
                  <a:pt x="370" y="69"/>
                  <a:pt x="370" y="69"/>
                  <a:pt x="370" y="69"/>
                </a:cubicBezTo>
                <a:cubicBezTo>
                  <a:pt x="370" y="68"/>
                  <a:pt x="369" y="67"/>
                  <a:pt x="368" y="67"/>
                </a:cubicBezTo>
                <a:cubicBezTo>
                  <a:pt x="367" y="65"/>
                  <a:pt x="365" y="64"/>
                  <a:pt x="363" y="64"/>
                </a:cubicBezTo>
                <a:close/>
                <a:moveTo>
                  <a:pt x="295" y="17"/>
                </a:moveTo>
                <a:cubicBezTo>
                  <a:pt x="292" y="17"/>
                  <a:pt x="290" y="18"/>
                  <a:pt x="289" y="21"/>
                </a:cubicBezTo>
                <a:cubicBezTo>
                  <a:pt x="287" y="25"/>
                  <a:pt x="289" y="29"/>
                  <a:pt x="292" y="30"/>
                </a:cubicBezTo>
                <a:cubicBezTo>
                  <a:pt x="305" y="36"/>
                  <a:pt x="316" y="42"/>
                  <a:pt x="327" y="50"/>
                </a:cubicBezTo>
                <a:cubicBezTo>
                  <a:pt x="329" y="51"/>
                  <a:pt x="330" y="51"/>
                  <a:pt x="331" y="51"/>
                </a:cubicBezTo>
                <a:cubicBezTo>
                  <a:pt x="334" y="51"/>
                  <a:pt x="336" y="50"/>
                  <a:pt x="337" y="48"/>
                </a:cubicBezTo>
                <a:cubicBezTo>
                  <a:pt x="340" y="45"/>
                  <a:pt x="339" y="41"/>
                  <a:pt x="336" y="38"/>
                </a:cubicBezTo>
                <a:cubicBezTo>
                  <a:pt x="335" y="38"/>
                  <a:pt x="335" y="38"/>
                  <a:pt x="335" y="38"/>
                </a:cubicBezTo>
                <a:cubicBezTo>
                  <a:pt x="335" y="38"/>
                  <a:pt x="335" y="38"/>
                  <a:pt x="335" y="38"/>
                </a:cubicBezTo>
                <a:cubicBezTo>
                  <a:pt x="335" y="38"/>
                  <a:pt x="335" y="38"/>
                  <a:pt x="335" y="38"/>
                </a:cubicBezTo>
                <a:cubicBezTo>
                  <a:pt x="335" y="38"/>
                  <a:pt x="335" y="38"/>
                  <a:pt x="335" y="38"/>
                </a:cubicBezTo>
                <a:cubicBezTo>
                  <a:pt x="335" y="38"/>
                  <a:pt x="335" y="38"/>
                  <a:pt x="335" y="38"/>
                </a:cubicBezTo>
                <a:cubicBezTo>
                  <a:pt x="335" y="38"/>
                  <a:pt x="335" y="38"/>
                  <a:pt x="335" y="38"/>
                </a:cubicBezTo>
                <a:cubicBezTo>
                  <a:pt x="335" y="38"/>
                  <a:pt x="335" y="38"/>
                  <a:pt x="335" y="38"/>
                </a:cubicBezTo>
                <a:cubicBezTo>
                  <a:pt x="335" y="38"/>
                  <a:pt x="335" y="38"/>
                  <a:pt x="334" y="38"/>
                </a:cubicBezTo>
                <a:cubicBezTo>
                  <a:pt x="334" y="38"/>
                  <a:pt x="334" y="38"/>
                  <a:pt x="334" y="38"/>
                </a:cubicBezTo>
                <a:cubicBezTo>
                  <a:pt x="334" y="37"/>
                  <a:pt x="334" y="37"/>
                  <a:pt x="334" y="37"/>
                </a:cubicBezTo>
                <a:cubicBezTo>
                  <a:pt x="334" y="37"/>
                  <a:pt x="334" y="37"/>
                  <a:pt x="334" y="37"/>
                </a:cubicBezTo>
                <a:cubicBezTo>
                  <a:pt x="334" y="37"/>
                  <a:pt x="334" y="37"/>
                  <a:pt x="334" y="37"/>
                </a:cubicBezTo>
                <a:cubicBezTo>
                  <a:pt x="334" y="37"/>
                  <a:pt x="334" y="37"/>
                  <a:pt x="334" y="37"/>
                </a:cubicBezTo>
                <a:cubicBezTo>
                  <a:pt x="334" y="37"/>
                  <a:pt x="334" y="37"/>
                  <a:pt x="334" y="37"/>
                </a:cubicBezTo>
                <a:cubicBezTo>
                  <a:pt x="334" y="37"/>
                  <a:pt x="334" y="37"/>
                  <a:pt x="334" y="37"/>
                </a:cubicBezTo>
                <a:cubicBezTo>
                  <a:pt x="333" y="37"/>
                  <a:pt x="333" y="37"/>
                  <a:pt x="333" y="37"/>
                </a:cubicBezTo>
                <a:cubicBezTo>
                  <a:pt x="333" y="37"/>
                  <a:pt x="333" y="37"/>
                  <a:pt x="333" y="37"/>
                </a:cubicBezTo>
                <a:cubicBezTo>
                  <a:pt x="333" y="37"/>
                  <a:pt x="333" y="37"/>
                  <a:pt x="333" y="37"/>
                </a:cubicBezTo>
                <a:cubicBezTo>
                  <a:pt x="333" y="37"/>
                  <a:pt x="333" y="37"/>
                  <a:pt x="333" y="37"/>
                </a:cubicBezTo>
                <a:cubicBezTo>
                  <a:pt x="333" y="37"/>
                  <a:pt x="333" y="37"/>
                  <a:pt x="333" y="36"/>
                </a:cubicBezTo>
                <a:cubicBezTo>
                  <a:pt x="333" y="36"/>
                  <a:pt x="333" y="36"/>
                  <a:pt x="333" y="36"/>
                </a:cubicBezTo>
                <a:cubicBezTo>
                  <a:pt x="333" y="36"/>
                  <a:pt x="333" y="36"/>
                  <a:pt x="333" y="36"/>
                </a:cubicBezTo>
                <a:cubicBezTo>
                  <a:pt x="333" y="36"/>
                  <a:pt x="332" y="36"/>
                  <a:pt x="332" y="36"/>
                </a:cubicBezTo>
                <a:cubicBezTo>
                  <a:pt x="332" y="36"/>
                  <a:pt x="332" y="36"/>
                  <a:pt x="332" y="36"/>
                </a:cubicBezTo>
                <a:cubicBezTo>
                  <a:pt x="332" y="36"/>
                  <a:pt x="332" y="36"/>
                  <a:pt x="332" y="36"/>
                </a:cubicBezTo>
                <a:cubicBezTo>
                  <a:pt x="332" y="36"/>
                  <a:pt x="332" y="36"/>
                  <a:pt x="332" y="36"/>
                </a:cubicBezTo>
                <a:cubicBezTo>
                  <a:pt x="332" y="36"/>
                  <a:pt x="332" y="36"/>
                  <a:pt x="332" y="36"/>
                </a:cubicBezTo>
                <a:cubicBezTo>
                  <a:pt x="332" y="36"/>
                  <a:pt x="332" y="36"/>
                  <a:pt x="332" y="36"/>
                </a:cubicBezTo>
                <a:cubicBezTo>
                  <a:pt x="332" y="36"/>
                  <a:pt x="332" y="36"/>
                  <a:pt x="332" y="36"/>
                </a:cubicBezTo>
                <a:cubicBezTo>
                  <a:pt x="332" y="36"/>
                  <a:pt x="331" y="36"/>
                  <a:pt x="331" y="36"/>
                </a:cubicBezTo>
                <a:cubicBezTo>
                  <a:pt x="331" y="36"/>
                  <a:pt x="331" y="36"/>
                  <a:pt x="331" y="36"/>
                </a:cubicBezTo>
                <a:cubicBezTo>
                  <a:pt x="331" y="35"/>
                  <a:pt x="330" y="34"/>
                  <a:pt x="329" y="34"/>
                </a:cubicBezTo>
                <a:cubicBezTo>
                  <a:pt x="329" y="34"/>
                  <a:pt x="329" y="34"/>
                  <a:pt x="329" y="34"/>
                </a:cubicBezTo>
                <a:cubicBezTo>
                  <a:pt x="329" y="34"/>
                  <a:pt x="329" y="34"/>
                  <a:pt x="329" y="34"/>
                </a:cubicBezTo>
                <a:cubicBezTo>
                  <a:pt x="329" y="34"/>
                  <a:pt x="329" y="34"/>
                  <a:pt x="329" y="34"/>
                </a:cubicBezTo>
                <a:cubicBezTo>
                  <a:pt x="328" y="34"/>
                  <a:pt x="328" y="34"/>
                  <a:pt x="328" y="33"/>
                </a:cubicBezTo>
                <a:cubicBezTo>
                  <a:pt x="328" y="33"/>
                  <a:pt x="328" y="33"/>
                  <a:pt x="328" y="33"/>
                </a:cubicBezTo>
                <a:cubicBezTo>
                  <a:pt x="328" y="33"/>
                  <a:pt x="328" y="33"/>
                  <a:pt x="328" y="33"/>
                </a:cubicBezTo>
                <a:cubicBezTo>
                  <a:pt x="328" y="33"/>
                  <a:pt x="328" y="33"/>
                  <a:pt x="328" y="33"/>
                </a:cubicBezTo>
                <a:cubicBezTo>
                  <a:pt x="328" y="33"/>
                  <a:pt x="328" y="33"/>
                  <a:pt x="328" y="33"/>
                </a:cubicBezTo>
                <a:cubicBezTo>
                  <a:pt x="328" y="33"/>
                  <a:pt x="328" y="33"/>
                  <a:pt x="328" y="33"/>
                </a:cubicBezTo>
                <a:cubicBezTo>
                  <a:pt x="328" y="33"/>
                  <a:pt x="328" y="33"/>
                  <a:pt x="327" y="33"/>
                </a:cubicBezTo>
                <a:cubicBezTo>
                  <a:pt x="327" y="33"/>
                  <a:pt x="327" y="33"/>
                  <a:pt x="327" y="33"/>
                </a:cubicBezTo>
                <a:cubicBezTo>
                  <a:pt x="327" y="33"/>
                  <a:pt x="327" y="33"/>
                  <a:pt x="327" y="33"/>
                </a:cubicBezTo>
                <a:cubicBezTo>
                  <a:pt x="327" y="33"/>
                  <a:pt x="327" y="33"/>
                  <a:pt x="327" y="33"/>
                </a:cubicBezTo>
                <a:cubicBezTo>
                  <a:pt x="327" y="33"/>
                  <a:pt x="327" y="33"/>
                  <a:pt x="327" y="33"/>
                </a:cubicBezTo>
                <a:cubicBezTo>
                  <a:pt x="327" y="33"/>
                  <a:pt x="327" y="33"/>
                  <a:pt x="327" y="33"/>
                </a:cubicBezTo>
                <a:cubicBezTo>
                  <a:pt x="327" y="33"/>
                  <a:pt x="327" y="32"/>
                  <a:pt x="327" y="32"/>
                </a:cubicBezTo>
                <a:cubicBezTo>
                  <a:pt x="327" y="32"/>
                  <a:pt x="327" y="32"/>
                  <a:pt x="327" y="32"/>
                </a:cubicBezTo>
                <a:cubicBezTo>
                  <a:pt x="326" y="32"/>
                  <a:pt x="326" y="32"/>
                  <a:pt x="326" y="32"/>
                </a:cubicBezTo>
                <a:cubicBezTo>
                  <a:pt x="326" y="32"/>
                  <a:pt x="326" y="32"/>
                  <a:pt x="326" y="32"/>
                </a:cubicBezTo>
                <a:cubicBezTo>
                  <a:pt x="326" y="32"/>
                  <a:pt x="326" y="32"/>
                  <a:pt x="326" y="32"/>
                </a:cubicBezTo>
                <a:cubicBezTo>
                  <a:pt x="326" y="32"/>
                  <a:pt x="326" y="32"/>
                  <a:pt x="326" y="32"/>
                </a:cubicBezTo>
                <a:cubicBezTo>
                  <a:pt x="326" y="32"/>
                  <a:pt x="326" y="32"/>
                  <a:pt x="326" y="32"/>
                </a:cubicBezTo>
                <a:cubicBezTo>
                  <a:pt x="326" y="32"/>
                  <a:pt x="326" y="32"/>
                  <a:pt x="326" y="32"/>
                </a:cubicBezTo>
                <a:cubicBezTo>
                  <a:pt x="326" y="32"/>
                  <a:pt x="326" y="32"/>
                  <a:pt x="325" y="32"/>
                </a:cubicBezTo>
                <a:cubicBezTo>
                  <a:pt x="325" y="32"/>
                  <a:pt x="325" y="32"/>
                  <a:pt x="325" y="32"/>
                </a:cubicBezTo>
                <a:cubicBezTo>
                  <a:pt x="325" y="31"/>
                  <a:pt x="324" y="31"/>
                  <a:pt x="323" y="30"/>
                </a:cubicBezTo>
                <a:cubicBezTo>
                  <a:pt x="323" y="30"/>
                  <a:pt x="323" y="30"/>
                  <a:pt x="323" y="30"/>
                </a:cubicBezTo>
                <a:cubicBezTo>
                  <a:pt x="323" y="30"/>
                  <a:pt x="323" y="30"/>
                  <a:pt x="323" y="30"/>
                </a:cubicBezTo>
                <a:cubicBezTo>
                  <a:pt x="323" y="30"/>
                  <a:pt x="323" y="30"/>
                  <a:pt x="323" y="30"/>
                </a:cubicBezTo>
                <a:cubicBezTo>
                  <a:pt x="323" y="30"/>
                  <a:pt x="323" y="30"/>
                  <a:pt x="323" y="30"/>
                </a:cubicBezTo>
                <a:cubicBezTo>
                  <a:pt x="323" y="30"/>
                  <a:pt x="323" y="30"/>
                  <a:pt x="323" y="30"/>
                </a:cubicBezTo>
                <a:cubicBezTo>
                  <a:pt x="322" y="30"/>
                  <a:pt x="322" y="30"/>
                  <a:pt x="322" y="30"/>
                </a:cubicBezTo>
                <a:cubicBezTo>
                  <a:pt x="322" y="30"/>
                  <a:pt x="322" y="30"/>
                  <a:pt x="322" y="30"/>
                </a:cubicBezTo>
                <a:cubicBezTo>
                  <a:pt x="322" y="30"/>
                  <a:pt x="322" y="30"/>
                  <a:pt x="322" y="30"/>
                </a:cubicBezTo>
                <a:cubicBezTo>
                  <a:pt x="322" y="30"/>
                  <a:pt x="322" y="30"/>
                  <a:pt x="322" y="30"/>
                </a:cubicBezTo>
                <a:cubicBezTo>
                  <a:pt x="322" y="30"/>
                  <a:pt x="322" y="29"/>
                  <a:pt x="322" y="29"/>
                </a:cubicBezTo>
                <a:cubicBezTo>
                  <a:pt x="322" y="29"/>
                  <a:pt x="322" y="29"/>
                  <a:pt x="322" y="29"/>
                </a:cubicBezTo>
                <a:cubicBezTo>
                  <a:pt x="322" y="29"/>
                  <a:pt x="322" y="29"/>
                  <a:pt x="321" y="29"/>
                </a:cubicBezTo>
                <a:cubicBezTo>
                  <a:pt x="321" y="29"/>
                  <a:pt x="321" y="29"/>
                  <a:pt x="321" y="29"/>
                </a:cubicBezTo>
                <a:cubicBezTo>
                  <a:pt x="321" y="29"/>
                  <a:pt x="321" y="29"/>
                  <a:pt x="321" y="29"/>
                </a:cubicBezTo>
                <a:cubicBezTo>
                  <a:pt x="321" y="29"/>
                  <a:pt x="321" y="29"/>
                  <a:pt x="321" y="29"/>
                </a:cubicBezTo>
                <a:cubicBezTo>
                  <a:pt x="321" y="29"/>
                  <a:pt x="321" y="29"/>
                  <a:pt x="321" y="29"/>
                </a:cubicBezTo>
                <a:cubicBezTo>
                  <a:pt x="321" y="29"/>
                  <a:pt x="321" y="29"/>
                  <a:pt x="321" y="29"/>
                </a:cubicBezTo>
                <a:cubicBezTo>
                  <a:pt x="321" y="29"/>
                  <a:pt x="321" y="29"/>
                  <a:pt x="321" y="29"/>
                </a:cubicBezTo>
                <a:cubicBezTo>
                  <a:pt x="321" y="29"/>
                  <a:pt x="321" y="29"/>
                  <a:pt x="321" y="29"/>
                </a:cubicBezTo>
                <a:cubicBezTo>
                  <a:pt x="320" y="29"/>
                  <a:pt x="320" y="29"/>
                  <a:pt x="320" y="29"/>
                </a:cubicBezTo>
                <a:cubicBezTo>
                  <a:pt x="320" y="29"/>
                  <a:pt x="320" y="29"/>
                  <a:pt x="320" y="29"/>
                </a:cubicBezTo>
                <a:cubicBezTo>
                  <a:pt x="320" y="28"/>
                  <a:pt x="320" y="28"/>
                  <a:pt x="320" y="28"/>
                </a:cubicBezTo>
                <a:cubicBezTo>
                  <a:pt x="320" y="28"/>
                  <a:pt x="320" y="28"/>
                  <a:pt x="320" y="28"/>
                </a:cubicBezTo>
                <a:cubicBezTo>
                  <a:pt x="320" y="28"/>
                  <a:pt x="320" y="28"/>
                  <a:pt x="320" y="28"/>
                </a:cubicBezTo>
                <a:cubicBezTo>
                  <a:pt x="320" y="28"/>
                  <a:pt x="320" y="28"/>
                  <a:pt x="320" y="28"/>
                </a:cubicBezTo>
                <a:cubicBezTo>
                  <a:pt x="320" y="28"/>
                  <a:pt x="320" y="28"/>
                  <a:pt x="319" y="28"/>
                </a:cubicBezTo>
                <a:cubicBezTo>
                  <a:pt x="319" y="28"/>
                  <a:pt x="319" y="28"/>
                  <a:pt x="319" y="28"/>
                </a:cubicBezTo>
                <a:cubicBezTo>
                  <a:pt x="319" y="28"/>
                  <a:pt x="319" y="28"/>
                  <a:pt x="319" y="28"/>
                </a:cubicBezTo>
                <a:cubicBezTo>
                  <a:pt x="319" y="28"/>
                  <a:pt x="319" y="28"/>
                  <a:pt x="319" y="28"/>
                </a:cubicBezTo>
                <a:cubicBezTo>
                  <a:pt x="319" y="28"/>
                  <a:pt x="319" y="28"/>
                  <a:pt x="319" y="28"/>
                </a:cubicBezTo>
                <a:cubicBezTo>
                  <a:pt x="319" y="28"/>
                  <a:pt x="319" y="28"/>
                  <a:pt x="319" y="28"/>
                </a:cubicBezTo>
                <a:cubicBezTo>
                  <a:pt x="319" y="28"/>
                  <a:pt x="319" y="28"/>
                  <a:pt x="319" y="28"/>
                </a:cubicBezTo>
                <a:cubicBezTo>
                  <a:pt x="319" y="28"/>
                  <a:pt x="319" y="28"/>
                  <a:pt x="319" y="28"/>
                </a:cubicBezTo>
                <a:cubicBezTo>
                  <a:pt x="318" y="27"/>
                  <a:pt x="318" y="27"/>
                  <a:pt x="318" y="27"/>
                </a:cubicBezTo>
                <a:cubicBezTo>
                  <a:pt x="318" y="27"/>
                  <a:pt x="318" y="27"/>
                  <a:pt x="318" y="27"/>
                </a:cubicBezTo>
                <a:cubicBezTo>
                  <a:pt x="318" y="27"/>
                  <a:pt x="317" y="27"/>
                  <a:pt x="317" y="27"/>
                </a:cubicBezTo>
                <a:cubicBezTo>
                  <a:pt x="317" y="27"/>
                  <a:pt x="317" y="27"/>
                  <a:pt x="317" y="27"/>
                </a:cubicBezTo>
                <a:cubicBezTo>
                  <a:pt x="317" y="27"/>
                  <a:pt x="317" y="27"/>
                  <a:pt x="317" y="27"/>
                </a:cubicBezTo>
                <a:cubicBezTo>
                  <a:pt x="317" y="27"/>
                  <a:pt x="317" y="27"/>
                  <a:pt x="317" y="27"/>
                </a:cubicBezTo>
                <a:cubicBezTo>
                  <a:pt x="317" y="27"/>
                  <a:pt x="317" y="27"/>
                  <a:pt x="317" y="27"/>
                </a:cubicBezTo>
                <a:cubicBezTo>
                  <a:pt x="317" y="27"/>
                  <a:pt x="317" y="27"/>
                  <a:pt x="317" y="26"/>
                </a:cubicBezTo>
                <a:cubicBezTo>
                  <a:pt x="317" y="26"/>
                  <a:pt x="317" y="26"/>
                  <a:pt x="316" y="26"/>
                </a:cubicBezTo>
                <a:cubicBezTo>
                  <a:pt x="316" y="26"/>
                  <a:pt x="316" y="26"/>
                  <a:pt x="316" y="26"/>
                </a:cubicBezTo>
                <a:cubicBezTo>
                  <a:pt x="316" y="26"/>
                  <a:pt x="316" y="26"/>
                  <a:pt x="316" y="26"/>
                </a:cubicBezTo>
                <a:cubicBezTo>
                  <a:pt x="316" y="26"/>
                  <a:pt x="316" y="26"/>
                  <a:pt x="316" y="26"/>
                </a:cubicBezTo>
                <a:cubicBezTo>
                  <a:pt x="316" y="26"/>
                  <a:pt x="316" y="26"/>
                  <a:pt x="316" y="26"/>
                </a:cubicBezTo>
                <a:cubicBezTo>
                  <a:pt x="316" y="26"/>
                  <a:pt x="316" y="26"/>
                  <a:pt x="316" y="26"/>
                </a:cubicBezTo>
                <a:cubicBezTo>
                  <a:pt x="316" y="26"/>
                  <a:pt x="316" y="26"/>
                  <a:pt x="316" y="26"/>
                </a:cubicBezTo>
                <a:cubicBezTo>
                  <a:pt x="316" y="26"/>
                  <a:pt x="316" y="26"/>
                  <a:pt x="315" y="26"/>
                </a:cubicBezTo>
                <a:cubicBezTo>
                  <a:pt x="315" y="26"/>
                  <a:pt x="315" y="26"/>
                  <a:pt x="315" y="26"/>
                </a:cubicBezTo>
                <a:cubicBezTo>
                  <a:pt x="315" y="26"/>
                  <a:pt x="315" y="26"/>
                  <a:pt x="315" y="26"/>
                </a:cubicBezTo>
                <a:cubicBezTo>
                  <a:pt x="315" y="26"/>
                  <a:pt x="315" y="26"/>
                  <a:pt x="315" y="26"/>
                </a:cubicBezTo>
                <a:cubicBezTo>
                  <a:pt x="315" y="26"/>
                  <a:pt x="315" y="26"/>
                  <a:pt x="315" y="26"/>
                </a:cubicBezTo>
                <a:cubicBezTo>
                  <a:pt x="315" y="26"/>
                  <a:pt x="315" y="25"/>
                  <a:pt x="315" y="25"/>
                </a:cubicBezTo>
                <a:cubicBezTo>
                  <a:pt x="315" y="25"/>
                  <a:pt x="315" y="25"/>
                  <a:pt x="315" y="25"/>
                </a:cubicBezTo>
                <a:cubicBezTo>
                  <a:pt x="315" y="25"/>
                  <a:pt x="315" y="25"/>
                  <a:pt x="314" y="25"/>
                </a:cubicBezTo>
                <a:cubicBezTo>
                  <a:pt x="314" y="25"/>
                  <a:pt x="314" y="25"/>
                  <a:pt x="314" y="25"/>
                </a:cubicBezTo>
                <a:cubicBezTo>
                  <a:pt x="314" y="25"/>
                  <a:pt x="314" y="25"/>
                  <a:pt x="314" y="25"/>
                </a:cubicBezTo>
                <a:cubicBezTo>
                  <a:pt x="314" y="25"/>
                  <a:pt x="314" y="25"/>
                  <a:pt x="314" y="25"/>
                </a:cubicBezTo>
                <a:cubicBezTo>
                  <a:pt x="314" y="25"/>
                  <a:pt x="314" y="25"/>
                  <a:pt x="314" y="25"/>
                </a:cubicBezTo>
                <a:cubicBezTo>
                  <a:pt x="314" y="25"/>
                  <a:pt x="314" y="25"/>
                  <a:pt x="314" y="25"/>
                </a:cubicBezTo>
                <a:cubicBezTo>
                  <a:pt x="314" y="25"/>
                  <a:pt x="314" y="25"/>
                  <a:pt x="314" y="25"/>
                </a:cubicBezTo>
                <a:cubicBezTo>
                  <a:pt x="314" y="25"/>
                  <a:pt x="314" y="25"/>
                  <a:pt x="313" y="25"/>
                </a:cubicBezTo>
                <a:cubicBezTo>
                  <a:pt x="313" y="25"/>
                  <a:pt x="313" y="25"/>
                  <a:pt x="313" y="25"/>
                </a:cubicBezTo>
                <a:cubicBezTo>
                  <a:pt x="313" y="25"/>
                  <a:pt x="313" y="25"/>
                  <a:pt x="313" y="25"/>
                </a:cubicBezTo>
                <a:cubicBezTo>
                  <a:pt x="313" y="25"/>
                  <a:pt x="313" y="25"/>
                  <a:pt x="313" y="25"/>
                </a:cubicBezTo>
                <a:cubicBezTo>
                  <a:pt x="313" y="24"/>
                  <a:pt x="313" y="24"/>
                  <a:pt x="313" y="24"/>
                </a:cubicBezTo>
                <a:cubicBezTo>
                  <a:pt x="313" y="24"/>
                  <a:pt x="313" y="24"/>
                  <a:pt x="313" y="24"/>
                </a:cubicBezTo>
                <a:cubicBezTo>
                  <a:pt x="313" y="24"/>
                  <a:pt x="313" y="24"/>
                  <a:pt x="313" y="24"/>
                </a:cubicBezTo>
                <a:cubicBezTo>
                  <a:pt x="313" y="24"/>
                  <a:pt x="313" y="24"/>
                  <a:pt x="313" y="24"/>
                </a:cubicBezTo>
                <a:cubicBezTo>
                  <a:pt x="312" y="24"/>
                  <a:pt x="312" y="24"/>
                  <a:pt x="312" y="24"/>
                </a:cubicBezTo>
                <a:cubicBezTo>
                  <a:pt x="312" y="24"/>
                  <a:pt x="312" y="24"/>
                  <a:pt x="312" y="24"/>
                </a:cubicBezTo>
                <a:cubicBezTo>
                  <a:pt x="312" y="24"/>
                  <a:pt x="312" y="24"/>
                  <a:pt x="311" y="24"/>
                </a:cubicBezTo>
                <a:cubicBezTo>
                  <a:pt x="311" y="24"/>
                  <a:pt x="311" y="24"/>
                  <a:pt x="311" y="24"/>
                </a:cubicBezTo>
                <a:cubicBezTo>
                  <a:pt x="311" y="23"/>
                  <a:pt x="311" y="23"/>
                  <a:pt x="311" y="23"/>
                </a:cubicBezTo>
                <a:cubicBezTo>
                  <a:pt x="311" y="23"/>
                  <a:pt x="311" y="23"/>
                  <a:pt x="311" y="23"/>
                </a:cubicBezTo>
                <a:cubicBezTo>
                  <a:pt x="311" y="23"/>
                  <a:pt x="311" y="23"/>
                  <a:pt x="311" y="23"/>
                </a:cubicBezTo>
                <a:cubicBezTo>
                  <a:pt x="311" y="23"/>
                  <a:pt x="311" y="23"/>
                  <a:pt x="311"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09" y="23"/>
                </a:cubicBezTo>
                <a:cubicBezTo>
                  <a:pt x="309" y="23"/>
                  <a:pt x="309" y="23"/>
                  <a:pt x="309" y="23"/>
                </a:cubicBezTo>
                <a:cubicBezTo>
                  <a:pt x="309" y="23"/>
                  <a:pt x="309" y="23"/>
                  <a:pt x="309" y="23"/>
                </a:cubicBezTo>
                <a:cubicBezTo>
                  <a:pt x="309" y="23"/>
                  <a:pt x="309" y="22"/>
                  <a:pt x="309" y="22"/>
                </a:cubicBezTo>
                <a:cubicBezTo>
                  <a:pt x="309" y="22"/>
                  <a:pt x="309" y="22"/>
                  <a:pt x="309" y="22"/>
                </a:cubicBezTo>
                <a:cubicBezTo>
                  <a:pt x="309" y="22"/>
                  <a:pt x="309" y="22"/>
                  <a:pt x="309" y="22"/>
                </a:cubicBezTo>
                <a:cubicBezTo>
                  <a:pt x="309" y="22"/>
                  <a:pt x="309" y="22"/>
                  <a:pt x="309" y="22"/>
                </a:cubicBezTo>
                <a:cubicBezTo>
                  <a:pt x="309" y="22"/>
                  <a:pt x="309" y="22"/>
                  <a:pt x="309" y="22"/>
                </a:cubicBezTo>
                <a:cubicBezTo>
                  <a:pt x="308" y="22"/>
                  <a:pt x="308" y="22"/>
                  <a:pt x="308" y="22"/>
                </a:cubicBezTo>
                <a:cubicBezTo>
                  <a:pt x="308" y="22"/>
                  <a:pt x="308" y="22"/>
                  <a:pt x="308" y="22"/>
                </a:cubicBezTo>
                <a:cubicBezTo>
                  <a:pt x="308" y="22"/>
                  <a:pt x="308" y="22"/>
                  <a:pt x="308" y="22"/>
                </a:cubicBezTo>
                <a:cubicBezTo>
                  <a:pt x="308" y="22"/>
                  <a:pt x="308" y="22"/>
                  <a:pt x="308" y="22"/>
                </a:cubicBezTo>
                <a:cubicBezTo>
                  <a:pt x="308" y="22"/>
                  <a:pt x="308" y="22"/>
                  <a:pt x="308" y="22"/>
                </a:cubicBezTo>
                <a:cubicBezTo>
                  <a:pt x="308" y="22"/>
                  <a:pt x="308" y="22"/>
                  <a:pt x="308" y="22"/>
                </a:cubicBezTo>
                <a:cubicBezTo>
                  <a:pt x="308" y="22"/>
                  <a:pt x="308" y="22"/>
                  <a:pt x="307" y="22"/>
                </a:cubicBezTo>
                <a:cubicBezTo>
                  <a:pt x="307" y="22"/>
                  <a:pt x="307" y="22"/>
                  <a:pt x="307" y="22"/>
                </a:cubicBezTo>
                <a:cubicBezTo>
                  <a:pt x="307" y="22"/>
                  <a:pt x="307" y="22"/>
                  <a:pt x="307" y="21"/>
                </a:cubicBezTo>
                <a:cubicBezTo>
                  <a:pt x="307" y="21"/>
                  <a:pt x="307" y="21"/>
                  <a:pt x="307" y="21"/>
                </a:cubicBezTo>
                <a:cubicBezTo>
                  <a:pt x="307" y="21"/>
                  <a:pt x="307" y="21"/>
                  <a:pt x="307" y="21"/>
                </a:cubicBezTo>
                <a:cubicBezTo>
                  <a:pt x="307" y="21"/>
                  <a:pt x="307" y="21"/>
                  <a:pt x="307" y="21"/>
                </a:cubicBezTo>
                <a:cubicBezTo>
                  <a:pt x="307" y="21"/>
                  <a:pt x="307" y="21"/>
                  <a:pt x="307" y="21"/>
                </a:cubicBezTo>
                <a:cubicBezTo>
                  <a:pt x="307" y="21"/>
                  <a:pt x="307" y="21"/>
                  <a:pt x="307" y="21"/>
                </a:cubicBezTo>
                <a:cubicBezTo>
                  <a:pt x="306" y="21"/>
                  <a:pt x="305" y="20"/>
                  <a:pt x="304" y="20"/>
                </a:cubicBezTo>
                <a:cubicBezTo>
                  <a:pt x="304" y="20"/>
                  <a:pt x="304" y="20"/>
                  <a:pt x="304" y="20"/>
                </a:cubicBezTo>
                <a:cubicBezTo>
                  <a:pt x="304" y="20"/>
                  <a:pt x="304" y="20"/>
                  <a:pt x="304" y="20"/>
                </a:cubicBezTo>
                <a:cubicBezTo>
                  <a:pt x="304" y="20"/>
                  <a:pt x="304" y="20"/>
                  <a:pt x="304" y="20"/>
                </a:cubicBezTo>
                <a:cubicBezTo>
                  <a:pt x="304" y="20"/>
                  <a:pt x="304" y="20"/>
                  <a:pt x="304" y="20"/>
                </a:cubicBezTo>
                <a:cubicBezTo>
                  <a:pt x="304" y="20"/>
                  <a:pt x="304" y="20"/>
                  <a:pt x="304" y="20"/>
                </a:cubicBezTo>
                <a:cubicBezTo>
                  <a:pt x="304" y="20"/>
                  <a:pt x="303" y="20"/>
                  <a:pt x="303" y="20"/>
                </a:cubicBezTo>
                <a:cubicBezTo>
                  <a:pt x="303" y="20"/>
                  <a:pt x="303" y="20"/>
                  <a:pt x="303" y="20"/>
                </a:cubicBezTo>
                <a:cubicBezTo>
                  <a:pt x="303" y="20"/>
                  <a:pt x="303" y="20"/>
                  <a:pt x="303" y="20"/>
                </a:cubicBezTo>
                <a:cubicBezTo>
                  <a:pt x="303" y="20"/>
                  <a:pt x="303" y="20"/>
                  <a:pt x="303" y="20"/>
                </a:cubicBezTo>
                <a:cubicBezTo>
                  <a:pt x="303" y="19"/>
                  <a:pt x="303" y="19"/>
                  <a:pt x="303" y="19"/>
                </a:cubicBezTo>
                <a:cubicBezTo>
                  <a:pt x="303" y="19"/>
                  <a:pt x="303" y="19"/>
                  <a:pt x="303" y="19"/>
                </a:cubicBezTo>
                <a:cubicBezTo>
                  <a:pt x="303" y="19"/>
                  <a:pt x="303" y="19"/>
                  <a:pt x="302" y="19"/>
                </a:cubicBezTo>
                <a:cubicBezTo>
                  <a:pt x="302" y="19"/>
                  <a:pt x="302" y="19"/>
                  <a:pt x="302" y="19"/>
                </a:cubicBezTo>
                <a:cubicBezTo>
                  <a:pt x="302" y="19"/>
                  <a:pt x="302" y="19"/>
                  <a:pt x="302" y="19"/>
                </a:cubicBezTo>
                <a:cubicBezTo>
                  <a:pt x="302" y="19"/>
                  <a:pt x="302" y="19"/>
                  <a:pt x="302" y="19"/>
                </a:cubicBezTo>
                <a:cubicBezTo>
                  <a:pt x="302" y="19"/>
                  <a:pt x="302" y="19"/>
                  <a:pt x="302" y="19"/>
                </a:cubicBezTo>
                <a:cubicBezTo>
                  <a:pt x="302" y="19"/>
                  <a:pt x="302" y="19"/>
                  <a:pt x="302" y="19"/>
                </a:cubicBezTo>
                <a:cubicBezTo>
                  <a:pt x="302" y="19"/>
                  <a:pt x="302" y="19"/>
                  <a:pt x="302" y="19"/>
                </a:cubicBezTo>
                <a:cubicBezTo>
                  <a:pt x="302" y="19"/>
                  <a:pt x="302" y="19"/>
                  <a:pt x="302" y="19"/>
                </a:cubicBezTo>
                <a:cubicBezTo>
                  <a:pt x="301" y="19"/>
                  <a:pt x="301" y="19"/>
                  <a:pt x="301" y="19"/>
                </a:cubicBezTo>
                <a:cubicBezTo>
                  <a:pt x="301" y="19"/>
                  <a:pt x="301" y="19"/>
                  <a:pt x="301" y="19"/>
                </a:cubicBezTo>
                <a:cubicBezTo>
                  <a:pt x="301" y="19"/>
                  <a:pt x="301" y="19"/>
                  <a:pt x="301" y="19"/>
                </a:cubicBezTo>
                <a:cubicBezTo>
                  <a:pt x="301" y="19"/>
                  <a:pt x="301" y="19"/>
                  <a:pt x="301" y="19"/>
                </a:cubicBezTo>
                <a:cubicBezTo>
                  <a:pt x="301" y="19"/>
                  <a:pt x="301" y="18"/>
                  <a:pt x="301" y="18"/>
                </a:cubicBezTo>
                <a:cubicBezTo>
                  <a:pt x="301" y="18"/>
                  <a:pt x="301" y="18"/>
                  <a:pt x="301" y="18"/>
                </a:cubicBezTo>
                <a:cubicBezTo>
                  <a:pt x="301" y="18"/>
                  <a:pt x="300" y="18"/>
                  <a:pt x="300" y="18"/>
                </a:cubicBezTo>
                <a:cubicBezTo>
                  <a:pt x="300" y="18"/>
                  <a:pt x="300" y="18"/>
                  <a:pt x="300" y="18"/>
                </a:cubicBezTo>
                <a:cubicBezTo>
                  <a:pt x="300" y="18"/>
                  <a:pt x="300" y="18"/>
                  <a:pt x="300" y="18"/>
                </a:cubicBezTo>
                <a:cubicBezTo>
                  <a:pt x="300" y="18"/>
                  <a:pt x="300" y="18"/>
                  <a:pt x="300" y="18"/>
                </a:cubicBezTo>
                <a:cubicBezTo>
                  <a:pt x="300" y="18"/>
                  <a:pt x="300" y="18"/>
                  <a:pt x="300" y="18"/>
                </a:cubicBezTo>
                <a:cubicBezTo>
                  <a:pt x="300" y="18"/>
                  <a:pt x="300" y="18"/>
                  <a:pt x="300" y="18"/>
                </a:cubicBezTo>
                <a:cubicBezTo>
                  <a:pt x="300" y="18"/>
                  <a:pt x="300" y="18"/>
                  <a:pt x="300" y="18"/>
                </a:cubicBezTo>
                <a:cubicBezTo>
                  <a:pt x="300" y="18"/>
                  <a:pt x="299" y="18"/>
                  <a:pt x="299" y="18"/>
                </a:cubicBezTo>
                <a:cubicBezTo>
                  <a:pt x="299" y="18"/>
                  <a:pt x="299" y="18"/>
                  <a:pt x="298" y="17"/>
                </a:cubicBezTo>
                <a:cubicBezTo>
                  <a:pt x="298" y="17"/>
                  <a:pt x="298" y="17"/>
                  <a:pt x="298" y="17"/>
                </a:cubicBezTo>
                <a:cubicBezTo>
                  <a:pt x="298" y="17"/>
                  <a:pt x="298" y="17"/>
                  <a:pt x="298" y="17"/>
                </a:cubicBezTo>
                <a:cubicBezTo>
                  <a:pt x="298" y="17"/>
                  <a:pt x="298" y="17"/>
                  <a:pt x="298" y="17"/>
                </a:cubicBezTo>
                <a:cubicBezTo>
                  <a:pt x="298" y="17"/>
                  <a:pt x="298" y="17"/>
                  <a:pt x="298" y="17"/>
                </a:cubicBezTo>
                <a:cubicBezTo>
                  <a:pt x="297" y="17"/>
                  <a:pt x="296" y="17"/>
                  <a:pt x="295" y="17"/>
                </a:cubicBezTo>
                <a:close/>
              </a:path>
            </a:pathLst>
          </a:custGeom>
          <a:solidFill>
            <a:srgbClr val="0091DA"/>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63" name="Freeform 7">
            <a:extLst>
              <a:ext uri="{FF2B5EF4-FFF2-40B4-BE49-F238E27FC236}">
                <a16:creationId xmlns:a16="http://schemas.microsoft.com/office/drawing/2014/main" id="{7AAB7998-71FD-4101-8AA6-2F74EC15EA61}"/>
              </a:ext>
            </a:extLst>
          </p:cNvPr>
          <p:cNvSpPr>
            <a:spLocks noEditPoints="1"/>
          </p:cNvSpPr>
          <p:nvPr/>
        </p:nvSpPr>
        <p:spPr bwMode="auto">
          <a:xfrm>
            <a:off x="3887673" y="2488875"/>
            <a:ext cx="811816" cy="810204"/>
          </a:xfrm>
          <a:custGeom>
            <a:avLst/>
            <a:gdLst>
              <a:gd name="T0" fmla="*/ 209 w 426"/>
              <a:gd name="T1" fmla="*/ 0 h 425"/>
              <a:gd name="T2" fmla="*/ 206 w 426"/>
              <a:gd name="T3" fmla="*/ 0 h 425"/>
              <a:gd name="T4" fmla="*/ 214 w 426"/>
              <a:gd name="T5" fmla="*/ 14 h 425"/>
              <a:gd name="T6" fmla="*/ 251 w 426"/>
              <a:gd name="T7" fmla="*/ 3 h 425"/>
              <a:gd name="T8" fmla="*/ 249 w 426"/>
              <a:gd name="T9" fmla="*/ 3 h 425"/>
              <a:gd name="T10" fmla="*/ 246 w 426"/>
              <a:gd name="T11" fmla="*/ 2 h 425"/>
              <a:gd name="T12" fmla="*/ 234 w 426"/>
              <a:gd name="T13" fmla="*/ 1 h 425"/>
              <a:gd name="T14" fmla="*/ 231 w 426"/>
              <a:gd name="T15" fmla="*/ 0 h 425"/>
              <a:gd name="T16" fmla="*/ 228 w 426"/>
              <a:gd name="T17" fmla="*/ 0 h 425"/>
              <a:gd name="T18" fmla="*/ 226 w 426"/>
              <a:gd name="T19" fmla="*/ 0 h 425"/>
              <a:gd name="T20" fmla="*/ 125 w 426"/>
              <a:gd name="T21" fmla="*/ 19 h 425"/>
              <a:gd name="T22" fmla="*/ 122 w 426"/>
              <a:gd name="T23" fmla="*/ 20 h 425"/>
              <a:gd name="T24" fmla="*/ 132 w 426"/>
              <a:gd name="T25" fmla="*/ 16 h 425"/>
              <a:gd name="T26" fmla="*/ 55 w 426"/>
              <a:gd name="T27" fmla="*/ 70 h 425"/>
              <a:gd name="T28" fmla="*/ 64 w 426"/>
              <a:gd name="T29" fmla="*/ 64 h 425"/>
              <a:gd name="T30" fmla="*/ 12 w 426"/>
              <a:gd name="T31" fmla="*/ 144 h 425"/>
              <a:gd name="T32" fmla="*/ 11 w 426"/>
              <a:gd name="T33" fmla="*/ 147 h 425"/>
              <a:gd name="T34" fmla="*/ 10 w 426"/>
              <a:gd name="T35" fmla="*/ 149 h 425"/>
              <a:gd name="T36" fmla="*/ 9 w 426"/>
              <a:gd name="T37" fmla="*/ 152 h 425"/>
              <a:gd name="T38" fmla="*/ 1 w 426"/>
              <a:gd name="T39" fmla="*/ 235 h 425"/>
              <a:gd name="T40" fmla="*/ 2 w 426"/>
              <a:gd name="T41" fmla="*/ 243 h 425"/>
              <a:gd name="T42" fmla="*/ 3 w 426"/>
              <a:gd name="T43" fmla="*/ 247 h 425"/>
              <a:gd name="T44" fmla="*/ 3 w 426"/>
              <a:gd name="T45" fmla="*/ 250 h 425"/>
              <a:gd name="T46" fmla="*/ 4 w 426"/>
              <a:gd name="T47" fmla="*/ 252 h 425"/>
              <a:gd name="T48" fmla="*/ 5 w 426"/>
              <a:gd name="T49" fmla="*/ 255 h 425"/>
              <a:gd name="T50" fmla="*/ 5 w 426"/>
              <a:gd name="T51" fmla="*/ 258 h 425"/>
              <a:gd name="T52" fmla="*/ 6 w 426"/>
              <a:gd name="T53" fmla="*/ 261 h 425"/>
              <a:gd name="T54" fmla="*/ 28 w 426"/>
              <a:gd name="T55" fmla="*/ 296 h 425"/>
              <a:gd name="T56" fmla="*/ 30 w 426"/>
              <a:gd name="T57" fmla="*/ 321 h 425"/>
              <a:gd name="T58" fmla="*/ 32 w 426"/>
              <a:gd name="T59" fmla="*/ 324 h 425"/>
              <a:gd name="T60" fmla="*/ 34 w 426"/>
              <a:gd name="T61" fmla="*/ 327 h 425"/>
              <a:gd name="T62" fmla="*/ 36 w 426"/>
              <a:gd name="T63" fmla="*/ 331 h 425"/>
              <a:gd name="T64" fmla="*/ 55 w 426"/>
              <a:gd name="T65" fmla="*/ 344 h 425"/>
              <a:gd name="T66" fmla="*/ 85 w 426"/>
              <a:gd name="T67" fmla="*/ 382 h 425"/>
              <a:gd name="T68" fmla="*/ 87 w 426"/>
              <a:gd name="T69" fmla="*/ 384 h 425"/>
              <a:gd name="T70" fmla="*/ 90 w 426"/>
              <a:gd name="T71" fmla="*/ 386 h 425"/>
              <a:gd name="T72" fmla="*/ 92 w 426"/>
              <a:gd name="T73" fmla="*/ 388 h 425"/>
              <a:gd name="T74" fmla="*/ 95 w 426"/>
              <a:gd name="T75" fmla="*/ 390 h 425"/>
              <a:gd name="T76" fmla="*/ 98 w 426"/>
              <a:gd name="T77" fmla="*/ 391 h 425"/>
              <a:gd name="T78" fmla="*/ 100 w 426"/>
              <a:gd name="T79" fmla="*/ 393 h 425"/>
              <a:gd name="T80" fmla="*/ 102 w 426"/>
              <a:gd name="T81" fmla="*/ 394 h 425"/>
              <a:gd name="T82" fmla="*/ 153 w 426"/>
              <a:gd name="T83" fmla="*/ 417 h 425"/>
              <a:gd name="T84" fmla="*/ 156 w 426"/>
              <a:gd name="T85" fmla="*/ 418 h 425"/>
              <a:gd name="T86" fmla="*/ 158 w 426"/>
              <a:gd name="T87" fmla="*/ 418 h 425"/>
              <a:gd name="T88" fmla="*/ 161 w 426"/>
              <a:gd name="T89" fmla="*/ 419 h 425"/>
              <a:gd name="T90" fmla="*/ 276 w 426"/>
              <a:gd name="T91" fmla="*/ 416 h 425"/>
              <a:gd name="T92" fmla="*/ 348 w 426"/>
              <a:gd name="T93" fmla="*/ 378 h 425"/>
              <a:gd name="T94" fmla="*/ 350 w 426"/>
              <a:gd name="T95" fmla="*/ 376 h 425"/>
              <a:gd name="T96" fmla="*/ 411 w 426"/>
              <a:gd name="T97" fmla="*/ 223 h 425"/>
              <a:gd name="T98" fmla="*/ 422 w 426"/>
              <a:gd name="T99" fmla="*/ 256 h 425"/>
              <a:gd name="T100" fmla="*/ 422 w 426"/>
              <a:gd name="T101" fmla="*/ 253 h 425"/>
              <a:gd name="T102" fmla="*/ 423 w 426"/>
              <a:gd name="T103" fmla="*/ 250 h 425"/>
              <a:gd name="T104" fmla="*/ 426 w 426"/>
              <a:gd name="T105" fmla="*/ 225 h 425"/>
              <a:gd name="T106" fmla="*/ 421 w 426"/>
              <a:gd name="T107" fmla="*/ 167 h 425"/>
              <a:gd name="T108" fmla="*/ 358 w 426"/>
              <a:gd name="T109" fmla="*/ 66 h 425"/>
              <a:gd name="T110" fmla="*/ 371 w 426"/>
              <a:gd name="T111" fmla="*/ 69 h 425"/>
              <a:gd name="T112" fmla="*/ 363 w 426"/>
              <a:gd name="T113" fmla="*/ 64 h 425"/>
              <a:gd name="T114" fmla="*/ 308 w 426"/>
              <a:gd name="T115" fmla="*/ 22 h 425"/>
              <a:gd name="T116" fmla="*/ 304 w 426"/>
              <a:gd name="T117" fmla="*/ 20 h 425"/>
              <a:gd name="T118" fmla="*/ 301 w 426"/>
              <a:gd name="T119" fmla="*/ 19 h 425"/>
              <a:gd name="T120" fmla="*/ 298 w 426"/>
              <a:gd name="T121" fmla="*/ 17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6" h="425">
                <a:moveTo>
                  <a:pt x="213" y="0"/>
                </a:moveTo>
                <a:cubicBezTo>
                  <a:pt x="213" y="0"/>
                  <a:pt x="213" y="0"/>
                  <a:pt x="212" y="0"/>
                </a:cubicBezTo>
                <a:cubicBezTo>
                  <a:pt x="212" y="0"/>
                  <a:pt x="212" y="0"/>
                  <a:pt x="212" y="0"/>
                </a:cubicBezTo>
                <a:cubicBezTo>
                  <a:pt x="212" y="0"/>
                  <a:pt x="212" y="0"/>
                  <a:pt x="212" y="0"/>
                </a:cubicBezTo>
                <a:cubicBezTo>
                  <a:pt x="212" y="0"/>
                  <a:pt x="212" y="0"/>
                  <a:pt x="212" y="0"/>
                </a:cubicBezTo>
                <a:cubicBezTo>
                  <a:pt x="212" y="0"/>
                  <a:pt x="212" y="0"/>
                  <a:pt x="212" y="0"/>
                </a:cubicBezTo>
                <a:cubicBezTo>
                  <a:pt x="212" y="0"/>
                  <a:pt x="212" y="0"/>
                  <a:pt x="211" y="0"/>
                </a:cubicBezTo>
                <a:cubicBezTo>
                  <a:pt x="211" y="0"/>
                  <a:pt x="211" y="0"/>
                  <a:pt x="211" y="0"/>
                </a:cubicBezTo>
                <a:cubicBezTo>
                  <a:pt x="211" y="0"/>
                  <a:pt x="211" y="0"/>
                  <a:pt x="211" y="0"/>
                </a:cubicBezTo>
                <a:cubicBezTo>
                  <a:pt x="211" y="0"/>
                  <a:pt x="211" y="0"/>
                  <a:pt x="211" y="0"/>
                </a:cubicBezTo>
                <a:cubicBezTo>
                  <a:pt x="211" y="0"/>
                  <a:pt x="211" y="0"/>
                  <a:pt x="211" y="0"/>
                </a:cubicBezTo>
                <a:cubicBezTo>
                  <a:pt x="211" y="0"/>
                  <a:pt x="211" y="0"/>
                  <a:pt x="211" y="0"/>
                </a:cubicBezTo>
                <a:cubicBezTo>
                  <a:pt x="211" y="0"/>
                  <a:pt x="210" y="0"/>
                  <a:pt x="210" y="0"/>
                </a:cubicBezTo>
                <a:cubicBezTo>
                  <a:pt x="210" y="0"/>
                  <a:pt x="210" y="0"/>
                  <a:pt x="210" y="0"/>
                </a:cubicBezTo>
                <a:cubicBezTo>
                  <a:pt x="210" y="0"/>
                  <a:pt x="210" y="0"/>
                  <a:pt x="210" y="0"/>
                </a:cubicBezTo>
                <a:cubicBezTo>
                  <a:pt x="210" y="0"/>
                  <a:pt x="210" y="0"/>
                  <a:pt x="209" y="0"/>
                </a:cubicBezTo>
                <a:cubicBezTo>
                  <a:pt x="209" y="0"/>
                  <a:pt x="209" y="0"/>
                  <a:pt x="209" y="0"/>
                </a:cubicBezTo>
                <a:cubicBezTo>
                  <a:pt x="209" y="0"/>
                  <a:pt x="209" y="0"/>
                  <a:pt x="209" y="0"/>
                </a:cubicBezTo>
                <a:cubicBezTo>
                  <a:pt x="209" y="0"/>
                  <a:pt x="209" y="0"/>
                  <a:pt x="209" y="0"/>
                </a:cubicBezTo>
                <a:cubicBezTo>
                  <a:pt x="209" y="0"/>
                  <a:pt x="209" y="0"/>
                  <a:pt x="208" y="0"/>
                </a:cubicBezTo>
                <a:cubicBezTo>
                  <a:pt x="208" y="0"/>
                  <a:pt x="208" y="0"/>
                  <a:pt x="208" y="0"/>
                </a:cubicBezTo>
                <a:cubicBezTo>
                  <a:pt x="208" y="0"/>
                  <a:pt x="208" y="0"/>
                  <a:pt x="208" y="0"/>
                </a:cubicBezTo>
                <a:cubicBezTo>
                  <a:pt x="208" y="0"/>
                  <a:pt x="208" y="0"/>
                  <a:pt x="208" y="0"/>
                </a:cubicBezTo>
                <a:cubicBezTo>
                  <a:pt x="208" y="0"/>
                  <a:pt x="208" y="0"/>
                  <a:pt x="208" y="0"/>
                </a:cubicBezTo>
                <a:cubicBezTo>
                  <a:pt x="208" y="0"/>
                  <a:pt x="208" y="0"/>
                  <a:pt x="208" y="0"/>
                </a:cubicBezTo>
                <a:cubicBezTo>
                  <a:pt x="208" y="0"/>
                  <a:pt x="208" y="0"/>
                  <a:pt x="207" y="0"/>
                </a:cubicBezTo>
                <a:cubicBezTo>
                  <a:pt x="207" y="0"/>
                  <a:pt x="207" y="0"/>
                  <a:pt x="207" y="0"/>
                </a:cubicBezTo>
                <a:cubicBezTo>
                  <a:pt x="207" y="0"/>
                  <a:pt x="207" y="0"/>
                  <a:pt x="207" y="0"/>
                </a:cubicBezTo>
                <a:cubicBezTo>
                  <a:pt x="207" y="0"/>
                  <a:pt x="207" y="0"/>
                  <a:pt x="207" y="0"/>
                </a:cubicBezTo>
                <a:cubicBezTo>
                  <a:pt x="207" y="0"/>
                  <a:pt x="207" y="0"/>
                  <a:pt x="207" y="0"/>
                </a:cubicBezTo>
                <a:cubicBezTo>
                  <a:pt x="207" y="0"/>
                  <a:pt x="207" y="0"/>
                  <a:pt x="207" y="0"/>
                </a:cubicBezTo>
                <a:cubicBezTo>
                  <a:pt x="207" y="0"/>
                  <a:pt x="206" y="0"/>
                  <a:pt x="206" y="0"/>
                </a:cubicBezTo>
                <a:cubicBezTo>
                  <a:pt x="206" y="0"/>
                  <a:pt x="206" y="0"/>
                  <a:pt x="206" y="0"/>
                </a:cubicBezTo>
                <a:cubicBezTo>
                  <a:pt x="206" y="0"/>
                  <a:pt x="206" y="0"/>
                  <a:pt x="206" y="0"/>
                </a:cubicBezTo>
                <a:cubicBezTo>
                  <a:pt x="206" y="0"/>
                  <a:pt x="206" y="0"/>
                  <a:pt x="206" y="0"/>
                </a:cubicBezTo>
                <a:cubicBezTo>
                  <a:pt x="206" y="0"/>
                  <a:pt x="205" y="0"/>
                  <a:pt x="205" y="0"/>
                </a:cubicBezTo>
                <a:cubicBezTo>
                  <a:pt x="205" y="0"/>
                  <a:pt x="205" y="0"/>
                  <a:pt x="205" y="0"/>
                </a:cubicBezTo>
                <a:cubicBezTo>
                  <a:pt x="205" y="0"/>
                  <a:pt x="205" y="0"/>
                  <a:pt x="205" y="0"/>
                </a:cubicBezTo>
                <a:cubicBezTo>
                  <a:pt x="205" y="0"/>
                  <a:pt x="205" y="0"/>
                  <a:pt x="205" y="0"/>
                </a:cubicBezTo>
                <a:cubicBezTo>
                  <a:pt x="205" y="0"/>
                  <a:pt x="205" y="0"/>
                  <a:pt x="205" y="0"/>
                </a:cubicBezTo>
                <a:cubicBezTo>
                  <a:pt x="205" y="0"/>
                  <a:pt x="205" y="0"/>
                  <a:pt x="205" y="0"/>
                </a:cubicBezTo>
                <a:cubicBezTo>
                  <a:pt x="205" y="0"/>
                  <a:pt x="204" y="0"/>
                  <a:pt x="204" y="0"/>
                </a:cubicBezTo>
                <a:cubicBezTo>
                  <a:pt x="204" y="0"/>
                  <a:pt x="204" y="0"/>
                  <a:pt x="204" y="0"/>
                </a:cubicBezTo>
                <a:cubicBezTo>
                  <a:pt x="204" y="0"/>
                  <a:pt x="204" y="0"/>
                  <a:pt x="204" y="0"/>
                </a:cubicBezTo>
                <a:cubicBezTo>
                  <a:pt x="204" y="0"/>
                  <a:pt x="204" y="0"/>
                  <a:pt x="204" y="0"/>
                </a:cubicBezTo>
                <a:cubicBezTo>
                  <a:pt x="193" y="0"/>
                  <a:pt x="181" y="2"/>
                  <a:pt x="170" y="4"/>
                </a:cubicBezTo>
                <a:cubicBezTo>
                  <a:pt x="166" y="5"/>
                  <a:pt x="164" y="9"/>
                  <a:pt x="165" y="12"/>
                </a:cubicBezTo>
                <a:cubicBezTo>
                  <a:pt x="165" y="16"/>
                  <a:pt x="168" y="18"/>
                  <a:pt x="172" y="18"/>
                </a:cubicBezTo>
                <a:cubicBezTo>
                  <a:pt x="172" y="18"/>
                  <a:pt x="173" y="18"/>
                  <a:pt x="173" y="18"/>
                </a:cubicBezTo>
                <a:cubicBezTo>
                  <a:pt x="186" y="15"/>
                  <a:pt x="200" y="14"/>
                  <a:pt x="213" y="14"/>
                </a:cubicBezTo>
                <a:cubicBezTo>
                  <a:pt x="213" y="14"/>
                  <a:pt x="214" y="14"/>
                  <a:pt x="214" y="14"/>
                </a:cubicBezTo>
                <a:cubicBezTo>
                  <a:pt x="214" y="14"/>
                  <a:pt x="214" y="14"/>
                  <a:pt x="214" y="14"/>
                </a:cubicBezTo>
                <a:cubicBezTo>
                  <a:pt x="228" y="14"/>
                  <a:pt x="241" y="16"/>
                  <a:pt x="254" y="18"/>
                </a:cubicBezTo>
                <a:cubicBezTo>
                  <a:pt x="255" y="18"/>
                  <a:pt x="255" y="18"/>
                  <a:pt x="256" y="18"/>
                </a:cubicBezTo>
                <a:cubicBezTo>
                  <a:pt x="259" y="18"/>
                  <a:pt x="262" y="16"/>
                  <a:pt x="263" y="13"/>
                </a:cubicBezTo>
                <a:cubicBezTo>
                  <a:pt x="263" y="9"/>
                  <a:pt x="261" y="5"/>
                  <a:pt x="257" y="4"/>
                </a:cubicBezTo>
                <a:cubicBezTo>
                  <a:pt x="256" y="4"/>
                  <a:pt x="255" y="4"/>
                  <a:pt x="253" y="3"/>
                </a:cubicBezTo>
                <a:cubicBezTo>
                  <a:pt x="253" y="3"/>
                  <a:pt x="253" y="3"/>
                  <a:pt x="253" y="3"/>
                </a:cubicBezTo>
                <a:cubicBezTo>
                  <a:pt x="253" y="3"/>
                  <a:pt x="253" y="3"/>
                  <a:pt x="253" y="3"/>
                </a:cubicBezTo>
                <a:cubicBezTo>
                  <a:pt x="253" y="3"/>
                  <a:pt x="253" y="3"/>
                  <a:pt x="253" y="3"/>
                </a:cubicBezTo>
                <a:cubicBezTo>
                  <a:pt x="252" y="3"/>
                  <a:pt x="252" y="3"/>
                  <a:pt x="252" y="3"/>
                </a:cubicBezTo>
                <a:cubicBezTo>
                  <a:pt x="252" y="3"/>
                  <a:pt x="252" y="3"/>
                  <a:pt x="252" y="3"/>
                </a:cubicBezTo>
                <a:cubicBezTo>
                  <a:pt x="252" y="3"/>
                  <a:pt x="252" y="3"/>
                  <a:pt x="252" y="3"/>
                </a:cubicBezTo>
                <a:cubicBezTo>
                  <a:pt x="252" y="3"/>
                  <a:pt x="252" y="3"/>
                  <a:pt x="252" y="3"/>
                </a:cubicBezTo>
                <a:cubicBezTo>
                  <a:pt x="252" y="3"/>
                  <a:pt x="252" y="3"/>
                  <a:pt x="252" y="3"/>
                </a:cubicBezTo>
                <a:cubicBezTo>
                  <a:pt x="252" y="3"/>
                  <a:pt x="252" y="3"/>
                  <a:pt x="252" y="3"/>
                </a:cubicBezTo>
                <a:cubicBezTo>
                  <a:pt x="251" y="3"/>
                  <a:pt x="251" y="3"/>
                  <a:pt x="251" y="3"/>
                </a:cubicBezTo>
                <a:cubicBezTo>
                  <a:pt x="251" y="3"/>
                  <a:pt x="251" y="3"/>
                  <a:pt x="251" y="3"/>
                </a:cubicBezTo>
                <a:cubicBezTo>
                  <a:pt x="251" y="3"/>
                  <a:pt x="251" y="3"/>
                  <a:pt x="251" y="3"/>
                </a:cubicBezTo>
                <a:cubicBezTo>
                  <a:pt x="251" y="3"/>
                  <a:pt x="251" y="3"/>
                  <a:pt x="251" y="3"/>
                </a:cubicBezTo>
                <a:cubicBezTo>
                  <a:pt x="251" y="3"/>
                  <a:pt x="251" y="3"/>
                  <a:pt x="251" y="3"/>
                </a:cubicBezTo>
                <a:cubicBezTo>
                  <a:pt x="251" y="3"/>
                  <a:pt x="251" y="3"/>
                  <a:pt x="251" y="3"/>
                </a:cubicBezTo>
                <a:cubicBezTo>
                  <a:pt x="251" y="3"/>
                  <a:pt x="250" y="3"/>
                  <a:pt x="250" y="3"/>
                </a:cubicBezTo>
                <a:cubicBezTo>
                  <a:pt x="250" y="3"/>
                  <a:pt x="250" y="3"/>
                  <a:pt x="250" y="3"/>
                </a:cubicBezTo>
                <a:cubicBezTo>
                  <a:pt x="250" y="3"/>
                  <a:pt x="250" y="3"/>
                  <a:pt x="250" y="3"/>
                </a:cubicBezTo>
                <a:cubicBezTo>
                  <a:pt x="250" y="3"/>
                  <a:pt x="250" y="3"/>
                  <a:pt x="250" y="3"/>
                </a:cubicBezTo>
                <a:cubicBezTo>
                  <a:pt x="250" y="3"/>
                  <a:pt x="250" y="3"/>
                  <a:pt x="250" y="3"/>
                </a:cubicBezTo>
                <a:cubicBezTo>
                  <a:pt x="250" y="3"/>
                  <a:pt x="250" y="3"/>
                  <a:pt x="250" y="3"/>
                </a:cubicBezTo>
                <a:cubicBezTo>
                  <a:pt x="250" y="3"/>
                  <a:pt x="250" y="3"/>
                  <a:pt x="249" y="3"/>
                </a:cubicBezTo>
                <a:cubicBezTo>
                  <a:pt x="249" y="3"/>
                  <a:pt x="249" y="3"/>
                  <a:pt x="249" y="3"/>
                </a:cubicBezTo>
                <a:cubicBezTo>
                  <a:pt x="249" y="3"/>
                  <a:pt x="249" y="3"/>
                  <a:pt x="249" y="3"/>
                </a:cubicBezTo>
                <a:cubicBezTo>
                  <a:pt x="249" y="3"/>
                  <a:pt x="249" y="3"/>
                  <a:pt x="249" y="3"/>
                </a:cubicBezTo>
                <a:cubicBezTo>
                  <a:pt x="249" y="3"/>
                  <a:pt x="249" y="3"/>
                  <a:pt x="249" y="3"/>
                </a:cubicBezTo>
                <a:cubicBezTo>
                  <a:pt x="249" y="3"/>
                  <a:pt x="249" y="3"/>
                  <a:pt x="249" y="3"/>
                </a:cubicBezTo>
                <a:cubicBezTo>
                  <a:pt x="249" y="3"/>
                  <a:pt x="249" y="3"/>
                  <a:pt x="249" y="3"/>
                </a:cubicBezTo>
                <a:cubicBezTo>
                  <a:pt x="248" y="3"/>
                  <a:pt x="248" y="3"/>
                  <a:pt x="248" y="3"/>
                </a:cubicBezTo>
                <a:cubicBezTo>
                  <a:pt x="248" y="3"/>
                  <a:pt x="248" y="3"/>
                  <a:pt x="248" y="2"/>
                </a:cubicBezTo>
                <a:cubicBezTo>
                  <a:pt x="248" y="2"/>
                  <a:pt x="248" y="2"/>
                  <a:pt x="248" y="2"/>
                </a:cubicBezTo>
                <a:cubicBezTo>
                  <a:pt x="248" y="2"/>
                  <a:pt x="248" y="2"/>
                  <a:pt x="248" y="2"/>
                </a:cubicBezTo>
                <a:cubicBezTo>
                  <a:pt x="248" y="2"/>
                  <a:pt x="248" y="2"/>
                  <a:pt x="248" y="2"/>
                </a:cubicBezTo>
                <a:cubicBezTo>
                  <a:pt x="248" y="2"/>
                  <a:pt x="248" y="2"/>
                  <a:pt x="248" y="2"/>
                </a:cubicBezTo>
                <a:cubicBezTo>
                  <a:pt x="247" y="2"/>
                  <a:pt x="247" y="2"/>
                  <a:pt x="247" y="2"/>
                </a:cubicBezTo>
                <a:cubicBezTo>
                  <a:pt x="247" y="2"/>
                  <a:pt x="247" y="2"/>
                  <a:pt x="247" y="2"/>
                </a:cubicBezTo>
                <a:cubicBezTo>
                  <a:pt x="247" y="2"/>
                  <a:pt x="247" y="2"/>
                  <a:pt x="247" y="2"/>
                </a:cubicBezTo>
                <a:cubicBezTo>
                  <a:pt x="247" y="2"/>
                  <a:pt x="247" y="2"/>
                  <a:pt x="247" y="2"/>
                </a:cubicBezTo>
                <a:cubicBezTo>
                  <a:pt x="247" y="2"/>
                  <a:pt x="247" y="2"/>
                  <a:pt x="247" y="2"/>
                </a:cubicBezTo>
                <a:cubicBezTo>
                  <a:pt x="247" y="2"/>
                  <a:pt x="247" y="2"/>
                  <a:pt x="247" y="2"/>
                </a:cubicBezTo>
                <a:cubicBezTo>
                  <a:pt x="247" y="2"/>
                  <a:pt x="246" y="2"/>
                  <a:pt x="246" y="2"/>
                </a:cubicBezTo>
                <a:cubicBezTo>
                  <a:pt x="246" y="2"/>
                  <a:pt x="246" y="2"/>
                  <a:pt x="246" y="2"/>
                </a:cubicBezTo>
                <a:cubicBezTo>
                  <a:pt x="246" y="2"/>
                  <a:pt x="246" y="2"/>
                  <a:pt x="246" y="2"/>
                </a:cubicBezTo>
                <a:cubicBezTo>
                  <a:pt x="246" y="2"/>
                  <a:pt x="246" y="2"/>
                  <a:pt x="246" y="2"/>
                </a:cubicBezTo>
                <a:cubicBezTo>
                  <a:pt x="246" y="2"/>
                  <a:pt x="246" y="2"/>
                  <a:pt x="246" y="2"/>
                </a:cubicBezTo>
                <a:cubicBezTo>
                  <a:pt x="246" y="2"/>
                  <a:pt x="246" y="2"/>
                  <a:pt x="246" y="2"/>
                </a:cubicBezTo>
                <a:cubicBezTo>
                  <a:pt x="245" y="2"/>
                  <a:pt x="245" y="2"/>
                  <a:pt x="245" y="2"/>
                </a:cubicBezTo>
                <a:cubicBezTo>
                  <a:pt x="245" y="2"/>
                  <a:pt x="245" y="2"/>
                  <a:pt x="245" y="2"/>
                </a:cubicBezTo>
                <a:cubicBezTo>
                  <a:pt x="245" y="2"/>
                  <a:pt x="245" y="2"/>
                  <a:pt x="245" y="2"/>
                </a:cubicBezTo>
                <a:cubicBezTo>
                  <a:pt x="245" y="2"/>
                  <a:pt x="245" y="2"/>
                  <a:pt x="245" y="2"/>
                </a:cubicBezTo>
                <a:cubicBezTo>
                  <a:pt x="245" y="2"/>
                  <a:pt x="245" y="2"/>
                  <a:pt x="245" y="2"/>
                </a:cubicBezTo>
                <a:cubicBezTo>
                  <a:pt x="245" y="2"/>
                  <a:pt x="245" y="2"/>
                  <a:pt x="245" y="2"/>
                </a:cubicBezTo>
                <a:cubicBezTo>
                  <a:pt x="245" y="2"/>
                  <a:pt x="244" y="2"/>
                  <a:pt x="244" y="2"/>
                </a:cubicBezTo>
                <a:cubicBezTo>
                  <a:pt x="244" y="2"/>
                  <a:pt x="244" y="2"/>
                  <a:pt x="244" y="2"/>
                </a:cubicBezTo>
                <a:cubicBezTo>
                  <a:pt x="244" y="2"/>
                  <a:pt x="243" y="2"/>
                  <a:pt x="243" y="2"/>
                </a:cubicBezTo>
                <a:cubicBezTo>
                  <a:pt x="243" y="2"/>
                  <a:pt x="243" y="2"/>
                  <a:pt x="243" y="2"/>
                </a:cubicBezTo>
                <a:cubicBezTo>
                  <a:pt x="240" y="1"/>
                  <a:pt x="238" y="1"/>
                  <a:pt x="235" y="1"/>
                </a:cubicBezTo>
                <a:cubicBezTo>
                  <a:pt x="235" y="1"/>
                  <a:pt x="235" y="1"/>
                  <a:pt x="235" y="1"/>
                </a:cubicBezTo>
                <a:cubicBezTo>
                  <a:pt x="235" y="1"/>
                  <a:pt x="235" y="1"/>
                  <a:pt x="235" y="1"/>
                </a:cubicBezTo>
                <a:cubicBezTo>
                  <a:pt x="235" y="1"/>
                  <a:pt x="235" y="1"/>
                  <a:pt x="235" y="1"/>
                </a:cubicBezTo>
                <a:cubicBezTo>
                  <a:pt x="235" y="1"/>
                  <a:pt x="234" y="1"/>
                  <a:pt x="234" y="1"/>
                </a:cubicBezTo>
                <a:cubicBezTo>
                  <a:pt x="234" y="1"/>
                  <a:pt x="234" y="1"/>
                  <a:pt x="234" y="1"/>
                </a:cubicBezTo>
                <a:cubicBezTo>
                  <a:pt x="234" y="1"/>
                  <a:pt x="234" y="1"/>
                  <a:pt x="234" y="1"/>
                </a:cubicBezTo>
                <a:cubicBezTo>
                  <a:pt x="234" y="1"/>
                  <a:pt x="234" y="1"/>
                  <a:pt x="234" y="1"/>
                </a:cubicBezTo>
                <a:cubicBezTo>
                  <a:pt x="234" y="1"/>
                  <a:pt x="234" y="1"/>
                  <a:pt x="234" y="1"/>
                </a:cubicBezTo>
                <a:cubicBezTo>
                  <a:pt x="234" y="1"/>
                  <a:pt x="234" y="1"/>
                  <a:pt x="234" y="1"/>
                </a:cubicBezTo>
                <a:cubicBezTo>
                  <a:pt x="233" y="1"/>
                  <a:pt x="233" y="1"/>
                  <a:pt x="233" y="1"/>
                </a:cubicBezTo>
                <a:cubicBezTo>
                  <a:pt x="233" y="1"/>
                  <a:pt x="233" y="1"/>
                  <a:pt x="233" y="1"/>
                </a:cubicBezTo>
                <a:cubicBezTo>
                  <a:pt x="233" y="1"/>
                  <a:pt x="233" y="1"/>
                  <a:pt x="233" y="1"/>
                </a:cubicBezTo>
                <a:cubicBezTo>
                  <a:pt x="233" y="1"/>
                  <a:pt x="233" y="1"/>
                  <a:pt x="233" y="1"/>
                </a:cubicBezTo>
                <a:cubicBezTo>
                  <a:pt x="233" y="1"/>
                  <a:pt x="233" y="1"/>
                  <a:pt x="233" y="1"/>
                </a:cubicBezTo>
                <a:cubicBezTo>
                  <a:pt x="233" y="1"/>
                  <a:pt x="233" y="1"/>
                  <a:pt x="233" y="1"/>
                </a:cubicBezTo>
                <a:cubicBezTo>
                  <a:pt x="232" y="0"/>
                  <a:pt x="232" y="0"/>
                  <a:pt x="232" y="0"/>
                </a:cubicBezTo>
                <a:cubicBezTo>
                  <a:pt x="232" y="0"/>
                  <a:pt x="232" y="0"/>
                  <a:pt x="232" y="0"/>
                </a:cubicBezTo>
                <a:cubicBezTo>
                  <a:pt x="232" y="0"/>
                  <a:pt x="232" y="0"/>
                  <a:pt x="232" y="0"/>
                </a:cubicBezTo>
                <a:cubicBezTo>
                  <a:pt x="232" y="0"/>
                  <a:pt x="232" y="0"/>
                  <a:pt x="232" y="0"/>
                </a:cubicBezTo>
                <a:cubicBezTo>
                  <a:pt x="232" y="0"/>
                  <a:pt x="232" y="0"/>
                  <a:pt x="232" y="0"/>
                </a:cubicBezTo>
                <a:cubicBezTo>
                  <a:pt x="232" y="0"/>
                  <a:pt x="232" y="0"/>
                  <a:pt x="232" y="0"/>
                </a:cubicBezTo>
                <a:cubicBezTo>
                  <a:pt x="231" y="0"/>
                  <a:pt x="231" y="0"/>
                  <a:pt x="231" y="0"/>
                </a:cubicBezTo>
                <a:cubicBezTo>
                  <a:pt x="231" y="0"/>
                  <a:pt x="231" y="0"/>
                  <a:pt x="231" y="0"/>
                </a:cubicBezTo>
                <a:cubicBezTo>
                  <a:pt x="231" y="0"/>
                  <a:pt x="231" y="0"/>
                  <a:pt x="231" y="0"/>
                </a:cubicBezTo>
                <a:cubicBezTo>
                  <a:pt x="231" y="0"/>
                  <a:pt x="231" y="0"/>
                  <a:pt x="231" y="0"/>
                </a:cubicBezTo>
                <a:cubicBezTo>
                  <a:pt x="231" y="0"/>
                  <a:pt x="231" y="0"/>
                  <a:pt x="231" y="0"/>
                </a:cubicBezTo>
                <a:cubicBezTo>
                  <a:pt x="231" y="0"/>
                  <a:pt x="231" y="0"/>
                  <a:pt x="231" y="0"/>
                </a:cubicBezTo>
                <a:cubicBezTo>
                  <a:pt x="230" y="0"/>
                  <a:pt x="230" y="0"/>
                  <a:pt x="230" y="0"/>
                </a:cubicBezTo>
                <a:cubicBezTo>
                  <a:pt x="230" y="0"/>
                  <a:pt x="230" y="0"/>
                  <a:pt x="230" y="0"/>
                </a:cubicBezTo>
                <a:cubicBezTo>
                  <a:pt x="230" y="0"/>
                  <a:pt x="230" y="0"/>
                  <a:pt x="230" y="0"/>
                </a:cubicBezTo>
                <a:cubicBezTo>
                  <a:pt x="230" y="0"/>
                  <a:pt x="230" y="0"/>
                  <a:pt x="230" y="0"/>
                </a:cubicBezTo>
                <a:cubicBezTo>
                  <a:pt x="230" y="0"/>
                  <a:pt x="230" y="0"/>
                  <a:pt x="230" y="0"/>
                </a:cubicBezTo>
                <a:cubicBezTo>
                  <a:pt x="230" y="0"/>
                  <a:pt x="229" y="0"/>
                  <a:pt x="229" y="0"/>
                </a:cubicBezTo>
                <a:cubicBezTo>
                  <a:pt x="229" y="0"/>
                  <a:pt x="229" y="0"/>
                  <a:pt x="229" y="0"/>
                </a:cubicBezTo>
                <a:cubicBezTo>
                  <a:pt x="229" y="0"/>
                  <a:pt x="229" y="0"/>
                  <a:pt x="229" y="0"/>
                </a:cubicBezTo>
                <a:cubicBezTo>
                  <a:pt x="229" y="0"/>
                  <a:pt x="229" y="0"/>
                  <a:pt x="229" y="0"/>
                </a:cubicBezTo>
                <a:cubicBezTo>
                  <a:pt x="229" y="0"/>
                  <a:pt x="229" y="0"/>
                  <a:pt x="229" y="0"/>
                </a:cubicBezTo>
                <a:cubicBezTo>
                  <a:pt x="229" y="0"/>
                  <a:pt x="229" y="0"/>
                  <a:pt x="229" y="0"/>
                </a:cubicBezTo>
                <a:cubicBezTo>
                  <a:pt x="229" y="0"/>
                  <a:pt x="228" y="0"/>
                  <a:pt x="228" y="0"/>
                </a:cubicBezTo>
                <a:cubicBezTo>
                  <a:pt x="228" y="0"/>
                  <a:pt x="228" y="0"/>
                  <a:pt x="228" y="0"/>
                </a:cubicBezTo>
                <a:cubicBezTo>
                  <a:pt x="228" y="0"/>
                  <a:pt x="228" y="0"/>
                  <a:pt x="228" y="0"/>
                </a:cubicBezTo>
                <a:cubicBezTo>
                  <a:pt x="228" y="0"/>
                  <a:pt x="228" y="0"/>
                  <a:pt x="228" y="0"/>
                </a:cubicBezTo>
                <a:cubicBezTo>
                  <a:pt x="228" y="0"/>
                  <a:pt x="228" y="0"/>
                  <a:pt x="228" y="0"/>
                </a:cubicBezTo>
                <a:cubicBezTo>
                  <a:pt x="228" y="0"/>
                  <a:pt x="228" y="0"/>
                  <a:pt x="228" y="0"/>
                </a:cubicBezTo>
                <a:cubicBezTo>
                  <a:pt x="228" y="0"/>
                  <a:pt x="227" y="0"/>
                  <a:pt x="227" y="0"/>
                </a:cubicBezTo>
                <a:cubicBezTo>
                  <a:pt x="227" y="0"/>
                  <a:pt x="227" y="0"/>
                  <a:pt x="227" y="0"/>
                </a:cubicBezTo>
                <a:cubicBezTo>
                  <a:pt x="227" y="0"/>
                  <a:pt x="227" y="0"/>
                  <a:pt x="227" y="0"/>
                </a:cubicBezTo>
                <a:cubicBezTo>
                  <a:pt x="227" y="0"/>
                  <a:pt x="227" y="0"/>
                  <a:pt x="227" y="0"/>
                </a:cubicBezTo>
                <a:cubicBezTo>
                  <a:pt x="227" y="0"/>
                  <a:pt x="227" y="0"/>
                  <a:pt x="227" y="0"/>
                </a:cubicBezTo>
                <a:cubicBezTo>
                  <a:pt x="227" y="0"/>
                  <a:pt x="227" y="0"/>
                  <a:pt x="227" y="0"/>
                </a:cubicBezTo>
                <a:cubicBezTo>
                  <a:pt x="226" y="0"/>
                  <a:pt x="226" y="0"/>
                  <a:pt x="226" y="0"/>
                </a:cubicBezTo>
                <a:cubicBezTo>
                  <a:pt x="226" y="0"/>
                  <a:pt x="226" y="0"/>
                  <a:pt x="226" y="0"/>
                </a:cubicBezTo>
                <a:cubicBezTo>
                  <a:pt x="226" y="0"/>
                  <a:pt x="226" y="0"/>
                  <a:pt x="226" y="0"/>
                </a:cubicBezTo>
                <a:cubicBezTo>
                  <a:pt x="226" y="0"/>
                  <a:pt x="226" y="0"/>
                  <a:pt x="226" y="0"/>
                </a:cubicBezTo>
                <a:cubicBezTo>
                  <a:pt x="226" y="0"/>
                  <a:pt x="226" y="0"/>
                  <a:pt x="226" y="0"/>
                </a:cubicBezTo>
                <a:cubicBezTo>
                  <a:pt x="226" y="0"/>
                  <a:pt x="226" y="0"/>
                  <a:pt x="226" y="0"/>
                </a:cubicBezTo>
                <a:cubicBezTo>
                  <a:pt x="225" y="0"/>
                  <a:pt x="225" y="0"/>
                  <a:pt x="225" y="0"/>
                </a:cubicBezTo>
                <a:cubicBezTo>
                  <a:pt x="225" y="0"/>
                  <a:pt x="225" y="0"/>
                  <a:pt x="225" y="0"/>
                </a:cubicBezTo>
                <a:cubicBezTo>
                  <a:pt x="222" y="0"/>
                  <a:pt x="218" y="0"/>
                  <a:pt x="214" y="0"/>
                </a:cubicBezTo>
                <a:cubicBezTo>
                  <a:pt x="214" y="0"/>
                  <a:pt x="214" y="0"/>
                  <a:pt x="214" y="0"/>
                </a:cubicBezTo>
                <a:cubicBezTo>
                  <a:pt x="214" y="0"/>
                  <a:pt x="214" y="0"/>
                  <a:pt x="214" y="0"/>
                </a:cubicBezTo>
                <a:cubicBezTo>
                  <a:pt x="214" y="0"/>
                  <a:pt x="213" y="0"/>
                  <a:pt x="213" y="0"/>
                </a:cubicBezTo>
                <a:cubicBezTo>
                  <a:pt x="213" y="0"/>
                  <a:pt x="213" y="0"/>
                  <a:pt x="213" y="0"/>
                </a:cubicBezTo>
                <a:close/>
                <a:moveTo>
                  <a:pt x="132" y="16"/>
                </a:moveTo>
                <a:cubicBezTo>
                  <a:pt x="131" y="16"/>
                  <a:pt x="130" y="16"/>
                  <a:pt x="129" y="17"/>
                </a:cubicBezTo>
                <a:cubicBezTo>
                  <a:pt x="129" y="17"/>
                  <a:pt x="129" y="17"/>
                  <a:pt x="129" y="17"/>
                </a:cubicBezTo>
                <a:cubicBezTo>
                  <a:pt x="129" y="17"/>
                  <a:pt x="129" y="17"/>
                  <a:pt x="129" y="17"/>
                </a:cubicBezTo>
                <a:cubicBezTo>
                  <a:pt x="127" y="18"/>
                  <a:pt x="126" y="18"/>
                  <a:pt x="125" y="19"/>
                </a:cubicBezTo>
                <a:cubicBezTo>
                  <a:pt x="125" y="19"/>
                  <a:pt x="125" y="19"/>
                  <a:pt x="125" y="19"/>
                </a:cubicBezTo>
                <a:cubicBezTo>
                  <a:pt x="125" y="19"/>
                  <a:pt x="125" y="19"/>
                  <a:pt x="125" y="19"/>
                </a:cubicBezTo>
                <a:cubicBezTo>
                  <a:pt x="125" y="19"/>
                  <a:pt x="125" y="19"/>
                  <a:pt x="125" y="19"/>
                </a:cubicBezTo>
                <a:cubicBezTo>
                  <a:pt x="125" y="19"/>
                  <a:pt x="125" y="19"/>
                  <a:pt x="125" y="19"/>
                </a:cubicBezTo>
                <a:cubicBezTo>
                  <a:pt x="125" y="19"/>
                  <a:pt x="125" y="19"/>
                  <a:pt x="125" y="19"/>
                </a:cubicBezTo>
                <a:cubicBezTo>
                  <a:pt x="125" y="19"/>
                  <a:pt x="125" y="19"/>
                  <a:pt x="124" y="19"/>
                </a:cubicBezTo>
                <a:cubicBezTo>
                  <a:pt x="124" y="19"/>
                  <a:pt x="124" y="19"/>
                  <a:pt x="124" y="19"/>
                </a:cubicBezTo>
                <a:cubicBezTo>
                  <a:pt x="124" y="19"/>
                  <a:pt x="124" y="19"/>
                  <a:pt x="124" y="19"/>
                </a:cubicBezTo>
                <a:cubicBezTo>
                  <a:pt x="124" y="19"/>
                  <a:pt x="124" y="19"/>
                  <a:pt x="124" y="19"/>
                </a:cubicBezTo>
                <a:cubicBezTo>
                  <a:pt x="124" y="19"/>
                  <a:pt x="124" y="19"/>
                  <a:pt x="124" y="19"/>
                </a:cubicBezTo>
                <a:cubicBezTo>
                  <a:pt x="124" y="19"/>
                  <a:pt x="124" y="19"/>
                  <a:pt x="124" y="19"/>
                </a:cubicBezTo>
                <a:cubicBezTo>
                  <a:pt x="124" y="19"/>
                  <a:pt x="124" y="19"/>
                  <a:pt x="124" y="19"/>
                </a:cubicBezTo>
                <a:cubicBezTo>
                  <a:pt x="124" y="19"/>
                  <a:pt x="124" y="19"/>
                  <a:pt x="123" y="19"/>
                </a:cubicBezTo>
                <a:cubicBezTo>
                  <a:pt x="123" y="19"/>
                  <a:pt x="123" y="19"/>
                  <a:pt x="123" y="19"/>
                </a:cubicBezTo>
                <a:cubicBezTo>
                  <a:pt x="123" y="20"/>
                  <a:pt x="123" y="20"/>
                  <a:pt x="123" y="20"/>
                </a:cubicBezTo>
                <a:cubicBezTo>
                  <a:pt x="123" y="20"/>
                  <a:pt x="123" y="20"/>
                  <a:pt x="123" y="20"/>
                </a:cubicBezTo>
                <a:cubicBezTo>
                  <a:pt x="123" y="20"/>
                  <a:pt x="123" y="20"/>
                  <a:pt x="123" y="20"/>
                </a:cubicBezTo>
                <a:cubicBezTo>
                  <a:pt x="123" y="20"/>
                  <a:pt x="123" y="20"/>
                  <a:pt x="123" y="20"/>
                </a:cubicBezTo>
                <a:cubicBezTo>
                  <a:pt x="123" y="20"/>
                  <a:pt x="123" y="20"/>
                  <a:pt x="123" y="20"/>
                </a:cubicBezTo>
                <a:cubicBezTo>
                  <a:pt x="122" y="20"/>
                  <a:pt x="122" y="20"/>
                  <a:pt x="122" y="20"/>
                </a:cubicBezTo>
                <a:cubicBezTo>
                  <a:pt x="122" y="20"/>
                  <a:pt x="122" y="20"/>
                  <a:pt x="122" y="20"/>
                </a:cubicBezTo>
                <a:cubicBezTo>
                  <a:pt x="122" y="20"/>
                  <a:pt x="122" y="20"/>
                  <a:pt x="122" y="20"/>
                </a:cubicBezTo>
                <a:cubicBezTo>
                  <a:pt x="122" y="20"/>
                  <a:pt x="122" y="20"/>
                  <a:pt x="122" y="20"/>
                </a:cubicBezTo>
                <a:cubicBezTo>
                  <a:pt x="122" y="20"/>
                  <a:pt x="122" y="20"/>
                  <a:pt x="122" y="20"/>
                </a:cubicBezTo>
                <a:cubicBezTo>
                  <a:pt x="122" y="20"/>
                  <a:pt x="122" y="20"/>
                  <a:pt x="122" y="20"/>
                </a:cubicBezTo>
                <a:cubicBezTo>
                  <a:pt x="122" y="20"/>
                  <a:pt x="122" y="20"/>
                  <a:pt x="122" y="20"/>
                </a:cubicBezTo>
                <a:cubicBezTo>
                  <a:pt x="121" y="20"/>
                  <a:pt x="121" y="20"/>
                  <a:pt x="121" y="20"/>
                </a:cubicBezTo>
                <a:cubicBezTo>
                  <a:pt x="121" y="20"/>
                  <a:pt x="121" y="20"/>
                  <a:pt x="121" y="20"/>
                </a:cubicBezTo>
                <a:cubicBezTo>
                  <a:pt x="121" y="21"/>
                  <a:pt x="121" y="21"/>
                  <a:pt x="121" y="21"/>
                </a:cubicBezTo>
                <a:cubicBezTo>
                  <a:pt x="121" y="21"/>
                  <a:pt x="121" y="21"/>
                  <a:pt x="121" y="21"/>
                </a:cubicBezTo>
                <a:cubicBezTo>
                  <a:pt x="121" y="21"/>
                  <a:pt x="121" y="21"/>
                  <a:pt x="121" y="21"/>
                </a:cubicBezTo>
                <a:cubicBezTo>
                  <a:pt x="121" y="21"/>
                  <a:pt x="121" y="21"/>
                  <a:pt x="121" y="21"/>
                </a:cubicBezTo>
                <a:cubicBezTo>
                  <a:pt x="110" y="26"/>
                  <a:pt x="101" y="31"/>
                  <a:pt x="92" y="38"/>
                </a:cubicBezTo>
                <a:cubicBezTo>
                  <a:pt x="88" y="40"/>
                  <a:pt x="88" y="44"/>
                  <a:pt x="90" y="48"/>
                </a:cubicBezTo>
                <a:cubicBezTo>
                  <a:pt x="91" y="50"/>
                  <a:pt x="93" y="51"/>
                  <a:pt x="96" y="51"/>
                </a:cubicBezTo>
                <a:cubicBezTo>
                  <a:pt x="97" y="51"/>
                  <a:pt x="99" y="50"/>
                  <a:pt x="100" y="50"/>
                </a:cubicBezTo>
                <a:cubicBezTo>
                  <a:pt x="111" y="42"/>
                  <a:pt x="123" y="35"/>
                  <a:pt x="135" y="30"/>
                </a:cubicBezTo>
                <a:cubicBezTo>
                  <a:pt x="139" y="28"/>
                  <a:pt x="140" y="24"/>
                  <a:pt x="139" y="21"/>
                </a:cubicBezTo>
                <a:cubicBezTo>
                  <a:pt x="138" y="18"/>
                  <a:pt x="135" y="16"/>
                  <a:pt x="132" y="16"/>
                </a:cubicBezTo>
                <a:close/>
                <a:moveTo>
                  <a:pt x="64" y="64"/>
                </a:moveTo>
                <a:cubicBezTo>
                  <a:pt x="62" y="64"/>
                  <a:pt x="60" y="64"/>
                  <a:pt x="59" y="66"/>
                </a:cubicBezTo>
                <a:cubicBezTo>
                  <a:pt x="58" y="66"/>
                  <a:pt x="58" y="67"/>
                  <a:pt x="58" y="67"/>
                </a:cubicBezTo>
                <a:cubicBezTo>
                  <a:pt x="58" y="67"/>
                  <a:pt x="58" y="67"/>
                  <a:pt x="58" y="67"/>
                </a:cubicBezTo>
                <a:cubicBezTo>
                  <a:pt x="57" y="68"/>
                  <a:pt x="57" y="68"/>
                  <a:pt x="56" y="68"/>
                </a:cubicBezTo>
                <a:cubicBezTo>
                  <a:pt x="56" y="68"/>
                  <a:pt x="56" y="68"/>
                  <a:pt x="56" y="69"/>
                </a:cubicBezTo>
                <a:cubicBezTo>
                  <a:pt x="56" y="69"/>
                  <a:pt x="56" y="69"/>
                  <a:pt x="56" y="69"/>
                </a:cubicBezTo>
                <a:cubicBezTo>
                  <a:pt x="56" y="69"/>
                  <a:pt x="56" y="69"/>
                  <a:pt x="56" y="69"/>
                </a:cubicBezTo>
                <a:cubicBezTo>
                  <a:pt x="56" y="69"/>
                  <a:pt x="56" y="69"/>
                  <a:pt x="56" y="69"/>
                </a:cubicBezTo>
                <a:cubicBezTo>
                  <a:pt x="56" y="69"/>
                  <a:pt x="56" y="69"/>
                  <a:pt x="56" y="69"/>
                </a:cubicBezTo>
                <a:cubicBezTo>
                  <a:pt x="56" y="69"/>
                  <a:pt x="56" y="69"/>
                  <a:pt x="56" y="69"/>
                </a:cubicBezTo>
                <a:cubicBezTo>
                  <a:pt x="56" y="69"/>
                  <a:pt x="56" y="69"/>
                  <a:pt x="56" y="69"/>
                </a:cubicBezTo>
                <a:cubicBezTo>
                  <a:pt x="56" y="69"/>
                  <a:pt x="56" y="69"/>
                  <a:pt x="56" y="69"/>
                </a:cubicBezTo>
                <a:cubicBezTo>
                  <a:pt x="56" y="69"/>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1"/>
                </a:cubicBezTo>
                <a:cubicBezTo>
                  <a:pt x="55" y="71"/>
                  <a:pt x="55" y="71"/>
                  <a:pt x="54" y="71"/>
                </a:cubicBezTo>
                <a:cubicBezTo>
                  <a:pt x="54" y="71"/>
                  <a:pt x="54" y="71"/>
                  <a:pt x="54" y="71"/>
                </a:cubicBezTo>
                <a:cubicBezTo>
                  <a:pt x="54" y="71"/>
                  <a:pt x="54" y="71"/>
                  <a:pt x="54" y="71"/>
                </a:cubicBezTo>
                <a:cubicBezTo>
                  <a:pt x="54" y="71"/>
                  <a:pt x="54" y="71"/>
                  <a:pt x="54" y="71"/>
                </a:cubicBezTo>
                <a:cubicBezTo>
                  <a:pt x="54" y="71"/>
                  <a:pt x="54" y="71"/>
                  <a:pt x="54" y="71"/>
                </a:cubicBezTo>
                <a:cubicBezTo>
                  <a:pt x="46" y="80"/>
                  <a:pt x="39" y="90"/>
                  <a:pt x="33" y="100"/>
                </a:cubicBezTo>
                <a:cubicBezTo>
                  <a:pt x="30" y="103"/>
                  <a:pt x="31" y="108"/>
                  <a:pt x="35" y="110"/>
                </a:cubicBezTo>
                <a:cubicBezTo>
                  <a:pt x="36" y="110"/>
                  <a:pt x="37" y="111"/>
                  <a:pt x="39" y="111"/>
                </a:cubicBezTo>
                <a:cubicBezTo>
                  <a:pt x="41" y="111"/>
                  <a:pt x="43" y="110"/>
                  <a:pt x="45" y="107"/>
                </a:cubicBezTo>
                <a:cubicBezTo>
                  <a:pt x="52" y="96"/>
                  <a:pt x="60" y="85"/>
                  <a:pt x="69" y="76"/>
                </a:cubicBezTo>
                <a:cubicBezTo>
                  <a:pt x="72" y="73"/>
                  <a:pt x="72" y="68"/>
                  <a:pt x="69" y="66"/>
                </a:cubicBezTo>
                <a:cubicBezTo>
                  <a:pt x="68" y="64"/>
                  <a:pt x="66" y="64"/>
                  <a:pt x="64" y="64"/>
                </a:cubicBezTo>
                <a:close/>
                <a:moveTo>
                  <a:pt x="20" y="134"/>
                </a:moveTo>
                <a:cubicBezTo>
                  <a:pt x="17" y="134"/>
                  <a:pt x="15" y="135"/>
                  <a:pt x="14" y="138"/>
                </a:cubicBezTo>
                <a:cubicBezTo>
                  <a:pt x="13" y="140"/>
                  <a:pt x="13" y="141"/>
                  <a:pt x="12" y="142"/>
                </a:cubicBezTo>
                <a:cubicBezTo>
                  <a:pt x="12" y="142"/>
                  <a:pt x="12" y="142"/>
                  <a:pt x="12" y="142"/>
                </a:cubicBezTo>
                <a:cubicBezTo>
                  <a:pt x="12" y="142"/>
                  <a:pt x="12" y="142"/>
                  <a:pt x="12" y="142"/>
                </a:cubicBezTo>
                <a:cubicBezTo>
                  <a:pt x="12" y="142"/>
                  <a:pt x="12" y="142"/>
                  <a:pt x="12" y="142"/>
                </a:cubicBezTo>
                <a:cubicBezTo>
                  <a:pt x="12" y="142"/>
                  <a:pt x="12" y="142"/>
                  <a:pt x="12" y="142"/>
                </a:cubicBezTo>
                <a:cubicBezTo>
                  <a:pt x="12" y="142"/>
                  <a:pt x="12" y="142"/>
                  <a:pt x="12" y="142"/>
                </a:cubicBezTo>
                <a:cubicBezTo>
                  <a:pt x="12" y="143"/>
                  <a:pt x="12" y="143"/>
                  <a:pt x="12" y="143"/>
                </a:cubicBezTo>
                <a:cubicBezTo>
                  <a:pt x="12" y="143"/>
                  <a:pt x="12" y="143"/>
                  <a:pt x="12" y="143"/>
                </a:cubicBezTo>
                <a:cubicBezTo>
                  <a:pt x="12" y="143"/>
                  <a:pt x="12" y="143"/>
                  <a:pt x="12" y="143"/>
                </a:cubicBezTo>
                <a:cubicBezTo>
                  <a:pt x="12" y="143"/>
                  <a:pt x="12" y="143"/>
                  <a:pt x="12" y="143"/>
                </a:cubicBezTo>
                <a:cubicBezTo>
                  <a:pt x="12" y="143"/>
                  <a:pt x="12" y="143"/>
                  <a:pt x="12" y="143"/>
                </a:cubicBezTo>
                <a:cubicBezTo>
                  <a:pt x="12" y="143"/>
                  <a:pt x="12" y="143"/>
                  <a:pt x="12" y="143"/>
                </a:cubicBezTo>
                <a:cubicBezTo>
                  <a:pt x="12" y="143"/>
                  <a:pt x="12" y="144"/>
                  <a:pt x="12" y="144"/>
                </a:cubicBezTo>
                <a:cubicBezTo>
                  <a:pt x="12" y="144"/>
                  <a:pt x="12" y="144"/>
                  <a:pt x="12" y="144"/>
                </a:cubicBezTo>
                <a:cubicBezTo>
                  <a:pt x="12" y="144"/>
                  <a:pt x="12" y="144"/>
                  <a:pt x="12" y="144"/>
                </a:cubicBezTo>
                <a:cubicBezTo>
                  <a:pt x="12" y="144"/>
                  <a:pt x="12" y="144"/>
                  <a:pt x="12" y="144"/>
                </a:cubicBezTo>
                <a:cubicBezTo>
                  <a:pt x="12" y="144"/>
                  <a:pt x="11" y="144"/>
                  <a:pt x="11" y="144"/>
                </a:cubicBezTo>
                <a:cubicBezTo>
                  <a:pt x="11" y="144"/>
                  <a:pt x="11" y="144"/>
                  <a:pt x="11" y="144"/>
                </a:cubicBezTo>
                <a:cubicBezTo>
                  <a:pt x="11" y="144"/>
                  <a:pt x="11" y="144"/>
                  <a:pt x="11" y="145"/>
                </a:cubicBezTo>
                <a:cubicBezTo>
                  <a:pt x="11" y="145"/>
                  <a:pt x="11" y="145"/>
                  <a:pt x="11" y="145"/>
                </a:cubicBezTo>
                <a:cubicBezTo>
                  <a:pt x="11" y="145"/>
                  <a:pt x="11" y="145"/>
                  <a:pt x="11" y="145"/>
                </a:cubicBezTo>
                <a:cubicBezTo>
                  <a:pt x="11" y="145"/>
                  <a:pt x="11" y="145"/>
                  <a:pt x="11" y="145"/>
                </a:cubicBezTo>
                <a:cubicBezTo>
                  <a:pt x="11" y="145"/>
                  <a:pt x="11" y="145"/>
                  <a:pt x="11" y="145"/>
                </a:cubicBezTo>
                <a:cubicBezTo>
                  <a:pt x="11" y="145"/>
                  <a:pt x="11" y="145"/>
                  <a:pt x="11" y="145"/>
                </a:cubicBezTo>
                <a:cubicBezTo>
                  <a:pt x="11" y="145"/>
                  <a:pt x="11" y="145"/>
                  <a:pt x="11" y="145"/>
                </a:cubicBezTo>
                <a:cubicBezTo>
                  <a:pt x="11" y="145"/>
                  <a:pt x="11" y="146"/>
                  <a:pt x="11" y="146"/>
                </a:cubicBezTo>
                <a:cubicBezTo>
                  <a:pt x="11" y="146"/>
                  <a:pt x="11" y="146"/>
                  <a:pt x="11" y="146"/>
                </a:cubicBezTo>
                <a:cubicBezTo>
                  <a:pt x="11" y="146"/>
                  <a:pt x="11" y="146"/>
                  <a:pt x="11" y="146"/>
                </a:cubicBezTo>
                <a:cubicBezTo>
                  <a:pt x="11" y="146"/>
                  <a:pt x="11" y="146"/>
                  <a:pt x="11" y="146"/>
                </a:cubicBezTo>
                <a:cubicBezTo>
                  <a:pt x="11" y="146"/>
                  <a:pt x="11" y="146"/>
                  <a:pt x="11" y="146"/>
                </a:cubicBezTo>
                <a:cubicBezTo>
                  <a:pt x="11" y="146"/>
                  <a:pt x="11" y="146"/>
                  <a:pt x="11" y="146"/>
                </a:cubicBezTo>
                <a:cubicBezTo>
                  <a:pt x="11" y="146"/>
                  <a:pt x="11" y="146"/>
                  <a:pt x="11" y="147"/>
                </a:cubicBezTo>
                <a:cubicBezTo>
                  <a:pt x="11" y="147"/>
                  <a:pt x="11" y="147"/>
                  <a:pt x="11" y="147"/>
                </a:cubicBezTo>
                <a:cubicBezTo>
                  <a:pt x="11" y="147"/>
                  <a:pt x="11" y="147"/>
                  <a:pt x="11" y="147"/>
                </a:cubicBezTo>
                <a:cubicBezTo>
                  <a:pt x="11" y="147"/>
                  <a:pt x="11" y="147"/>
                  <a:pt x="11" y="147"/>
                </a:cubicBezTo>
                <a:cubicBezTo>
                  <a:pt x="11" y="147"/>
                  <a:pt x="11" y="147"/>
                  <a:pt x="11" y="147"/>
                </a:cubicBezTo>
                <a:cubicBezTo>
                  <a:pt x="10" y="147"/>
                  <a:pt x="10" y="147"/>
                  <a:pt x="10" y="147"/>
                </a:cubicBezTo>
                <a:cubicBezTo>
                  <a:pt x="10" y="147"/>
                  <a:pt x="10" y="147"/>
                  <a:pt x="10" y="147"/>
                </a:cubicBezTo>
                <a:cubicBezTo>
                  <a:pt x="10" y="148"/>
                  <a:pt x="10" y="148"/>
                  <a:pt x="10" y="148"/>
                </a:cubicBezTo>
                <a:cubicBezTo>
                  <a:pt x="10" y="148"/>
                  <a:pt x="10" y="148"/>
                  <a:pt x="10" y="148"/>
                </a:cubicBezTo>
                <a:cubicBezTo>
                  <a:pt x="10" y="148"/>
                  <a:pt x="10" y="148"/>
                  <a:pt x="10" y="148"/>
                </a:cubicBezTo>
                <a:cubicBezTo>
                  <a:pt x="10" y="148"/>
                  <a:pt x="10" y="148"/>
                  <a:pt x="10" y="148"/>
                </a:cubicBezTo>
                <a:cubicBezTo>
                  <a:pt x="10" y="148"/>
                  <a:pt x="10" y="148"/>
                  <a:pt x="10" y="148"/>
                </a:cubicBezTo>
                <a:cubicBezTo>
                  <a:pt x="10" y="148"/>
                  <a:pt x="10" y="148"/>
                  <a:pt x="10" y="148"/>
                </a:cubicBezTo>
                <a:cubicBezTo>
                  <a:pt x="10" y="148"/>
                  <a:pt x="10" y="149"/>
                  <a:pt x="10" y="149"/>
                </a:cubicBezTo>
                <a:cubicBezTo>
                  <a:pt x="10" y="149"/>
                  <a:pt x="10" y="149"/>
                  <a:pt x="10" y="149"/>
                </a:cubicBezTo>
                <a:cubicBezTo>
                  <a:pt x="10" y="149"/>
                  <a:pt x="10" y="149"/>
                  <a:pt x="10" y="149"/>
                </a:cubicBezTo>
                <a:cubicBezTo>
                  <a:pt x="10" y="149"/>
                  <a:pt x="10" y="149"/>
                  <a:pt x="10" y="149"/>
                </a:cubicBezTo>
                <a:cubicBezTo>
                  <a:pt x="10" y="149"/>
                  <a:pt x="10" y="149"/>
                  <a:pt x="10" y="149"/>
                </a:cubicBezTo>
                <a:cubicBezTo>
                  <a:pt x="10" y="149"/>
                  <a:pt x="10" y="149"/>
                  <a:pt x="10" y="149"/>
                </a:cubicBezTo>
                <a:cubicBezTo>
                  <a:pt x="10" y="149"/>
                  <a:pt x="10" y="149"/>
                  <a:pt x="10" y="150"/>
                </a:cubicBezTo>
                <a:cubicBezTo>
                  <a:pt x="10" y="150"/>
                  <a:pt x="10" y="150"/>
                  <a:pt x="10" y="150"/>
                </a:cubicBezTo>
                <a:cubicBezTo>
                  <a:pt x="10" y="150"/>
                  <a:pt x="10" y="150"/>
                  <a:pt x="10" y="150"/>
                </a:cubicBezTo>
                <a:cubicBezTo>
                  <a:pt x="10" y="150"/>
                  <a:pt x="10" y="150"/>
                  <a:pt x="10" y="150"/>
                </a:cubicBezTo>
                <a:cubicBezTo>
                  <a:pt x="10" y="150"/>
                  <a:pt x="10" y="150"/>
                  <a:pt x="10" y="150"/>
                </a:cubicBezTo>
                <a:cubicBezTo>
                  <a:pt x="10" y="150"/>
                  <a:pt x="10" y="150"/>
                  <a:pt x="10" y="150"/>
                </a:cubicBezTo>
                <a:cubicBezTo>
                  <a:pt x="9" y="150"/>
                  <a:pt x="9" y="150"/>
                  <a:pt x="9" y="150"/>
                </a:cubicBezTo>
                <a:cubicBezTo>
                  <a:pt x="9" y="151"/>
                  <a:pt x="9" y="151"/>
                  <a:pt x="9" y="151"/>
                </a:cubicBezTo>
                <a:cubicBezTo>
                  <a:pt x="9" y="151"/>
                  <a:pt x="9" y="151"/>
                  <a:pt x="9" y="151"/>
                </a:cubicBezTo>
                <a:cubicBezTo>
                  <a:pt x="9" y="151"/>
                  <a:pt x="9" y="151"/>
                  <a:pt x="9" y="151"/>
                </a:cubicBezTo>
                <a:cubicBezTo>
                  <a:pt x="9" y="151"/>
                  <a:pt x="9" y="151"/>
                  <a:pt x="9" y="151"/>
                </a:cubicBezTo>
                <a:cubicBezTo>
                  <a:pt x="9" y="151"/>
                  <a:pt x="9" y="151"/>
                  <a:pt x="9" y="151"/>
                </a:cubicBezTo>
                <a:cubicBezTo>
                  <a:pt x="9" y="151"/>
                  <a:pt x="9" y="151"/>
                  <a:pt x="9" y="151"/>
                </a:cubicBezTo>
                <a:cubicBezTo>
                  <a:pt x="9" y="151"/>
                  <a:pt x="9" y="152"/>
                  <a:pt x="9" y="152"/>
                </a:cubicBezTo>
                <a:cubicBezTo>
                  <a:pt x="9" y="152"/>
                  <a:pt x="9" y="152"/>
                  <a:pt x="9" y="152"/>
                </a:cubicBezTo>
                <a:cubicBezTo>
                  <a:pt x="9" y="152"/>
                  <a:pt x="9" y="152"/>
                  <a:pt x="9" y="152"/>
                </a:cubicBezTo>
                <a:cubicBezTo>
                  <a:pt x="9" y="152"/>
                  <a:pt x="9" y="152"/>
                  <a:pt x="9" y="152"/>
                </a:cubicBezTo>
                <a:cubicBezTo>
                  <a:pt x="6" y="161"/>
                  <a:pt x="4" y="171"/>
                  <a:pt x="3" y="180"/>
                </a:cubicBezTo>
                <a:cubicBezTo>
                  <a:pt x="2" y="184"/>
                  <a:pt x="5" y="188"/>
                  <a:pt x="9" y="188"/>
                </a:cubicBezTo>
                <a:cubicBezTo>
                  <a:pt x="9" y="188"/>
                  <a:pt x="9" y="188"/>
                  <a:pt x="10" y="188"/>
                </a:cubicBezTo>
                <a:cubicBezTo>
                  <a:pt x="13" y="188"/>
                  <a:pt x="16" y="186"/>
                  <a:pt x="17" y="182"/>
                </a:cubicBezTo>
                <a:cubicBezTo>
                  <a:pt x="19" y="169"/>
                  <a:pt x="22" y="156"/>
                  <a:pt x="27" y="143"/>
                </a:cubicBezTo>
                <a:cubicBezTo>
                  <a:pt x="28" y="140"/>
                  <a:pt x="27" y="136"/>
                  <a:pt x="23" y="134"/>
                </a:cubicBezTo>
                <a:cubicBezTo>
                  <a:pt x="22" y="134"/>
                  <a:pt x="21" y="134"/>
                  <a:pt x="20" y="134"/>
                </a:cubicBezTo>
                <a:close/>
                <a:moveTo>
                  <a:pt x="8" y="216"/>
                </a:moveTo>
                <a:cubicBezTo>
                  <a:pt x="8" y="216"/>
                  <a:pt x="7" y="216"/>
                  <a:pt x="7" y="216"/>
                </a:cubicBezTo>
                <a:cubicBezTo>
                  <a:pt x="3" y="216"/>
                  <a:pt x="0" y="219"/>
                  <a:pt x="1" y="223"/>
                </a:cubicBezTo>
                <a:cubicBezTo>
                  <a:pt x="1" y="227"/>
                  <a:pt x="1" y="231"/>
                  <a:pt x="1" y="234"/>
                </a:cubicBezTo>
                <a:cubicBezTo>
                  <a:pt x="1" y="234"/>
                  <a:pt x="1" y="234"/>
                  <a:pt x="1" y="234"/>
                </a:cubicBezTo>
                <a:cubicBezTo>
                  <a:pt x="1" y="234"/>
                  <a:pt x="1" y="235"/>
                  <a:pt x="1" y="235"/>
                </a:cubicBezTo>
                <a:cubicBezTo>
                  <a:pt x="1" y="235"/>
                  <a:pt x="1" y="235"/>
                  <a:pt x="1" y="235"/>
                </a:cubicBezTo>
                <a:cubicBezTo>
                  <a:pt x="1" y="235"/>
                  <a:pt x="1" y="235"/>
                  <a:pt x="1" y="235"/>
                </a:cubicBezTo>
                <a:cubicBezTo>
                  <a:pt x="1" y="235"/>
                  <a:pt x="1" y="235"/>
                  <a:pt x="1" y="235"/>
                </a:cubicBezTo>
                <a:cubicBezTo>
                  <a:pt x="1" y="235"/>
                  <a:pt x="1" y="235"/>
                  <a:pt x="1" y="235"/>
                </a:cubicBezTo>
                <a:cubicBezTo>
                  <a:pt x="1" y="235"/>
                  <a:pt x="1" y="235"/>
                  <a:pt x="1" y="235"/>
                </a:cubicBezTo>
                <a:cubicBezTo>
                  <a:pt x="1" y="235"/>
                  <a:pt x="1" y="235"/>
                  <a:pt x="1" y="236"/>
                </a:cubicBezTo>
                <a:cubicBezTo>
                  <a:pt x="1" y="236"/>
                  <a:pt x="2" y="236"/>
                  <a:pt x="2" y="236"/>
                </a:cubicBezTo>
                <a:cubicBezTo>
                  <a:pt x="2" y="236"/>
                  <a:pt x="2" y="236"/>
                  <a:pt x="2" y="236"/>
                </a:cubicBezTo>
                <a:cubicBezTo>
                  <a:pt x="2" y="236"/>
                  <a:pt x="2" y="236"/>
                  <a:pt x="2" y="236"/>
                </a:cubicBezTo>
                <a:cubicBezTo>
                  <a:pt x="2" y="236"/>
                  <a:pt x="2" y="236"/>
                  <a:pt x="2" y="236"/>
                </a:cubicBezTo>
                <a:cubicBezTo>
                  <a:pt x="2" y="236"/>
                  <a:pt x="2" y="236"/>
                  <a:pt x="2" y="236"/>
                </a:cubicBezTo>
                <a:cubicBezTo>
                  <a:pt x="2" y="236"/>
                  <a:pt x="2" y="237"/>
                  <a:pt x="2" y="237"/>
                </a:cubicBezTo>
                <a:cubicBezTo>
                  <a:pt x="2" y="237"/>
                  <a:pt x="2" y="237"/>
                  <a:pt x="2" y="237"/>
                </a:cubicBezTo>
                <a:cubicBezTo>
                  <a:pt x="2" y="237"/>
                  <a:pt x="2" y="237"/>
                  <a:pt x="2" y="237"/>
                </a:cubicBezTo>
                <a:cubicBezTo>
                  <a:pt x="2" y="237"/>
                  <a:pt x="2" y="237"/>
                  <a:pt x="2" y="237"/>
                </a:cubicBezTo>
                <a:cubicBezTo>
                  <a:pt x="2" y="237"/>
                  <a:pt x="2" y="237"/>
                  <a:pt x="2" y="237"/>
                </a:cubicBezTo>
                <a:cubicBezTo>
                  <a:pt x="2" y="237"/>
                  <a:pt x="2" y="237"/>
                  <a:pt x="2" y="237"/>
                </a:cubicBezTo>
                <a:cubicBezTo>
                  <a:pt x="2" y="237"/>
                  <a:pt x="2" y="237"/>
                  <a:pt x="2" y="237"/>
                </a:cubicBezTo>
                <a:cubicBezTo>
                  <a:pt x="2" y="239"/>
                  <a:pt x="2" y="241"/>
                  <a:pt x="2" y="243"/>
                </a:cubicBezTo>
                <a:cubicBezTo>
                  <a:pt x="2" y="243"/>
                  <a:pt x="2" y="243"/>
                  <a:pt x="2" y="243"/>
                </a:cubicBezTo>
                <a:cubicBezTo>
                  <a:pt x="3" y="244"/>
                  <a:pt x="3" y="244"/>
                  <a:pt x="3" y="244"/>
                </a:cubicBezTo>
                <a:cubicBezTo>
                  <a:pt x="3" y="244"/>
                  <a:pt x="3" y="244"/>
                  <a:pt x="3" y="244"/>
                </a:cubicBezTo>
                <a:cubicBezTo>
                  <a:pt x="3" y="244"/>
                  <a:pt x="3" y="244"/>
                  <a:pt x="3" y="244"/>
                </a:cubicBezTo>
                <a:cubicBezTo>
                  <a:pt x="3" y="244"/>
                  <a:pt x="3" y="244"/>
                  <a:pt x="3" y="244"/>
                </a:cubicBezTo>
                <a:cubicBezTo>
                  <a:pt x="3" y="244"/>
                  <a:pt x="3" y="245"/>
                  <a:pt x="3" y="245"/>
                </a:cubicBezTo>
                <a:cubicBezTo>
                  <a:pt x="3" y="245"/>
                  <a:pt x="3" y="245"/>
                  <a:pt x="3" y="245"/>
                </a:cubicBezTo>
                <a:cubicBezTo>
                  <a:pt x="3" y="245"/>
                  <a:pt x="3" y="245"/>
                  <a:pt x="3" y="245"/>
                </a:cubicBezTo>
                <a:cubicBezTo>
                  <a:pt x="3" y="245"/>
                  <a:pt x="3" y="245"/>
                  <a:pt x="3" y="245"/>
                </a:cubicBezTo>
                <a:cubicBezTo>
                  <a:pt x="3" y="245"/>
                  <a:pt x="3" y="246"/>
                  <a:pt x="3" y="246"/>
                </a:cubicBezTo>
                <a:cubicBezTo>
                  <a:pt x="3" y="246"/>
                  <a:pt x="3" y="246"/>
                  <a:pt x="3" y="246"/>
                </a:cubicBezTo>
                <a:cubicBezTo>
                  <a:pt x="3" y="246"/>
                  <a:pt x="3" y="246"/>
                  <a:pt x="3" y="246"/>
                </a:cubicBezTo>
                <a:cubicBezTo>
                  <a:pt x="3" y="246"/>
                  <a:pt x="3" y="246"/>
                  <a:pt x="3" y="246"/>
                </a:cubicBezTo>
                <a:cubicBezTo>
                  <a:pt x="3" y="246"/>
                  <a:pt x="3" y="246"/>
                  <a:pt x="3" y="246"/>
                </a:cubicBezTo>
                <a:cubicBezTo>
                  <a:pt x="3" y="246"/>
                  <a:pt x="3" y="246"/>
                  <a:pt x="3" y="246"/>
                </a:cubicBezTo>
                <a:cubicBezTo>
                  <a:pt x="3" y="246"/>
                  <a:pt x="3" y="247"/>
                  <a:pt x="3" y="247"/>
                </a:cubicBezTo>
                <a:cubicBezTo>
                  <a:pt x="3" y="247"/>
                  <a:pt x="3" y="247"/>
                  <a:pt x="3" y="247"/>
                </a:cubicBezTo>
                <a:cubicBezTo>
                  <a:pt x="3" y="247"/>
                  <a:pt x="3" y="247"/>
                  <a:pt x="3" y="247"/>
                </a:cubicBezTo>
                <a:cubicBezTo>
                  <a:pt x="3" y="247"/>
                  <a:pt x="3" y="247"/>
                  <a:pt x="3" y="247"/>
                </a:cubicBezTo>
                <a:cubicBezTo>
                  <a:pt x="3" y="247"/>
                  <a:pt x="3" y="247"/>
                  <a:pt x="3" y="247"/>
                </a:cubicBezTo>
                <a:cubicBezTo>
                  <a:pt x="3" y="247"/>
                  <a:pt x="3" y="247"/>
                  <a:pt x="3" y="247"/>
                </a:cubicBezTo>
                <a:cubicBezTo>
                  <a:pt x="3" y="247"/>
                  <a:pt x="3" y="248"/>
                  <a:pt x="3" y="248"/>
                </a:cubicBezTo>
                <a:cubicBezTo>
                  <a:pt x="3" y="248"/>
                  <a:pt x="3" y="248"/>
                  <a:pt x="3" y="248"/>
                </a:cubicBezTo>
                <a:cubicBezTo>
                  <a:pt x="3" y="248"/>
                  <a:pt x="3" y="248"/>
                  <a:pt x="3" y="248"/>
                </a:cubicBezTo>
                <a:cubicBezTo>
                  <a:pt x="3" y="248"/>
                  <a:pt x="3" y="248"/>
                  <a:pt x="3" y="248"/>
                </a:cubicBezTo>
                <a:cubicBezTo>
                  <a:pt x="3" y="248"/>
                  <a:pt x="3" y="248"/>
                  <a:pt x="3" y="248"/>
                </a:cubicBezTo>
                <a:cubicBezTo>
                  <a:pt x="3" y="248"/>
                  <a:pt x="3" y="248"/>
                  <a:pt x="3" y="248"/>
                </a:cubicBezTo>
                <a:cubicBezTo>
                  <a:pt x="3" y="248"/>
                  <a:pt x="3" y="248"/>
                  <a:pt x="3" y="249"/>
                </a:cubicBezTo>
                <a:cubicBezTo>
                  <a:pt x="3" y="249"/>
                  <a:pt x="3" y="249"/>
                  <a:pt x="3" y="249"/>
                </a:cubicBezTo>
                <a:cubicBezTo>
                  <a:pt x="3" y="249"/>
                  <a:pt x="3" y="249"/>
                  <a:pt x="3" y="249"/>
                </a:cubicBezTo>
                <a:cubicBezTo>
                  <a:pt x="3" y="249"/>
                  <a:pt x="3" y="249"/>
                  <a:pt x="3" y="249"/>
                </a:cubicBezTo>
                <a:cubicBezTo>
                  <a:pt x="3" y="249"/>
                  <a:pt x="3" y="249"/>
                  <a:pt x="3" y="249"/>
                </a:cubicBezTo>
                <a:cubicBezTo>
                  <a:pt x="3" y="249"/>
                  <a:pt x="3" y="249"/>
                  <a:pt x="3" y="249"/>
                </a:cubicBezTo>
                <a:cubicBezTo>
                  <a:pt x="3" y="249"/>
                  <a:pt x="3" y="249"/>
                  <a:pt x="3" y="250"/>
                </a:cubicBezTo>
                <a:cubicBezTo>
                  <a:pt x="3" y="250"/>
                  <a:pt x="3" y="250"/>
                  <a:pt x="3" y="250"/>
                </a:cubicBezTo>
                <a:cubicBezTo>
                  <a:pt x="3" y="250"/>
                  <a:pt x="4" y="250"/>
                  <a:pt x="4" y="250"/>
                </a:cubicBezTo>
                <a:cubicBezTo>
                  <a:pt x="4" y="250"/>
                  <a:pt x="4" y="250"/>
                  <a:pt x="4" y="250"/>
                </a:cubicBezTo>
                <a:cubicBezTo>
                  <a:pt x="4" y="250"/>
                  <a:pt x="4" y="250"/>
                  <a:pt x="4" y="250"/>
                </a:cubicBezTo>
                <a:cubicBezTo>
                  <a:pt x="4" y="250"/>
                  <a:pt x="4" y="250"/>
                  <a:pt x="4" y="250"/>
                </a:cubicBezTo>
                <a:cubicBezTo>
                  <a:pt x="4" y="250"/>
                  <a:pt x="4" y="250"/>
                  <a:pt x="4" y="251"/>
                </a:cubicBezTo>
                <a:cubicBezTo>
                  <a:pt x="4" y="251"/>
                  <a:pt x="4" y="251"/>
                  <a:pt x="4" y="251"/>
                </a:cubicBezTo>
                <a:cubicBezTo>
                  <a:pt x="4" y="251"/>
                  <a:pt x="4" y="251"/>
                  <a:pt x="4" y="251"/>
                </a:cubicBezTo>
                <a:cubicBezTo>
                  <a:pt x="4" y="251"/>
                  <a:pt x="4" y="251"/>
                  <a:pt x="4" y="251"/>
                </a:cubicBezTo>
                <a:cubicBezTo>
                  <a:pt x="4" y="251"/>
                  <a:pt x="4" y="251"/>
                  <a:pt x="4" y="251"/>
                </a:cubicBezTo>
                <a:cubicBezTo>
                  <a:pt x="4" y="251"/>
                  <a:pt x="4" y="251"/>
                  <a:pt x="4" y="251"/>
                </a:cubicBezTo>
                <a:cubicBezTo>
                  <a:pt x="4" y="251"/>
                  <a:pt x="4" y="251"/>
                  <a:pt x="4" y="252"/>
                </a:cubicBezTo>
                <a:cubicBezTo>
                  <a:pt x="4" y="252"/>
                  <a:pt x="4" y="252"/>
                  <a:pt x="4" y="252"/>
                </a:cubicBezTo>
                <a:cubicBezTo>
                  <a:pt x="4" y="252"/>
                  <a:pt x="4" y="252"/>
                  <a:pt x="4" y="252"/>
                </a:cubicBezTo>
                <a:cubicBezTo>
                  <a:pt x="4" y="252"/>
                  <a:pt x="4" y="252"/>
                  <a:pt x="4" y="252"/>
                </a:cubicBezTo>
                <a:cubicBezTo>
                  <a:pt x="4" y="252"/>
                  <a:pt x="4" y="252"/>
                  <a:pt x="4" y="252"/>
                </a:cubicBezTo>
                <a:cubicBezTo>
                  <a:pt x="4" y="252"/>
                  <a:pt x="4" y="252"/>
                  <a:pt x="4" y="252"/>
                </a:cubicBezTo>
                <a:cubicBezTo>
                  <a:pt x="4" y="252"/>
                  <a:pt x="4" y="252"/>
                  <a:pt x="4" y="252"/>
                </a:cubicBezTo>
                <a:cubicBezTo>
                  <a:pt x="4" y="253"/>
                  <a:pt x="4" y="253"/>
                  <a:pt x="4" y="253"/>
                </a:cubicBezTo>
                <a:cubicBezTo>
                  <a:pt x="4" y="253"/>
                  <a:pt x="4" y="253"/>
                  <a:pt x="4" y="253"/>
                </a:cubicBezTo>
                <a:cubicBezTo>
                  <a:pt x="4" y="253"/>
                  <a:pt x="4" y="253"/>
                  <a:pt x="4" y="253"/>
                </a:cubicBezTo>
                <a:cubicBezTo>
                  <a:pt x="4" y="253"/>
                  <a:pt x="4" y="253"/>
                  <a:pt x="4" y="253"/>
                </a:cubicBezTo>
                <a:cubicBezTo>
                  <a:pt x="4" y="253"/>
                  <a:pt x="4" y="253"/>
                  <a:pt x="4" y="253"/>
                </a:cubicBezTo>
                <a:cubicBezTo>
                  <a:pt x="4" y="253"/>
                  <a:pt x="4" y="253"/>
                  <a:pt x="4" y="253"/>
                </a:cubicBezTo>
                <a:cubicBezTo>
                  <a:pt x="4" y="254"/>
                  <a:pt x="4" y="254"/>
                  <a:pt x="4" y="254"/>
                </a:cubicBezTo>
                <a:cubicBezTo>
                  <a:pt x="4" y="254"/>
                  <a:pt x="4" y="254"/>
                  <a:pt x="4" y="254"/>
                </a:cubicBezTo>
                <a:cubicBezTo>
                  <a:pt x="4" y="254"/>
                  <a:pt x="4" y="254"/>
                  <a:pt x="4" y="254"/>
                </a:cubicBezTo>
                <a:cubicBezTo>
                  <a:pt x="4" y="254"/>
                  <a:pt x="4" y="254"/>
                  <a:pt x="4" y="254"/>
                </a:cubicBezTo>
                <a:cubicBezTo>
                  <a:pt x="4" y="254"/>
                  <a:pt x="4" y="254"/>
                  <a:pt x="4" y="254"/>
                </a:cubicBezTo>
                <a:cubicBezTo>
                  <a:pt x="4" y="254"/>
                  <a:pt x="4" y="254"/>
                  <a:pt x="4" y="254"/>
                </a:cubicBezTo>
                <a:cubicBezTo>
                  <a:pt x="4" y="254"/>
                  <a:pt x="4" y="255"/>
                  <a:pt x="4" y="255"/>
                </a:cubicBezTo>
                <a:cubicBezTo>
                  <a:pt x="4" y="255"/>
                  <a:pt x="4" y="255"/>
                  <a:pt x="4" y="255"/>
                </a:cubicBezTo>
                <a:cubicBezTo>
                  <a:pt x="4" y="255"/>
                  <a:pt x="4" y="255"/>
                  <a:pt x="4" y="255"/>
                </a:cubicBezTo>
                <a:cubicBezTo>
                  <a:pt x="4" y="255"/>
                  <a:pt x="4" y="255"/>
                  <a:pt x="5" y="255"/>
                </a:cubicBezTo>
                <a:cubicBezTo>
                  <a:pt x="5" y="255"/>
                  <a:pt x="5" y="255"/>
                  <a:pt x="5" y="255"/>
                </a:cubicBezTo>
                <a:cubicBezTo>
                  <a:pt x="5" y="255"/>
                  <a:pt x="5" y="255"/>
                  <a:pt x="5" y="255"/>
                </a:cubicBezTo>
                <a:cubicBezTo>
                  <a:pt x="5" y="255"/>
                  <a:pt x="5" y="255"/>
                  <a:pt x="5" y="256"/>
                </a:cubicBezTo>
                <a:cubicBezTo>
                  <a:pt x="5" y="256"/>
                  <a:pt x="5" y="256"/>
                  <a:pt x="5" y="256"/>
                </a:cubicBezTo>
                <a:cubicBezTo>
                  <a:pt x="5" y="256"/>
                  <a:pt x="5" y="256"/>
                  <a:pt x="5" y="256"/>
                </a:cubicBezTo>
                <a:cubicBezTo>
                  <a:pt x="5" y="256"/>
                  <a:pt x="5" y="256"/>
                  <a:pt x="5" y="256"/>
                </a:cubicBezTo>
                <a:cubicBezTo>
                  <a:pt x="5" y="256"/>
                  <a:pt x="5" y="256"/>
                  <a:pt x="5" y="256"/>
                </a:cubicBezTo>
                <a:cubicBezTo>
                  <a:pt x="5" y="256"/>
                  <a:pt x="5" y="256"/>
                  <a:pt x="5" y="256"/>
                </a:cubicBezTo>
                <a:cubicBezTo>
                  <a:pt x="5" y="256"/>
                  <a:pt x="5" y="256"/>
                  <a:pt x="5" y="256"/>
                </a:cubicBezTo>
                <a:cubicBezTo>
                  <a:pt x="5" y="257"/>
                  <a:pt x="5" y="257"/>
                  <a:pt x="5" y="257"/>
                </a:cubicBezTo>
                <a:cubicBezTo>
                  <a:pt x="5" y="257"/>
                  <a:pt x="5" y="257"/>
                  <a:pt x="5" y="257"/>
                </a:cubicBezTo>
                <a:cubicBezTo>
                  <a:pt x="5" y="257"/>
                  <a:pt x="5" y="257"/>
                  <a:pt x="5" y="257"/>
                </a:cubicBezTo>
                <a:cubicBezTo>
                  <a:pt x="5" y="257"/>
                  <a:pt x="5" y="257"/>
                  <a:pt x="5" y="257"/>
                </a:cubicBezTo>
                <a:cubicBezTo>
                  <a:pt x="5" y="257"/>
                  <a:pt x="5" y="257"/>
                  <a:pt x="5" y="257"/>
                </a:cubicBezTo>
                <a:cubicBezTo>
                  <a:pt x="5" y="257"/>
                  <a:pt x="5" y="257"/>
                  <a:pt x="5" y="257"/>
                </a:cubicBezTo>
                <a:cubicBezTo>
                  <a:pt x="5" y="258"/>
                  <a:pt x="5" y="258"/>
                  <a:pt x="5" y="258"/>
                </a:cubicBezTo>
                <a:cubicBezTo>
                  <a:pt x="5" y="258"/>
                  <a:pt x="5" y="258"/>
                  <a:pt x="5" y="258"/>
                </a:cubicBezTo>
                <a:cubicBezTo>
                  <a:pt x="5" y="258"/>
                  <a:pt x="5" y="258"/>
                  <a:pt x="5" y="258"/>
                </a:cubicBezTo>
                <a:cubicBezTo>
                  <a:pt x="5" y="258"/>
                  <a:pt x="5" y="258"/>
                  <a:pt x="5" y="258"/>
                </a:cubicBezTo>
                <a:cubicBezTo>
                  <a:pt x="5" y="258"/>
                  <a:pt x="5" y="258"/>
                  <a:pt x="5" y="258"/>
                </a:cubicBezTo>
                <a:cubicBezTo>
                  <a:pt x="5" y="258"/>
                  <a:pt x="5" y="258"/>
                  <a:pt x="5" y="258"/>
                </a:cubicBezTo>
                <a:cubicBezTo>
                  <a:pt x="5" y="259"/>
                  <a:pt x="5" y="259"/>
                  <a:pt x="5" y="259"/>
                </a:cubicBezTo>
                <a:cubicBezTo>
                  <a:pt x="5" y="259"/>
                  <a:pt x="5" y="259"/>
                  <a:pt x="5" y="259"/>
                </a:cubicBezTo>
                <a:cubicBezTo>
                  <a:pt x="5" y="259"/>
                  <a:pt x="5" y="259"/>
                  <a:pt x="5" y="259"/>
                </a:cubicBezTo>
                <a:cubicBezTo>
                  <a:pt x="5" y="259"/>
                  <a:pt x="5" y="259"/>
                  <a:pt x="5" y="259"/>
                </a:cubicBezTo>
                <a:cubicBezTo>
                  <a:pt x="5" y="259"/>
                  <a:pt x="5" y="259"/>
                  <a:pt x="5" y="259"/>
                </a:cubicBezTo>
                <a:cubicBezTo>
                  <a:pt x="5" y="259"/>
                  <a:pt x="5" y="259"/>
                  <a:pt x="5" y="259"/>
                </a:cubicBezTo>
                <a:cubicBezTo>
                  <a:pt x="5" y="259"/>
                  <a:pt x="5" y="260"/>
                  <a:pt x="5" y="260"/>
                </a:cubicBezTo>
                <a:cubicBezTo>
                  <a:pt x="5" y="260"/>
                  <a:pt x="5" y="260"/>
                  <a:pt x="6" y="260"/>
                </a:cubicBezTo>
                <a:cubicBezTo>
                  <a:pt x="6" y="260"/>
                  <a:pt x="6" y="260"/>
                  <a:pt x="6" y="260"/>
                </a:cubicBezTo>
                <a:cubicBezTo>
                  <a:pt x="6" y="260"/>
                  <a:pt x="6" y="260"/>
                  <a:pt x="6" y="260"/>
                </a:cubicBezTo>
                <a:cubicBezTo>
                  <a:pt x="6" y="260"/>
                  <a:pt x="6" y="260"/>
                  <a:pt x="6" y="260"/>
                </a:cubicBezTo>
                <a:cubicBezTo>
                  <a:pt x="6" y="260"/>
                  <a:pt x="6" y="260"/>
                  <a:pt x="6" y="260"/>
                </a:cubicBezTo>
                <a:cubicBezTo>
                  <a:pt x="6" y="260"/>
                  <a:pt x="6" y="261"/>
                  <a:pt x="6" y="261"/>
                </a:cubicBezTo>
                <a:cubicBezTo>
                  <a:pt x="6" y="261"/>
                  <a:pt x="6" y="261"/>
                  <a:pt x="6" y="261"/>
                </a:cubicBezTo>
                <a:cubicBezTo>
                  <a:pt x="6" y="261"/>
                  <a:pt x="6" y="261"/>
                  <a:pt x="6" y="261"/>
                </a:cubicBezTo>
                <a:cubicBezTo>
                  <a:pt x="6" y="261"/>
                  <a:pt x="6" y="261"/>
                  <a:pt x="6" y="261"/>
                </a:cubicBezTo>
                <a:cubicBezTo>
                  <a:pt x="6" y="261"/>
                  <a:pt x="6" y="261"/>
                  <a:pt x="6" y="261"/>
                </a:cubicBezTo>
                <a:cubicBezTo>
                  <a:pt x="6" y="261"/>
                  <a:pt x="6" y="261"/>
                  <a:pt x="6" y="261"/>
                </a:cubicBezTo>
                <a:cubicBezTo>
                  <a:pt x="6" y="261"/>
                  <a:pt x="6" y="262"/>
                  <a:pt x="6" y="262"/>
                </a:cubicBezTo>
                <a:cubicBezTo>
                  <a:pt x="6" y="262"/>
                  <a:pt x="6" y="262"/>
                  <a:pt x="6" y="262"/>
                </a:cubicBezTo>
                <a:cubicBezTo>
                  <a:pt x="6" y="262"/>
                  <a:pt x="6" y="262"/>
                  <a:pt x="6" y="262"/>
                </a:cubicBezTo>
                <a:cubicBezTo>
                  <a:pt x="6" y="262"/>
                  <a:pt x="6" y="262"/>
                  <a:pt x="6" y="262"/>
                </a:cubicBezTo>
                <a:cubicBezTo>
                  <a:pt x="6" y="262"/>
                  <a:pt x="6" y="262"/>
                  <a:pt x="6" y="262"/>
                </a:cubicBezTo>
                <a:cubicBezTo>
                  <a:pt x="6" y="262"/>
                  <a:pt x="6" y="262"/>
                  <a:pt x="6" y="262"/>
                </a:cubicBezTo>
                <a:cubicBezTo>
                  <a:pt x="6" y="263"/>
                  <a:pt x="7" y="265"/>
                  <a:pt x="7" y="266"/>
                </a:cubicBezTo>
                <a:cubicBezTo>
                  <a:pt x="8" y="269"/>
                  <a:pt x="11" y="271"/>
                  <a:pt x="14" y="271"/>
                </a:cubicBezTo>
                <a:cubicBezTo>
                  <a:pt x="14" y="271"/>
                  <a:pt x="15" y="271"/>
                  <a:pt x="16" y="271"/>
                </a:cubicBezTo>
                <a:cubicBezTo>
                  <a:pt x="20" y="270"/>
                  <a:pt x="22" y="266"/>
                  <a:pt x="21" y="262"/>
                </a:cubicBezTo>
                <a:cubicBezTo>
                  <a:pt x="18" y="249"/>
                  <a:pt x="16" y="236"/>
                  <a:pt x="15" y="222"/>
                </a:cubicBezTo>
                <a:cubicBezTo>
                  <a:pt x="15" y="219"/>
                  <a:pt x="12" y="216"/>
                  <a:pt x="8" y="216"/>
                </a:cubicBezTo>
                <a:close/>
                <a:moveTo>
                  <a:pt x="28" y="296"/>
                </a:moveTo>
                <a:cubicBezTo>
                  <a:pt x="27" y="296"/>
                  <a:pt x="26" y="296"/>
                  <a:pt x="25" y="296"/>
                </a:cubicBezTo>
                <a:cubicBezTo>
                  <a:pt x="22" y="298"/>
                  <a:pt x="20" y="302"/>
                  <a:pt x="22" y="306"/>
                </a:cubicBezTo>
                <a:cubicBezTo>
                  <a:pt x="24" y="311"/>
                  <a:pt x="26" y="315"/>
                  <a:pt x="29" y="319"/>
                </a:cubicBezTo>
                <a:cubicBezTo>
                  <a:pt x="29" y="319"/>
                  <a:pt x="29" y="319"/>
                  <a:pt x="29" y="319"/>
                </a:cubicBezTo>
                <a:cubicBezTo>
                  <a:pt x="29" y="320"/>
                  <a:pt x="29" y="320"/>
                  <a:pt x="29" y="320"/>
                </a:cubicBezTo>
                <a:cubicBezTo>
                  <a:pt x="29" y="320"/>
                  <a:pt x="29" y="320"/>
                  <a:pt x="29" y="320"/>
                </a:cubicBezTo>
                <a:cubicBezTo>
                  <a:pt x="29" y="320"/>
                  <a:pt x="29" y="320"/>
                  <a:pt x="29" y="320"/>
                </a:cubicBezTo>
                <a:cubicBezTo>
                  <a:pt x="29" y="320"/>
                  <a:pt x="29" y="320"/>
                  <a:pt x="29" y="320"/>
                </a:cubicBezTo>
                <a:cubicBezTo>
                  <a:pt x="29" y="320"/>
                  <a:pt x="29" y="320"/>
                  <a:pt x="29" y="320"/>
                </a:cubicBezTo>
                <a:cubicBezTo>
                  <a:pt x="30" y="320"/>
                  <a:pt x="30" y="320"/>
                  <a:pt x="30" y="320"/>
                </a:cubicBezTo>
                <a:cubicBezTo>
                  <a:pt x="30" y="320"/>
                  <a:pt x="30" y="321"/>
                  <a:pt x="30" y="321"/>
                </a:cubicBezTo>
                <a:cubicBezTo>
                  <a:pt x="30" y="321"/>
                  <a:pt x="30" y="321"/>
                  <a:pt x="30" y="321"/>
                </a:cubicBezTo>
                <a:cubicBezTo>
                  <a:pt x="30" y="321"/>
                  <a:pt x="30" y="321"/>
                  <a:pt x="30" y="321"/>
                </a:cubicBezTo>
                <a:cubicBezTo>
                  <a:pt x="30" y="321"/>
                  <a:pt x="30" y="321"/>
                  <a:pt x="30" y="321"/>
                </a:cubicBezTo>
                <a:cubicBezTo>
                  <a:pt x="30" y="321"/>
                  <a:pt x="30" y="321"/>
                  <a:pt x="30" y="321"/>
                </a:cubicBezTo>
                <a:cubicBezTo>
                  <a:pt x="30" y="321"/>
                  <a:pt x="30" y="321"/>
                  <a:pt x="30" y="321"/>
                </a:cubicBezTo>
                <a:cubicBezTo>
                  <a:pt x="30" y="321"/>
                  <a:pt x="30" y="321"/>
                  <a:pt x="30" y="321"/>
                </a:cubicBezTo>
                <a:cubicBezTo>
                  <a:pt x="30" y="321"/>
                  <a:pt x="30" y="322"/>
                  <a:pt x="30" y="322"/>
                </a:cubicBezTo>
                <a:cubicBezTo>
                  <a:pt x="30" y="322"/>
                  <a:pt x="30" y="322"/>
                  <a:pt x="30" y="322"/>
                </a:cubicBezTo>
                <a:cubicBezTo>
                  <a:pt x="30" y="322"/>
                  <a:pt x="30" y="322"/>
                  <a:pt x="30" y="322"/>
                </a:cubicBezTo>
                <a:cubicBezTo>
                  <a:pt x="30" y="322"/>
                  <a:pt x="30" y="322"/>
                  <a:pt x="31" y="322"/>
                </a:cubicBezTo>
                <a:cubicBezTo>
                  <a:pt x="31" y="322"/>
                  <a:pt x="31" y="322"/>
                  <a:pt x="31" y="322"/>
                </a:cubicBezTo>
                <a:cubicBezTo>
                  <a:pt x="31" y="322"/>
                  <a:pt x="31" y="322"/>
                  <a:pt x="31" y="322"/>
                </a:cubicBezTo>
                <a:cubicBezTo>
                  <a:pt x="31" y="322"/>
                  <a:pt x="31" y="322"/>
                  <a:pt x="31" y="322"/>
                </a:cubicBezTo>
                <a:cubicBezTo>
                  <a:pt x="31" y="322"/>
                  <a:pt x="31" y="323"/>
                  <a:pt x="31" y="323"/>
                </a:cubicBezTo>
                <a:cubicBezTo>
                  <a:pt x="31" y="323"/>
                  <a:pt x="31" y="323"/>
                  <a:pt x="31" y="323"/>
                </a:cubicBezTo>
                <a:cubicBezTo>
                  <a:pt x="31" y="323"/>
                  <a:pt x="31" y="323"/>
                  <a:pt x="31" y="323"/>
                </a:cubicBezTo>
                <a:cubicBezTo>
                  <a:pt x="31" y="323"/>
                  <a:pt x="31" y="323"/>
                  <a:pt x="31" y="323"/>
                </a:cubicBezTo>
                <a:cubicBezTo>
                  <a:pt x="31" y="323"/>
                  <a:pt x="31" y="323"/>
                  <a:pt x="31" y="323"/>
                </a:cubicBezTo>
                <a:cubicBezTo>
                  <a:pt x="31" y="323"/>
                  <a:pt x="31" y="323"/>
                  <a:pt x="31" y="323"/>
                </a:cubicBezTo>
                <a:cubicBezTo>
                  <a:pt x="31" y="323"/>
                  <a:pt x="31" y="323"/>
                  <a:pt x="31" y="324"/>
                </a:cubicBezTo>
                <a:cubicBezTo>
                  <a:pt x="31" y="324"/>
                  <a:pt x="31" y="324"/>
                  <a:pt x="31" y="324"/>
                </a:cubicBezTo>
                <a:cubicBezTo>
                  <a:pt x="32" y="324"/>
                  <a:pt x="32" y="324"/>
                  <a:pt x="32" y="324"/>
                </a:cubicBezTo>
                <a:cubicBezTo>
                  <a:pt x="32" y="324"/>
                  <a:pt x="32" y="324"/>
                  <a:pt x="32" y="324"/>
                </a:cubicBezTo>
                <a:cubicBezTo>
                  <a:pt x="32" y="324"/>
                  <a:pt x="32" y="325"/>
                  <a:pt x="32" y="325"/>
                </a:cubicBezTo>
                <a:cubicBezTo>
                  <a:pt x="32" y="325"/>
                  <a:pt x="32" y="325"/>
                  <a:pt x="32" y="325"/>
                </a:cubicBezTo>
                <a:cubicBezTo>
                  <a:pt x="32" y="325"/>
                  <a:pt x="32" y="325"/>
                  <a:pt x="32" y="325"/>
                </a:cubicBezTo>
                <a:cubicBezTo>
                  <a:pt x="32" y="325"/>
                  <a:pt x="32" y="325"/>
                  <a:pt x="32" y="325"/>
                </a:cubicBezTo>
                <a:cubicBezTo>
                  <a:pt x="32" y="325"/>
                  <a:pt x="32" y="325"/>
                  <a:pt x="32" y="325"/>
                </a:cubicBezTo>
                <a:cubicBezTo>
                  <a:pt x="32" y="325"/>
                  <a:pt x="32" y="325"/>
                  <a:pt x="33" y="325"/>
                </a:cubicBezTo>
                <a:cubicBezTo>
                  <a:pt x="33" y="325"/>
                  <a:pt x="33" y="325"/>
                  <a:pt x="33" y="325"/>
                </a:cubicBezTo>
                <a:cubicBezTo>
                  <a:pt x="33" y="326"/>
                  <a:pt x="33" y="326"/>
                  <a:pt x="33" y="326"/>
                </a:cubicBezTo>
                <a:cubicBezTo>
                  <a:pt x="33" y="326"/>
                  <a:pt x="33" y="326"/>
                  <a:pt x="33" y="326"/>
                </a:cubicBezTo>
                <a:cubicBezTo>
                  <a:pt x="33" y="326"/>
                  <a:pt x="33" y="326"/>
                  <a:pt x="33" y="326"/>
                </a:cubicBezTo>
                <a:cubicBezTo>
                  <a:pt x="33" y="326"/>
                  <a:pt x="33" y="326"/>
                  <a:pt x="33" y="326"/>
                </a:cubicBezTo>
                <a:cubicBezTo>
                  <a:pt x="33" y="326"/>
                  <a:pt x="33" y="326"/>
                  <a:pt x="33" y="326"/>
                </a:cubicBezTo>
                <a:cubicBezTo>
                  <a:pt x="33" y="326"/>
                  <a:pt x="33" y="326"/>
                  <a:pt x="33" y="326"/>
                </a:cubicBezTo>
                <a:cubicBezTo>
                  <a:pt x="33" y="326"/>
                  <a:pt x="33" y="326"/>
                  <a:pt x="33" y="326"/>
                </a:cubicBezTo>
                <a:cubicBezTo>
                  <a:pt x="33" y="326"/>
                  <a:pt x="33" y="327"/>
                  <a:pt x="33" y="327"/>
                </a:cubicBezTo>
                <a:cubicBezTo>
                  <a:pt x="33" y="327"/>
                  <a:pt x="33" y="327"/>
                  <a:pt x="33" y="327"/>
                </a:cubicBezTo>
                <a:cubicBezTo>
                  <a:pt x="33" y="327"/>
                  <a:pt x="33" y="327"/>
                  <a:pt x="34" y="327"/>
                </a:cubicBezTo>
                <a:cubicBezTo>
                  <a:pt x="34" y="327"/>
                  <a:pt x="34" y="327"/>
                  <a:pt x="34" y="327"/>
                </a:cubicBezTo>
                <a:cubicBezTo>
                  <a:pt x="34" y="327"/>
                  <a:pt x="34" y="327"/>
                  <a:pt x="34" y="327"/>
                </a:cubicBezTo>
                <a:cubicBezTo>
                  <a:pt x="34" y="327"/>
                  <a:pt x="34" y="327"/>
                  <a:pt x="34" y="327"/>
                </a:cubicBezTo>
                <a:cubicBezTo>
                  <a:pt x="34" y="327"/>
                  <a:pt x="34" y="327"/>
                  <a:pt x="34" y="327"/>
                </a:cubicBezTo>
                <a:cubicBezTo>
                  <a:pt x="34" y="327"/>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5" y="328"/>
                  <a:pt x="35" y="329"/>
                  <a:pt x="35" y="329"/>
                </a:cubicBezTo>
                <a:cubicBezTo>
                  <a:pt x="35" y="329"/>
                  <a:pt x="35" y="329"/>
                  <a:pt x="35" y="329"/>
                </a:cubicBezTo>
                <a:cubicBezTo>
                  <a:pt x="35" y="329"/>
                  <a:pt x="35" y="329"/>
                  <a:pt x="35" y="329"/>
                </a:cubicBezTo>
                <a:cubicBezTo>
                  <a:pt x="35" y="329"/>
                  <a:pt x="35" y="329"/>
                  <a:pt x="35" y="329"/>
                </a:cubicBezTo>
                <a:cubicBezTo>
                  <a:pt x="35" y="329"/>
                  <a:pt x="36" y="330"/>
                  <a:pt x="36" y="331"/>
                </a:cubicBezTo>
                <a:cubicBezTo>
                  <a:pt x="36" y="331"/>
                  <a:pt x="36" y="331"/>
                  <a:pt x="36" y="331"/>
                </a:cubicBezTo>
                <a:cubicBezTo>
                  <a:pt x="36" y="331"/>
                  <a:pt x="36" y="331"/>
                  <a:pt x="36" y="331"/>
                </a:cubicBezTo>
                <a:cubicBezTo>
                  <a:pt x="36" y="331"/>
                  <a:pt x="36" y="331"/>
                  <a:pt x="36" y="331"/>
                </a:cubicBezTo>
                <a:cubicBezTo>
                  <a:pt x="36" y="331"/>
                  <a:pt x="36" y="331"/>
                  <a:pt x="36" y="331"/>
                </a:cubicBezTo>
                <a:cubicBezTo>
                  <a:pt x="36" y="331"/>
                  <a:pt x="36" y="331"/>
                  <a:pt x="36" y="331"/>
                </a:cubicBezTo>
                <a:cubicBezTo>
                  <a:pt x="36" y="331"/>
                  <a:pt x="36" y="331"/>
                  <a:pt x="36" y="331"/>
                </a:cubicBezTo>
                <a:cubicBezTo>
                  <a:pt x="37" y="331"/>
                  <a:pt x="37" y="331"/>
                  <a:pt x="37" y="331"/>
                </a:cubicBezTo>
                <a:cubicBezTo>
                  <a:pt x="37" y="332"/>
                  <a:pt x="37" y="332"/>
                  <a:pt x="37" y="332"/>
                </a:cubicBezTo>
                <a:cubicBezTo>
                  <a:pt x="37" y="332"/>
                  <a:pt x="37" y="332"/>
                  <a:pt x="37" y="332"/>
                </a:cubicBezTo>
                <a:cubicBezTo>
                  <a:pt x="37" y="332"/>
                  <a:pt x="37" y="332"/>
                  <a:pt x="37" y="332"/>
                </a:cubicBezTo>
                <a:cubicBezTo>
                  <a:pt x="37" y="332"/>
                  <a:pt x="37" y="332"/>
                  <a:pt x="37" y="332"/>
                </a:cubicBezTo>
                <a:cubicBezTo>
                  <a:pt x="37" y="332"/>
                  <a:pt x="37" y="332"/>
                  <a:pt x="37" y="332"/>
                </a:cubicBezTo>
                <a:cubicBezTo>
                  <a:pt x="37" y="332"/>
                  <a:pt x="37" y="332"/>
                  <a:pt x="37" y="332"/>
                </a:cubicBezTo>
                <a:cubicBezTo>
                  <a:pt x="37" y="332"/>
                  <a:pt x="37" y="332"/>
                  <a:pt x="37" y="333"/>
                </a:cubicBezTo>
                <a:cubicBezTo>
                  <a:pt x="37" y="333"/>
                  <a:pt x="37" y="333"/>
                  <a:pt x="37" y="333"/>
                </a:cubicBezTo>
                <a:cubicBezTo>
                  <a:pt x="40" y="336"/>
                  <a:pt x="42" y="339"/>
                  <a:pt x="45" y="343"/>
                </a:cubicBezTo>
                <a:cubicBezTo>
                  <a:pt x="46" y="344"/>
                  <a:pt x="48" y="345"/>
                  <a:pt x="50" y="345"/>
                </a:cubicBezTo>
                <a:cubicBezTo>
                  <a:pt x="52" y="345"/>
                  <a:pt x="53" y="345"/>
                  <a:pt x="55" y="344"/>
                </a:cubicBezTo>
                <a:cubicBezTo>
                  <a:pt x="58" y="341"/>
                  <a:pt x="58" y="337"/>
                  <a:pt x="56" y="334"/>
                </a:cubicBezTo>
                <a:cubicBezTo>
                  <a:pt x="48" y="323"/>
                  <a:pt x="41" y="312"/>
                  <a:pt x="35" y="300"/>
                </a:cubicBezTo>
                <a:cubicBezTo>
                  <a:pt x="33" y="297"/>
                  <a:pt x="31" y="296"/>
                  <a:pt x="28" y="296"/>
                </a:cubicBezTo>
                <a:close/>
                <a:moveTo>
                  <a:pt x="79" y="361"/>
                </a:moveTo>
                <a:cubicBezTo>
                  <a:pt x="77" y="361"/>
                  <a:pt x="75" y="362"/>
                  <a:pt x="73" y="364"/>
                </a:cubicBezTo>
                <a:cubicBezTo>
                  <a:pt x="71" y="367"/>
                  <a:pt x="71" y="371"/>
                  <a:pt x="74" y="374"/>
                </a:cubicBezTo>
                <a:cubicBezTo>
                  <a:pt x="77" y="376"/>
                  <a:pt x="80" y="379"/>
                  <a:pt x="83" y="381"/>
                </a:cubicBezTo>
                <a:cubicBezTo>
                  <a:pt x="83" y="381"/>
                  <a:pt x="84" y="381"/>
                  <a:pt x="84" y="381"/>
                </a:cubicBezTo>
                <a:cubicBezTo>
                  <a:pt x="84" y="382"/>
                  <a:pt x="84" y="382"/>
                  <a:pt x="84" y="382"/>
                </a:cubicBezTo>
                <a:cubicBezTo>
                  <a:pt x="84" y="382"/>
                  <a:pt x="84" y="382"/>
                  <a:pt x="84" y="382"/>
                </a:cubicBezTo>
                <a:cubicBezTo>
                  <a:pt x="84" y="382"/>
                  <a:pt x="84" y="382"/>
                  <a:pt x="84" y="382"/>
                </a:cubicBezTo>
                <a:cubicBezTo>
                  <a:pt x="84" y="382"/>
                  <a:pt x="84" y="382"/>
                  <a:pt x="84" y="382"/>
                </a:cubicBezTo>
                <a:cubicBezTo>
                  <a:pt x="84" y="382"/>
                  <a:pt x="84" y="382"/>
                  <a:pt x="84" y="382"/>
                </a:cubicBezTo>
                <a:cubicBezTo>
                  <a:pt x="84" y="382"/>
                  <a:pt x="84" y="382"/>
                  <a:pt x="84" y="382"/>
                </a:cubicBezTo>
                <a:cubicBezTo>
                  <a:pt x="84" y="382"/>
                  <a:pt x="84" y="382"/>
                  <a:pt x="84" y="382"/>
                </a:cubicBezTo>
                <a:cubicBezTo>
                  <a:pt x="84" y="382"/>
                  <a:pt x="85" y="382"/>
                  <a:pt x="85" y="382"/>
                </a:cubicBezTo>
                <a:cubicBezTo>
                  <a:pt x="85" y="382"/>
                  <a:pt x="85" y="382"/>
                  <a:pt x="85" y="382"/>
                </a:cubicBezTo>
                <a:cubicBezTo>
                  <a:pt x="85" y="382"/>
                  <a:pt x="85" y="382"/>
                  <a:pt x="85" y="382"/>
                </a:cubicBezTo>
                <a:cubicBezTo>
                  <a:pt x="85" y="383"/>
                  <a:pt x="85" y="383"/>
                  <a:pt x="85" y="383"/>
                </a:cubicBezTo>
                <a:cubicBezTo>
                  <a:pt x="85" y="383"/>
                  <a:pt x="85" y="383"/>
                  <a:pt x="85" y="383"/>
                </a:cubicBezTo>
                <a:cubicBezTo>
                  <a:pt x="85" y="383"/>
                  <a:pt x="85" y="383"/>
                  <a:pt x="85" y="383"/>
                </a:cubicBezTo>
                <a:cubicBezTo>
                  <a:pt x="85" y="383"/>
                  <a:pt x="85" y="383"/>
                  <a:pt x="85" y="383"/>
                </a:cubicBezTo>
                <a:cubicBezTo>
                  <a:pt x="85" y="383"/>
                  <a:pt x="85" y="383"/>
                  <a:pt x="86" y="383"/>
                </a:cubicBezTo>
                <a:cubicBezTo>
                  <a:pt x="86" y="383"/>
                  <a:pt x="86" y="383"/>
                  <a:pt x="86" y="383"/>
                </a:cubicBezTo>
                <a:cubicBezTo>
                  <a:pt x="86" y="383"/>
                  <a:pt x="86" y="383"/>
                  <a:pt x="86" y="383"/>
                </a:cubicBezTo>
                <a:cubicBezTo>
                  <a:pt x="86" y="383"/>
                  <a:pt x="86" y="383"/>
                  <a:pt x="86" y="383"/>
                </a:cubicBezTo>
                <a:cubicBezTo>
                  <a:pt x="86" y="383"/>
                  <a:pt x="86" y="383"/>
                  <a:pt x="86" y="383"/>
                </a:cubicBezTo>
                <a:cubicBezTo>
                  <a:pt x="86" y="383"/>
                  <a:pt x="86" y="383"/>
                  <a:pt x="86" y="383"/>
                </a:cubicBezTo>
                <a:cubicBezTo>
                  <a:pt x="86" y="383"/>
                  <a:pt x="86" y="384"/>
                  <a:pt x="86" y="384"/>
                </a:cubicBezTo>
                <a:cubicBezTo>
                  <a:pt x="86" y="384"/>
                  <a:pt x="86" y="384"/>
                  <a:pt x="86" y="384"/>
                </a:cubicBezTo>
                <a:cubicBezTo>
                  <a:pt x="86" y="384"/>
                  <a:pt x="86" y="384"/>
                  <a:pt x="87" y="384"/>
                </a:cubicBezTo>
                <a:cubicBezTo>
                  <a:pt x="87" y="384"/>
                  <a:pt x="87" y="384"/>
                  <a:pt x="87" y="384"/>
                </a:cubicBezTo>
                <a:cubicBezTo>
                  <a:pt x="87" y="384"/>
                  <a:pt x="87" y="384"/>
                  <a:pt x="87" y="384"/>
                </a:cubicBezTo>
                <a:cubicBezTo>
                  <a:pt x="87" y="384"/>
                  <a:pt x="87" y="384"/>
                  <a:pt x="87" y="384"/>
                </a:cubicBezTo>
                <a:cubicBezTo>
                  <a:pt x="87" y="384"/>
                  <a:pt x="87" y="384"/>
                  <a:pt x="87" y="384"/>
                </a:cubicBezTo>
                <a:cubicBezTo>
                  <a:pt x="87" y="384"/>
                  <a:pt x="87" y="384"/>
                  <a:pt x="87" y="384"/>
                </a:cubicBezTo>
                <a:cubicBezTo>
                  <a:pt x="87" y="384"/>
                  <a:pt x="87" y="384"/>
                  <a:pt x="87" y="384"/>
                </a:cubicBezTo>
                <a:cubicBezTo>
                  <a:pt x="88" y="384"/>
                  <a:pt x="88" y="385"/>
                  <a:pt x="88" y="385"/>
                </a:cubicBezTo>
                <a:cubicBezTo>
                  <a:pt x="88" y="385"/>
                  <a:pt x="88" y="385"/>
                  <a:pt x="88" y="385"/>
                </a:cubicBezTo>
                <a:cubicBezTo>
                  <a:pt x="88" y="385"/>
                  <a:pt x="88" y="385"/>
                  <a:pt x="88" y="385"/>
                </a:cubicBezTo>
                <a:cubicBezTo>
                  <a:pt x="88" y="385"/>
                  <a:pt x="88" y="385"/>
                  <a:pt x="88" y="385"/>
                </a:cubicBezTo>
                <a:cubicBezTo>
                  <a:pt x="88" y="385"/>
                  <a:pt x="88" y="385"/>
                  <a:pt x="88" y="385"/>
                </a:cubicBezTo>
                <a:cubicBezTo>
                  <a:pt x="88" y="385"/>
                  <a:pt x="88" y="385"/>
                  <a:pt x="88" y="385"/>
                </a:cubicBezTo>
                <a:cubicBezTo>
                  <a:pt x="89" y="385"/>
                  <a:pt x="89" y="385"/>
                  <a:pt x="89" y="385"/>
                </a:cubicBezTo>
                <a:cubicBezTo>
                  <a:pt x="89" y="385"/>
                  <a:pt x="89" y="385"/>
                  <a:pt x="89" y="385"/>
                </a:cubicBezTo>
                <a:cubicBezTo>
                  <a:pt x="89" y="385"/>
                  <a:pt x="89" y="385"/>
                  <a:pt x="89" y="386"/>
                </a:cubicBezTo>
                <a:cubicBezTo>
                  <a:pt x="89" y="386"/>
                  <a:pt x="89" y="386"/>
                  <a:pt x="89" y="386"/>
                </a:cubicBezTo>
                <a:cubicBezTo>
                  <a:pt x="89" y="386"/>
                  <a:pt x="89" y="386"/>
                  <a:pt x="89" y="386"/>
                </a:cubicBezTo>
                <a:cubicBezTo>
                  <a:pt x="89" y="386"/>
                  <a:pt x="89" y="386"/>
                  <a:pt x="89" y="386"/>
                </a:cubicBezTo>
                <a:cubicBezTo>
                  <a:pt x="89" y="386"/>
                  <a:pt x="89" y="386"/>
                  <a:pt x="89" y="386"/>
                </a:cubicBezTo>
                <a:cubicBezTo>
                  <a:pt x="90" y="386"/>
                  <a:pt x="90" y="386"/>
                  <a:pt x="90" y="386"/>
                </a:cubicBezTo>
                <a:cubicBezTo>
                  <a:pt x="90" y="386"/>
                  <a:pt x="90" y="386"/>
                  <a:pt x="90" y="386"/>
                </a:cubicBezTo>
                <a:cubicBezTo>
                  <a:pt x="90" y="386"/>
                  <a:pt x="90" y="386"/>
                  <a:pt x="90" y="386"/>
                </a:cubicBezTo>
                <a:cubicBezTo>
                  <a:pt x="90" y="386"/>
                  <a:pt x="90" y="386"/>
                  <a:pt x="90" y="386"/>
                </a:cubicBezTo>
                <a:cubicBezTo>
                  <a:pt x="90" y="386"/>
                  <a:pt x="90" y="386"/>
                  <a:pt x="90" y="386"/>
                </a:cubicBezTo>
                <a:cubicBezTo>
                  <a:pt x="90" y="386"/>
                  <a:pt x="90" y="386"/>
                  <a:pt x="90" y="386"/>
                </a:cubicBezTo>
                <a:cubicBezTo>
                  <a:pt x="90" y="386"/>
                  <a:pt x="90" y="387"/>
                  <a:pt x="90" y="387"/>
                </a:cubicBezTo>
                <a:cubicBezTo>
                  <a:pt x="90" y="387"/>
                  <a:pt x="90" y="387"/>
                  <a:pt x="91" y="387"/>
                </a:cubicBezTo>
                <a:cubicBezTo>
                  <a:pt x="91" y="387"/>
                  <a:pt x="91" y="387"/>
                  <a:pt x="91" y="387"/>
                </a:cubicBezTo>
                <a:cubicBezTo>
                  <a:pt x="91" y="387"/>
                  <a:pt x="91" y="387"/>
                  <a:pt x="91" y="387"/>
                </a:cubicBezTo>
                <a:cubicBezTo>
                  <a:pt x="91" y="387"/>
                  <a:pt x="91" y="387"/>
                  <a:pt x="91" y="387"/>
                </a:cubicBezTo>
                <a:cubicBezTo>
                  <a:pt x="91" y="387"/>
                  <a:pt x="91" y="387"/>
                  <a:pt x="91" y="387"/>
                </a:cubicBezTo>
                <a:cubicBezTo>
                  <a:pt x="91" y="387"/>
                  <a:pt x="91" y="387"/>
                  <a:pt x="91" y="387"/>
                </a:cubicBezTo>
                <a:cubicBezTo>
                  <a:pt x="91" y="387"/>
                  <a:pt x="91" y="387"/>
                  <a:pt x="91" y="387"/>
                </a:cubicBezTo>
                <a:cubicBezTo>
                  <a:pt x="91" y="387"/>
                  <a:pt x="91" y="387"/>
                  <a:pt x="91" y="387"/>
                </a:cubicBezTo>
                <a:cubicBezTo>
                  <a:pt x="92" y="387"/>
                  <a:pt x="92" y="387"/>
                  <a:pt x="92" y="387"/>
                </a:cubicBezTo>
                <a:cubicBezTo>
                  <a:pt x="92" y="387"/>
                  <a:pt x="92" y="387"/>
                  <a:pt x="92" y="387"/>
                </a:cubicBezTo>
                <a:cubicBezTo>
                  <a:pt x="92" y="388"/>
                  <a:pt x="92" y="388"/>
                  <a:pt x="92" y="388"/>
                </a:cubicBezTo>
                <a:cubicBezTo>
                  <a:pt x="92" y="388"/>
                  <a:pt x="92" y="388"/>
                  <a:pt x="92" y="388"/>
                </a:cubicBezTo>
                <a:cubicBezTo>
                  <a:pt x="92" y="388"/>
                  <a:pt x="92" y="388"/>
                  <a:pt x="92" y="388"/>
                </a:cubicBezTo>
                <a:cubicBezTo>
                  <a:pt x="92" y="388"/>
                  <a:pt x="92" y="388"/>
                  <a:pt x="92" y="388"/>
                </a:cubicBezTo>
                <a:cubicBezTo>
                  <a:pt x="93" y="388"/>
                  <a:pt x="93" y="388"/>
                  <a:pt x="93" y="389"/>
                </a:cubicBezTo>
                <a:cubicBezTo>
                  <a:pt x="93" y="389"/>
                  <a:pt x="93" y="389"/>
                  <a:pt x="93" y="389"/>
                </a:cubicBezTo>
                <a:cubicBezTo>
                  <a:pt x="93" y="389"/>
                  <a:pt x="94" y="389"/>
                  <a:pt x="94" y="389"/>
                </a:cubicBezTo>
                <a:cubicBezTo>
                  <a:pt x="94" y="389"/>
                  <a:pt x="94" y="389"/>
                  <a:pt x="94" y="389"/>
                </a:cubicBezTo>
                <a:cubicBezTo>
                  <a:pt x="94" y="389"/>
                  <a:pt x="94" y="389"/>
                  <a:pt x="94" y="389"/>
                </a:cubicBezTo>
                <a:cubicBezTo>
                  <a:pt x="94" y="389"/>
                  <a:pt x="94" y="389"/>
                  <a:pt x="94" y="389"/>
                </a:cubicBezTo>
                <a:cubicBezTo>
                  <a:pt x="94" y="389"/>
                  <a:pt x="94" y="389"/>
                  <a:pt x="94" y="389"/>
                </a:cubicBezTo>
                <a:cubicBezTo>
                  <a:pt x="94" y="389"/>
                  <a:pt x="94" y="389"/>
                  <a:pt x="94" y="389"/>
                </a:cubicBezTo>
                <a:cubicBezTo>
                  <a:pt x="94" y="389"/>
                  <a:pt x="94" y="389"/>
                  <a:pt x="94" y="389"/>
                </a:cubicBezTo>
                <a:cubicBezTo>
                  <a:pt x="94" y="389"/>
                  <a:pt x="95" y="389"/>
                  <a:pt x="95" y="389"/>
                </a:cubicBezTo>
                <a:cubicBezTo>
                  <a:pt x="95" y="389"/>
                  <a:pt x="95" y="389"/>
                  <a:pt x="95" y="390"/>
                </a:cubicBezTo>
                <a:cubicBezTo>
                  <a:pt x="95" y="390"/>
                  <a:pt x="95" y="390"/>
                  <a:pt x="95" y="390"/>
                </a:cubicBezTo>
                <a:cubicBezTo>
                  <a:pt x="95" y="390"/>
                  <a:pt x="95" y="390"/>
                  <a:pt x="95" y="390"/>
                </a:cubicBezTo>
                <a:cubicBezTo>
                  <a:pt x="95" y="390"/>
                  <a:pt x="95" y="390"/>
                  <a:pt x="95" y="390"/>
                </a:cubicBezTo>
                <a:cubicBezTo>
                  <a:pt x="95" y="390"/>
                  <a:pt x="95" y="390"/>
                  <a:pt x="95" y="390"/>
                </a:cubicBezTo>
                <a:cubicBezTo>
                  <a:pt x="95" y="390"/>
                  <a:pt x="95" y="390"/>
                  <a:pt x="95" y="390"/>
                </a:cubicBezTo>
                <a:cubicBezTo>
                  <a:pt x="95" y="390"/>
                  <a:pt x="96" y="390"/>
                  <a:pt x="96" y="390"/>
                </a:cubicBezTo>
                <a:cubicBezTo>
                  <a:pt x="96" y="390"/>
                  <a:pt x="96" y="390"/>
                  <a:pt x="96" y="390"/>
                </a:cubicBezTo>
                <a:cubicBezTo>
                  <a:pt x="96" y="390"/>
                  <a:pt x="96" y="390"/>
                  <a:pt x="96" y="390"/>
                </a:cubicBezTo>
                <a:cubicBezTo>
                  <a:pt x="96" y="390"/>
                  <a:pt x="96" y="390"/>
                  <a:pt x="96" y="390"/>
                </a:cubicBezTo>
                <a:cubicBezTo>
                  <a:pt x="96" y="390"/>
                  <a:pt x="96" y="390"/>
                  <a:pt x="96" y="390"/>
                </a:cubicBezTo>
                <a:cubicBezTo>
                  <a:pt x="96" y="390"/>
                  <a:pt x="96" y="390"/>
                  <a:pt x="96" y="391"/>
                </a:cubicBezTo>
                <a:cubicBezTo>
                  <a:pt x="96" y="391"/>
                  <a:pt x="96" y="391"/>
                  <a:pt x="96" y="391"/>
                </a:cubicBezTo>
                <a:cubicBezTo>
                  <a:pt x="96" y="391"/>
                  <a:pt x="96" y="391"/>
                  <a:pt x="96" y="391"/>
                </a:cubicBezTo>
                <a:cubicBezTo>
                  <a:pt x="97" y="391"/>
                  <a:pt x="97" y="391"/>
                  <a:pt x="97" y="391"/>
                </a:cubicBezTo>
                <a:cubicBezTo>
                  <a:pt x="97" y="391"/>
                  <a:pt x="97" y="391"/>
                  <a:pt x="97" y="391"/>
                </a:cubicBezTo>
                <a:cubicBezTo>
                  <a:pt x="97" y="391"/>
                  <a:pt x="97" y="391"/>
                  <a:pt x="97" y="391"/>
                </a:cubicBezTo>
                <a:cubicBezTo>
                  <a:pt x="97" y="391"/>
                  <a:pt x="97" y="391"/>
                  <a:pt x="97" y="391"/>
                </a:cubicBezTo>
                <a:cubicBezTo>
                  <a:pt x="97" y="391"/>
                  <a:pt x="97" y="391"/>
                  <a:pt x="97" y="391"/>
                </a:cubicBezTo>
                <a:cubicBezTo>
                  <a:pt x="97" y="391"/>
                  <a:pt x="97" y="391"/>
                  <a:pt x="97" y="391"/>
                </a:cubicBezTo>
                <a:cubicBezTo>
                  <a:pt x="97" y="391"/>
                  <a:pt x="97" y="391"/>
                  <a:pt x="98" y="391"/>
                </a:cubicBezTo>
                <a:cubicBezTo>
                  <a:pt x="98" y="391"/>
                  <a:pt x="98" y="391"/>
                  <a:pt x="98" y="391"/>
                </a:cubicBezTo>
                <a:cubicBezTo>
                  <a:pt x="98" y="391"/>
                  <a:pt x="98" y="392"/>
                  <a:pt x="98" y="392"/>
                </a:cubicBezTo>
                <a:cubicBezTo>
                  <a:pt x="98" y="392"/>
                  <a:pt x="98" y="392"/>
                  <a:pt x="98" y="392"/>
                </a:cubicBezTo>
                <a:cubicBezTo>
                  <a:pt x="98" y="392"/>
                  <a:pt x="98" y="392"/>
                  <a:pt x="98" y="392"/>
                </a:cubicBezTo>
                <a:cubicBezTo>
                  <a:pt x="98" y="392"/>
                  <a:pt x="98" y="392"/>
                  <a:pt x="98" y="392"/>
                </a:cubicBezTo>
                <a:cubicBezTo>
                  <a:pt x="98" y="392"/>
                  <a:pt x="98" y="392"/>
                  <a:pt x="98" y="392"/>
                </a:cubicBezTo>
                <a:cubicBezTo>
                  <a:pt x="98" y="392"/>
                  <a:pt x="98" y="392"/>
                  <a:pt x="99" y="392"/>
                </a:cubicBezTo>
                <a:cubicBezTo>
                  <a:pt x="99" y="392"/>
                  <a:pt x="99" y="392"/>
                  <a:pt x="99" y="392"/>
                </a:cubicBezTo>
                <a:cubicBezTo>
                  <a:pt x="99" y="392"/>
                  <a:pt x="99" y="392"/>
                  <a:pt x="99" y="392"/>
                </a:cubicBezTo>
                <a:cubicBezTo>
                  <a:pt x="99" y="392"/>
                  <a:pt x="99" y="392"/>
                  <a:pt x="99" y="392"/>
                </a:cubicBezTo>
                <a:cubicBezTo>
                  <a:pt x="99" y="392"/>
                  <a:pt x="99" y="392"/>
                  <a:pt x="99" y="392"/>
                </a:cubicBezTo>
                <a:cubicBezTo>
                  <a:pt x="99" y="392"/>
                  <a:pt x="99" y="392"/>
                  <a:pt x="99" y="392"/>
                </a:cubicBezTo>
                <a:cubicBezTo>
                  <a:pt x="99" y="393"/>
                  <a:pt x="99" y="393"/>
                  <a:pt x="99" y="393"/>
                </a:cubicBezTo>
                <a:cubicBezTo>
                  <a:pt x="99" y="393"/>
                  <a:pt x="99" y="393"/>
                  <a:pt x="100" y="393"/>
                </a:cubicBezTo>
                <a:cubicBezTo>
                  <a:pt x="100" y="393"/>
                  <a:pt x="100" y="393"/>
                  <a:pt x="100" y="393"/>
                </a:cubicBezTo>
                <a:cubicBezTo>
                  <a:pt x="100" y="393"/>
                  <a:pt x="100" y="393"/>
                  <a:pt x="100" y="393"/>
                </a:cubicBezTo>
                <a:cubicBezTo>
                  <a:pt x="100" y="393"/>
                  <a:pt x="100" y="393"/>
                  <a:pt x="100" y="393"/>
                </a:cubicBezTo>
                <a:cubicBezTo>
                  <a:pt x="100" y="393"/>
                  <a:pt x="100" y="393"/>
                  <a:pt x="100" y="393"/>
                </a:cubicBezTo>
                <a:cubicBezTo>
                  <a:pt x="100" y="393"/>
                  <a:pt x="100" y="393"/>
                  <a:pt x="100" y="393"/>
                </a:cubicBezTo>
                <a:cubicBezTo>
                  <a:pt x="100" y="393"/>
                  <a:pt x="100" y="393"/>
                  <a:pt x="100" y="393"/>
                </a:cubicBezTo>
                <a:cubicBezTo>
                  <a:pt x="100" y="393"/>
                  <a:pt x="100" y="393"/>
                  <a:pt x="101" y="393"/>
                </a:cubicBezTo>
                <a:cubicBezTo>
                  <a:pt x="101" y="393"/>
                  <a:pt x="101" y="393"/>
                  <a:pt x="101" y="393"/>
                </a:cubicBezTo>
                <a:cubicBezTo>
                  <a:pt x="101" y="393"/>
                  <a:pt x="101" y="393"/>
                  <a:pt x="101" y="393"/>
                </a:cubicBezTo>
                <a:cubicBezTo>
                  <a:pt x="101" y="393"/>
                  <a:pt x="101" y="394"/>
                  <a:pt x="101" y="394"/>
                </a:cubicBezTo>
                <a:cubicBezTo>
                  <a:pt x="101" y="394"/>
                  <a:pt x="101" y="394"/>
                  <a:pt x="101" y="394"/>
                </a:cubicBezTo>
                <a:cubicBezTo>
                  <a:pt x="101" y="394"/>
                  <a:pt x="101" y="394"/>
                  <a:pt x="101" y="394"/>
                </a:cubicBezTo>
                <a:cubicBezTo>
                  <a:pt x="101" y="394"/>
                  <a:pt x="101" y="394"/>
                  <a:pt x="101" y="394"/>
                </a:cubicBezTo>
                <a:cubicBezTo>
                  <a:pt x="101" y="394"/>
                  <a:pt x="101" y="394"/>
                  <a:pt x="101" y="394"/>
                </a:cubicBezTo>
                <a:cubicBezTo>
                  <a:pt x="102" y="394"/>
                  <a:pt x="102" y="394"/>
                  <a:pt x="102" y="394"/>
                </a:cubicBezTo>
                <a:cubicBezTo>
                  <a:pt x="102" y="394"/>
                  <a:pt x="102" y="394"/>
                  <a:pt x="102" y="394"/>
                </a:cubicBezTo>
                <a:cubicBezTo>
                  <a:pt x="102" y="394"/>
                  <a:pt x="102" y="394"/>
                  <a:pt x="102" y="394"/>
                </a:cubicBezTo>
                <a:cubicBezTo>
                  <a:pt x="102" y="394"/>
                  <a:pt x="102" y="394"/>
                  <a:pt x="102" y="394"/>
                </a:cubicBezTo>
                <a:cubicBezTo>
                  <a:pt x="102" y="394"/>
                  <a:pt x="102" y="394"/>
                  <a:pt x="102" y="394"/>
                </a:cubicBezTo>
                <a:cubicBezTo>
                  <a:pt x="102" y="394"/>
                  <a:pt x="102" y="394"/>
                  <a:pt x="102" y="394"/>
                </a:cubicBezTo>
                <a:cubicBezTo>
                  <a:pt x="102" y="394"/>
                  <a:pt x="102" y="394"/>
                  <a:pt x="103" y="395"/>
                </a:cubicBezTo>
                <a:cubicBezTo>
                  <a:pt x="103" y="395"/>
                  <a:pt x="103" y="395"/>
                  <a:pt x="103" y="395"/>
                </a:cubicBezTo>
                <a:cubicBezTo>
                  <a:pt x="105" y="396"/>
                  <a:pt x="107" y="397"/>
                  <a:pt x="109" y="399"/>
                </a:cubicBezTo>
                <a:cubicBezTo>
                  <a:pt x="111" y="399"/>
                  <a:pt x="112" y="399"/>
                  <a:pt x="113" y="399"/>
                </a:cubicBezTo>
                <a:cubicBezTo>
                  <a:pt x="115" y="399"/>
                  <a:pt x="118" y="398"/>
                  <a:pt x="119" y="396"/>
                </a:cubicBezTo>
                <a:cubicBezTo>
                  <a:pt x="121" y="392"/>
                  <a:pt x="120" y="388"/>
                  <a:pt x="116" y="386"/>
                </a:cubicBezTo>
                <a:cubicBezTo>
                  <a:pt x="105" y="379"/>
                  <a:pt x="94" y="372"/>
                  <a:pt x="84" y="363"/>
                </a:cubicBezTo>
                <a:cubicBezTo>
                  <a:pt x="82" y="362"/>
                  <a:pt x="81" y="361"/>
                  <a:pt x="79" y="361"/>
                </a:cubicBezTo>
                <a:close/>
                <a:moveTo>
                  <a:pt x="151" y="402"/>
                </a:moveTo>
                <a:cubicBezTo>
                  <a:pt x="148" y="402"/>
                  <a:pt x="145" y="404"/>
                  <a:pt x="144" y="407"/>
                </a:cubicBezTo>
                <a:cubicBezTo>
                  <a:pt x="143" y="410"/>
                  <a:pt x="145" y="414"/>
                  <a:pt x="149" y="416"/>
                </a:cubicBezTo>
                <a:cubicBezTo>
                  <a:pt x="150" y="416"/>
                  <a:pt x="151" y="416"/>
                  <a:pt x="152" y="417"/>
                </a:cubicBezTo>
                <a:cubicBezTo>
                  <a:pt x="152" y="417"/>
                  <a:pt x="152" y="417"/>
                  <a:pt x="152" y="417"/>
                </a:cubicBezTo>
                <a:cubicBezTo>
                  <a:pt x="152" y="417"/>
                  <a:pt x="152" y="417"/>
                  <a:pt x="152" y="417"/>
                </a:cubicBezTo>
                <a:cubicBezTo>
                  <a:pt x="152" y="417"/>
                  <a:pt x="152" y="417"/>
                  <a:pt x="152" y="417"/>
                </a:cubicBezTo>
                <a:cubicBezTo>
                  <a:pt x="153" y="417"/>
                  <a:pt x="153" y="417"/>
                  <a:pt x="153" y="417"/>
                </a:cubicBezTo>
                <a:cubicBezTo>
                  <a:pt x="153" y="417"/>
                  <a:pt x="153" y="417"/>
                  <a:pt x="153" y="417"/>
                </a:cubicBezTo>
                <a:cubicBezTo>
                  <a:pt x="153" y="417"/>
                  <a:pt x="153" y="417"/>
                  <a:pt x="153" y="417"/>
                </a:cubicBezTo>
                <a:cubicBezTo>
                  <a:pt x="153" y="417"/>
                  <a:pt x="153" y="417"/>
                  <a:pt x="153" y="417"/>
                </a:cubicBezTo>
                <a:cubicBezTo>
                  <a:pt x="153" y="417"/>
                  <a:pt x="153" y="417"/>
                  <a:pt x="153" y="417"/>
                </a:cubicBezTo>
                <a:cubicBezTo>
                  <a:pt x="153" y="417"/>
                  <a:pt x="153" y="417"/>
                  <a:pt x="153" y="417"/>
                </a:cubicBezTo>
                <a:cubicBezTo>
                  <a:pt x="154" y="417"/>
                  <a:pt x="154" y="417"/>
                  <a:pt x="154" y="417"/>
                </a:cubicBezTo>
                <a:cubicBezTo>
                  <a:pt x="154" y="417"/>
                  <a:pt x="154" y="417"/>
                  <a:pt x="154" y="417"/>
                </a:cubicBezTo>
                <a:cubicBezTo>
                  <a:pt x="154" y="417"/>
                  <a:pt x="154" y="417"/>
                  <a:pt x="154" y="417"/>
                </a:cubicBezTo>
                <a:cubicBezTo>
                  <a:pt x="154" y="417"/>
                  <a:pt x="154" y="417"/>
                  <a:pt x="154" y="417"/>
                </a:cubicBezTo>
                <a:cubicBezTo>
                  <a:pt x="154" y="417"/>
                  <a:pt x="154" y="417"/>
                  <a:pt x="154" y="417"/>
                </a:cubicBezTo>
                <a:cubicBezTo>
                  <a:pt x="154" y="417"/>
                  <a:pt x="154" y="417"/>
                  <a:pt x="154" y="417"/>
                </a:cubicBezTo>
                <a:cubicBezTo>
                  <a:pt x="155" y="417"/>
                  <a:pt x="155" y="417"/>
                  <a:pt x="155" y="417"/>
                </a:cubicBezTo>
                <a:cubicBezTo>
                  <a:pt x="155" y="417"/>
                  <a:pt x="155" y="417"/>
                  <a:pt x="155" y="417"/>
                </a:cubicBezTo>
                <a:cubicBezTo>
                  <a:pt x="155" y="417"/>
                  <a:pt x="155" y="417"/>
                  <a:pt x="155" y="417"/>
                </a:cubicBezTo>
                <a:cubicBezTo>
                  <a:pt x="155" y="417"/>
                  <a:pt x="155" y="417"/>
                  <a:pt x="155" y="417"/>
                </a:cubicBezTo>
                <a:cubicBezTo>
                  <a:pt x="155" y="418"/>
                  <a:pt x="155" y="418"/>
                  <a:pt x="155" y="418"/>
                </a:cubicBezTo>
                <a:cubicBezTo>
                  <a:pt x="155" y="418"/>
                  <a:pt x="155" y="418"/>
                  <a:pt x="155" y="418"/>
                </a:cubicBezTo>
                <a:cubicBezTo>
                  <a:pt x="155" y="418"/>
                  <a:pt x="156" y="418"/>
                  <a:pt x="156" y="418"/>
                </a:cubicBezTo>
                <a:cubicBezTo>
                  <a:pt x="156" y="418"/>
                  <a:pt x="156" y="418"/>
                  <a:pt x="156" y="418"/>
                </a:cubicBezTo>
                <a:cubicBezTo>
                  <a:pt x="156" y="418"/>
                  <a:pt x="156" y="418"/>
                  <a:pt x="156" y="418"/>
                </a:cubicBezTo>
                <a:cubicBezTo>
                  <a:pt x="156" y="418"/>
                  <a:pt x="156" y="418"/>
                  <a:pt x="156" y="418"/>
                </a:cubicBezTo>
                <a:cubicBezTo>
                  <a:pt x="156" y="418"/>
                  <a:pt x="156" y="418"/>
                  <a:pt x="156" y="418"/>
                </a:cubicBezTo>
                <a:cubicBezTo>
                  <a:pt x="156" y="418"/>
                  <a:pt x="156" y="418"/>
                  <a:pt x="156" y="418"/>
                </a:cubicBezTo>
                <a:cubicBezTo>
                  <a:pt x="156" y="418"/>
                  <a:pt x="157" y="418"/>
                  <a:pt x="157" y="418"/>
                </a:cubicBezTo>
                <a:cubicBezTo>
                  <a:pt x="157" y="418"/>
                  <a:pt x="157" y="418"/>
                  <a:pt x="157" y="418"/>
                </a:cubicBezTo>
                <a:cubicBezTo>
                  <a:pt x="157" y="418"/>
                  <a:pt x="157" y="418"/>
                  <a:pt x="157" y="418"/>
                </a:cubicBezTo>
                <a:cubicBezTo>
                  <a:pt x="157" y="418"/>
                  <a:pt x="157" y="418"/>
                  <a:pt x="157" y="418"/>
                </a:cubicBezTo>
                <a:cubicBezTo>
                  <a:pt x="157" y="418"/>
                  <a:pt x="157" y="418"/>
                  <a:pt x="157" y="418"/>
                </a:cubicBezTo>
                <a:cubicBezTo>
                  <a:pt x="157" y="418"/>
                  <a:pt x="157" y="418"/>
                  <a:pt x="157" y="418"/>
                </a:cubicBezTo>
                <a:cubicBezTo>
                  <a:pt x="157" y="418"/>
                  <a:pt x="157" y="418"/>
                  <a:pt x="157" y="418"/>
                </a:cubicBezTo>
                <a:cubicBezTo>
                  <a:pt x="158" y="418"/>
                  <a:pt x="158" y="418"/>
                  <a:pt x="158" y="418"/>
                </a:cubicBezTo>
                <a:cubicBezTo>
                  <a:pt x="158" y="418"/>
                  <a:pt x="158" y="418"/>
                  <a:pt x="158" y="418"/>
                </a:cubicBezTo>
                <a:cubicBezTo>
                  <a:pt x="158" y="418"/>
                  <a:pt x="158" y="418"/>
                  <a:pt x="158" y="418"/>
                </a:cubicBezTo>
                <a:cubicBezTo>
                  <a:pt x="158" y="418"/>
                  <a:pt x="158" y="418"/>
                  <a:pt x="158" y="418"/>
                </a:cubicBezTo>
                <a:cubicBezTo>
                  <a:pt x="158" y="418"/>
                  <a:pt x="158" y="418"/>
                  <a:pt x="158" y="418"/>
                </a:cubicBezTo>
                <a:cubicBezTo>
                  <a:pt x="158" y="418"/>
                  <a:pt x="158" y="418"/>
                  <a:pt x="158" y="418"/>
                </a:cubicBezTo>
                <a:cubicBezTo>
                  <a:pt x="159" y="418"/>
                  <a:pt x="159" y="418"/>
                  <a:pt x="159" y="418"/>
                </a:cubicBezTo>
                <a:cubicBezTo>
                  <a:pt x="159" y="418"/>
                  <a:pt x="159" y="418"/>
                  <a:pt x="159" y="418"/>
                </a:cubicBezTo>
                <a:cubicBezTo>
                  <a:pt x="159" y="419"/>
                  <a:pt x="159" y="419"/>
                  <a:pt x="159" y="419"/>
                </a:cubicBezTo>
                <a:cubicBezTo>
                  <a:pt x="159" y="419"/>
                  <a:pt x="159" y="419"/>
                  <a:pt x="159" y="419"/>
                </a:cubicBezTo>
                <a:cubicBezTo>
                  <a:pt x="159" y="419"/>
                  <a:pt x="159" y="419"/>
                  <a:pt x="159" y="419"/>
                </a:cubicBezTo>
                <a:cubicBezTo>
                  <a:pt x="159" y="419"/>
                  <a:pt x="159" y="419"/>
                  <a:pt x="159" y="419"/>
                </a:cubicBezTo>
                <a:cubicBezTo>
                  <a:pt x="159" y="419"/>
                  <a:pt x="160" y="419"/>
                  <a:pt x="160" y="419"/>
                </a:cubicBezTo>
                <a:cubicBezTo>
                  <a:pt x="160" y="419"/>
                  <a:pt x="160" y="419"/>
                  <a:pt x="160" y="419"/>
                </a:cubicBezTo>
                <a:cubicBezTo>
                  <a:pt x="160" y="419"/>
                  <a:pt x="160" y="419"/>
                  <a:pt x="160" y="419"/>
                </a:cubicBezTo>
                <a:cubicBezTo>
                  <a:pt x="160" y="419"/>
                  <a:pt x="160" y="419"/>
                  <a:pt x="160" y="419"/>
                </a:cubicBezTo>
                <a:cubicBezTo>
                  <a:pt x="160" y="419"/>
                  <a:pt x="160" y="419"/>
                  <a:pt x="160" y="419"/>
                </a:cubicBezTo>
                <a:cubicBezTo>
                  <a:pt x="160" y="419"/>
                  <a:pt x="160" y="419"/>
                  <a:pt x="160" y="419"/>
                </a:cubicBezTo>
                <a:cubicBezTo>
                  <a:pt x="160" y="419"/>
                  <a:pt x="161" y="419"/>
                  <a:pt x="161" y="419"/>
                </a:cubicBezTo>
                <a:cubicBezTo>
                  <a:pt x="161" y="419"/>
                  <a:pt x="161" y="419"/>
                  <a:pt x="161" y="419"/>
                </a:cubicBezTo>
                <a:cubicBezTo>
                  <a:pt x="161" y="419"/>
                  <a:pt x="161" y="419"/>
                  <a:pt x="161" y="419"/>
                </a:cubicBezTo>
                <a:cubicBezTo>
                  <a:pt x="161" y="419"/>
                  <a:pt x="161" y="419"/>
                  <a:pt x="161" y="419"/>
                </a:cubicBezTo>
                <a:cubicBezTo>
                  <a:pt x="161" y="419"/>
                  <a:pt x="161" y="419"/>
                  <a:pt x="161" y="419"/>
                </a:cubicBezTo>
                <a:cubicBezTo>
                  <a:pt x="161" y="419"/>
                  <a:pt x="161" y="419"/>
                  <a:pt x="161" y="419"/>
                </a:cubicBezTo>
                <a:cubicBezTo>
                  <a:pt x="171" y="422"/>
                  <a:pt x="181" y="423"/>
                  <a:pt x="191" y="424"/>
                </a:cubicBezTo>
                <a:cubicBezTo>
                  <a:pt x="191" y="424"/>
                  <a:pt x="192" y="424"/>
                  <a:pt x="192" y="424"/>
                </a:cubicBezTo>
                <a:cubicBezTo>
                  <a:pt x="196" y="424"/>
                  <a:pt x="199" y="422"/>
                  <a:pt x="199" y="418"/>
                </a:cubicBezTo>
                <a:cubicBezTo>
                  <a:pt x="199" y="414"/>
                  <a:pt x="197" y="410"/>
                  <a:pt x="193" y="410"/>
                </a:cubicBezTo>
                <a:cubicBezTo>
                  <a:pt x="179" y="409"/>
                  <a:pt x="166" y="406"/>
                  <a:pt x="153" y="402"/>
                </a:cubicBezTo>
                <a:cubicBezTo>
                  <a:pt x="153" y="402"/>
                  <a:pt x="152" y="402"/>
                  <a:pt x="151" y="402"/>
                </a:cubicBezTo>
                <a:close/>
                <a:moveTo>
                  <a:pt x="274" y="402"/>
                </a:moveTo>
                <a:cubicBezTo>
                  <a:pt x="274" y="402"/>
                  <a:pt x="273" y="402"/>
                  <a:pt x="272" y="402"/>
                </a:cubicBezTo>
                <a:cubicBezTo>
                  <a:pt x="259" y="406"/>
                  <a:pt x="246" y="409"/>
                  <a:pt x="233" y="410"/>
                </a:cubicBezTo>
                <a:cubicBezTo>
                  <a:pt x="229" y="411"/>
                  <a:pt x="226" y="414"/>
                  <a:pt x="226" y="418"/>
                </a:cubicBezTo>
                <a:cubicBezTo>
                  <a:pt x="227" y="422"/>
                  <a:pt x="230" y="425"/>
                  <a:pt x="233" y="425"/>
                </a:cubicBezTo>
                <a:cubicBezTo>
                  <a:pt x="234" y="425"/>
                  <a:pt x="234" y="425"/>
                  <a:pt x="234" y="424"/>
                </a:cubicBezTo>
                <a:cubicBezTo>
                  <a:pt x="249" y="423"/>
                  <a:pt x="263" y="420"/>
                  <a:pt x="276" y="416"/>
                </a:cubicBezTo>
                <a:cubicBezTo>
                  <a:pt x="276" y="416"/>
                  <a:pt x="276" y="416"/>
                  <a:pt x="276" y="416"/>
                </a:cubicBezTo>
                <a:cubicBezTo>
                  <a:pt x="276" y="416"/>
                  <a:pt x="276" y="416"/>
                  <a:pt x="276" y="416"/>
                </a:cubicBezTo>
                <a:cubicBezTo>
                  <a:pt x="276" y="416"/>
                  <a:pt x="276" y="416"/>
                  <a:pt x="276" y="416"/>
                </a:cubicBezTo>
                <a:cubicBezTo>
                  <a:pt x="280" y="415"/>
                  <a:pt x="282" y="411"/>
                  <a:pt x="281" y="407"/>
                </a:cubicBezTo>
                <a:cubicBezTo>
                  <a:pt x="280" y="404"/>
                  <a:pt x="277" y="402"/>
                  <a:pt x="274" y="402"/>
                </a:cubicBezTo>
                <a:close/>
                <a:moveTo>
                  <a:pt x="347" y="362"/>
                </a:moveTo>
                <a:cubicBezTo>
                  <a:pt x="345" y="362"/>
                  <a:pt x="343" y="362"/>
                  <a:pt x="342" y="364"/>
                </a:cubicBezTo>
                <a:cubicBezTo>
                  <a:pt x="332" y="372"/>
                  <a:pt x="321" y="380"/>
                  <a:pt x="309" y="387"/>
                </a:cubicBezTo>
                <a:cubicBezTo>
                  <a:pt x="306" y="388"/>
                  <a:pt x="304" y="393"/>
                  <a:pt x="306" y="396"/>
                </a:cubicBezTo>
                <a:cubicBezTo>
                  <a:pt x="308" y="399"/>
                  <a:pt x="310" y="400"/>
                  <a:pt x="313" y="400"/>
                </a:cubicBezTo>
                <a:cubicBezTo>
                  <a:pt x="314" y="400"/>
                  <a:pt x="315" y="400"/>
                  <a:pt x="316" y="399"/>
                </a:cubicBezTo>
                <a:cubicBezTo>
                  <a:pt x="316" y="399"/>
                  <a:pt x="316" y="399"/>
                  <a:pt x="316" y="399"/>
                </a:cubicBezTo>
                <a:cubicBezTo>
                  <a:pt x="327" y="393"/>
                  <a:pt x="337" y="386"/>
                  <a:pt x="347" y="378"/>
                </a:cubicBezTo>
                <a:cubicBezTo>
                  <a:pt x="347" y="378"/>
                  <a:pt x="347" y="378"/>
                  <a:pt x="347" y="378"/>
                </a:cubicBezTo>
                <a:cubicBezTo>
                  <a:pt x="347" y="378"/>
                  <a:pt x="347" y="378"/>
                  <a:pt x="347" y="378"/>
                </a:cubicBezTo>
                <a:cubicBezTo>
                  <a:pt x="347" y="378"/>
                  <a:pt x="347" y="378"/>
                  <a:pt x="347" y="378"/>
                </a:cubicBezTo>
                <a:cubicBezTo>
                  <a:pt x="347" y="378"/>
                  <a:pt x="347" y="378"/>
                  <a:pt x="347" y="378"/>
                </a:cubicBezTo>
                <a:cubicBezTo>
                  <a:pt x="347" y="378"/>
                  <a:pt x="347" y="378"/>
                  <a:pt x="347" y="378"/>
                </a:cubicBezTo>
                <a:cubicBezTo>
                  <a:pt x="347" y="378"/>
                  <a:pt x="347" y="378"/>
                  <a:pt x="348" y="378"/>
                </a:cubicBezTo>
                <a:cubicBezTo>
                  <a:pt x="348" y="378"/>
                  <a:pt x="348" y="378"/>
                  <a:pt x="348" y="378"/>
                </a:cubicBezTo>
                <a:cubicBezTo>
                  <a:pt x="348" y="378"/>
                  <a:pt x="348" y="378"/>
                  <a:pt x="348" y="378"/>
                </a:cubicBezTo>
                <a:cubicBezTo>
                  <a:pt x="348" y="378"/>
                  <a:pt x="348" y="378"/>
                  <a:pt x="348" y="378"/>
                </a:cubicBezTo>
                <a:cubicBezTo>
                  <a:pt x="348" y="378"/>
                  <a:pt x="348" y="377"/>
                  <a:pt x="348" y="377"/>
                </a:cubicBezTo>
                <a:cubicBezTo>
                  <a:pt x="348" y="377"/>
                  <a:pt x="348" y="377"/>
                  <a:pt x="348" y="377"/>
                </a:cubicBezTo>
                <a:cubicBezTo>
                  <a:pt x="348" y="377"/>
                  <a:pt x="348" y="377"/>
                  <a:pt x="348" y="377"/>
                </a:cubicBezTo>
                <a:cubicBezTo>
                  <a:pt x="348" y="377"/>
                  <a:pt x="348" y="377"/>
                  <a:pt x="348" y="377"/>
                </a:cubicBezTo>
                <a:cubicBezTo>
                  <a:pt x="348" y="377"/>
                  <a:pt x="348" y="377"/>
                  <a:pt x="349" y="377"/>
                </a:cubicBezTo>
                <a:cubicBezTo>
                  <a:pt x="349" y="377"/>
                  <a:pt x="349" y="377"/>
                  <a:pt x="349" y="377"/>
                </a:cubicBezTo>
                <a:cubicBezTo>
                  <a:pt x="349" y="377"/>
                  <a:pt x="349" y="377"/>
                  <a:pt x="349" y="377"/>
                </a:cubicBezTo>
                <a:cubicBezTo>
                  <a:pt x="349" y="377"/>
                  <a:pt x="349" y="377"/>
                  <a:pt x="349" y="377"/>
                </a:cubicBezTo>
                <a:cubicBezTo>
                  <a:pt x="349" y="377"/>
                  <a:pt x="349" y="377"/>
                  <a:pt x="349" y="377"/>
                </a:cubicBezTo>
                <a:cubicBezTo>
                  <a:pt x="349" y="377"/>
                  <a:pt x="349" y="377"/>
                  <a:pt x="349" y="377"/>
                </a:cubicBezTo>
                <a:cubicBezTo>
                  <a:pt x="349" y="376"/>
                  <a:pt x="349" y="376"/>
                  <a:pt x="349" y="376"/>
                </a:cubicBezTo>
                <a:cubicBezTo>
                  <a:pt x="349" y="376"/>
                  <a:pt x="349" y="376"/>
                  <a:pt x="349" y="376"/>
                </a:cubicBezTo>
                <a:cubicBezTo>
                  <a:pt x="349" y="376"/>
                  <a:pt x="349" y="376"/>
                  <a:pt x="349" y="376"/>
                </a:cubicBezTo>
                <a:cubicBezTo>
                  <a:pt x="350" y="376"/>
                  <a:pt x="350" y="376"/>
                  <a:pt x="350" y="376"/>
                </a:cubicBezTo>
                <a:cubicBezTo>
                  <a:pt x="350" y="376"/>
                  <a:pt x="350" y="376"/>
                  <a:pt x="350" y="376"/>
                </a:cubicBezTo>
                <a:cubicBezTo>
                  <a:pt x="350" y="376"/>
                  <a:pt x="350" y="376"/>
                  <a:pt x="350" y="376"/>
                </a:cubicBezTo>
                <a:cubicBezTo>
                  <a:pt x="350" y="376"/>
                  <a:pt x="350" y="376"/>
                  <a:pt x="350" y="376"/>
                </a:cubicBezTo>
                <a:cubicBezTo>
                  <a:pt x="350" y="375"/>
                  <a:pt x="351" y="375"/>
                  <a:pt x="351" y="375"/>
                </a:cubicBezTo>
                <a:cubicBezTo>
                  <a:pt x="354" y="372"/>
                  <a:pt x="355" y="367"/>
                  <a:pt x="352" y="364"/>
                </a:cubicBezTo>
                <a:cubicBezTo>
                  <a:pt x="351" y="363"/>
                  <a:pt x="349" y="362"/>
                  <a:pt x="347" y="362"/>
                </a:cubicBezTo>
                <a:close/>
                <a:moveTo>
                  <a:pt x="398" y="297"/>
                </a:moveTo>
                <a:cubicBezTo>
                  <a:pt x="395" y="297"/>
                  <a:pt x="392" y="298"/>
                  <a:pt x="391" y="301"/>
                </a:cubicBezTo>
                <a:cubicBezTo>
                  <a:pt x="385" y="313"/>
                  <a:pt x="378" y="324"/>
                  <a:pt x="370" y="335"/>
                </a:cubicBezTo>
                <a:cubicBezTo>
                  <a:pt x="367" y="338"/>
                  <a:pt x="368" y="342"/>
                  <a:pt x="371" y="345"/>
                </a:cubicBezTo>
                <a:cubicBezTo>
                  <a:pt x="372" y="346"/>
                  <a:pt x="374" y="346"/>
                  <a:pt x="375" y="346"/>
                </a:cubicBezTo>
                <a:cubicBezTo>
                  <a:pt x="378" y="346"/>
                  <a:pt x="380" y="345"/>
                  <a:pt x="381" y="344"/>
                </a:cubicBezTo>
                <a:cubicBezTo>
                  <a:pt x="390" y="332"/>
                  <a:pt x="398" y="320"/>
                  <a:pt x="404" y="307"/>
                </a:cubicBezTo>
                <a:cubicBezTo>
                  <a:pt x="406" y="303"/>
                  <a:pt x="404" y="299"/>
                  <a:pt x="401" y="297"/>
                </a:cubicBezTo>
                <a:cubicBezTo>
                  <a:pt x="400" y="297"/>
                  <a:pt x="399" y="297"/>
                  <a:pt x="398" y="297"/>
                </a:cubicBezTo>
                <a:close/>
                <a:moveTo>
                  <a:pt x="419" y="217"/>
                </a:moveTo>
                <a:cubicBezTo>
                  <a:pt x="415" y="217"/>
                  <a:pt x="412" y="220"/>
                  <a:pt x="411" y="223"/>
                </a:cubicBezTo>
                <a:cubicBezTo>
                  <a:pt x="411" y="237"/>
                  <a:pt x="409" y="250"/>
                  <a:pt x="405" y="263"/>
                </a:cubicBezTo>
                <a:cubicBezTo>
                  <a:pt x="404" y="267"/>
                  <a:pt x="407" y="271"/>
                  <a:pt x="410" y="272"/>
                </a:cubicBezTo>
                <a:cubicBezTo>
                  <a:pt x="411" y="272"/>
                  <a:pt x="412" y="272"/>
                  <a:pt x="412" y="272"/>
                </a:cubicBezTo>
                <a:cubicBezTo>
                  <a:pt x="415" y="272"/>
                  <a:pt x="418" y="270"/>
                  <a:pt x="419" y="267"/>
                </a:cubicBezTo>
                <a:cubicBezTo>
                  <a:pt x="420" y="264"/>
                  <a:pt x="421" y="261"/>
                  <a:pt x="421" y="257"/>
                </a:cubicBezTo>
                <a:cubicBezTo>
                  <a:pt x="421" y="257"/>
                  <a:pt x="421" y="257"/>
                  <a:pt x="421" y="257"/>
                </a:cubicBezTo>
                <a:cubicBezTo>
                  <a:pt x="421" y="257"/>
                  <a:pt x="421" y="257"/>
                  <a:pt x="421" y="257"/>
                </a:cubicBezTo>
                <a:cubicBezTo>
                  <a:pt x="421" y="257"/>
                  <a:pt x="421" y="257"/>
                  <a:pt x="421" y="257"/>
                </a:cubicBezTo>
                <a:cubicBezTo>
                  <a:pt x="421" y="257"/>
                  <a:pt x="422" y="257"/>
                  <a:pt x="422" y="257"/>
                </a:cubicBezTo>
                <a:cubicBezTo>
                  <a:pt x="422" y="257"/>
                  <a:pt x="422" y="257"/>
                  <a:pt x="422" y="257"/>
                </a:cubicBezTo>
                <a:cubicBezTo>
                  <a:pt x="422" y="257"/>
                  <a:pt x="422" y="257"/>
                  <a:pt x="422" y="256"/>
                </a:cubicBezTo>
                <a:cubicBezTo>
                  <a:pt x="422" y="256"/>
                  <a:pt x="422" y="256"/>
                  <a:pt x="422" y="256"/>
                </a:cubicBezTo>
                <a:cubicBezTo>
                  <a:pt x="422" y="256"/>
                  <a:pt x="422" y="256"/>
                  <a:pt x="422" y="256"/>
                </a:cubicBezTo>
                <a:cubicBezTo>
                  <a:pt x="422" y="256"/>
                  <a:pt x="422" y="256"/>
                  <a:pt x="422" y="256"/>
                </a:cubicBezTo>
                <a:cubicBezTo>
                  <a:pt x="422" y="256"/>
                  <a:pt x="422" y="256"/>
                  <a:pt x="422" y="256"/>
                </a:cubicBezTo>
                <a:cubicBezTo>
                  <a:pt x="422" y="256"/>
                  <a:pt x="422" y="256"/>
                  <a:pt x="422" y="256"/>
                </a:cubicBezTo>
                <a:cubicBezTo>
                  <a:pt x="422" y="256"/>
                  <a:pt x="422" y="256"/>
                  <a:pt x="422" y="256"/>
                </a:cubicBezTo>
                <a:cubicBezTo>
                  <a:pt x="422" y="256"/>
                  <a:pt x="422" y="255"/>
                  <a:pt x="422" y="255"/>
                </a:cubicBezTo>
                <a:cubicBezTo>
                  <a:pt x="422" y="255"/>
                  <a:pt x="422" y="255"/>
                  <a:pt x="422" y="255"/>
                </a:cubicBezTo>
                <a:cubicBezTo>
                  <a:pt x="422" y="255"/>
                  <a:pt x="422" y="255"/>
                  <a:pt x="422" y="255"/>
                </a:cubicBezTo>
                <a:cubicBezTo>
                  <a:pt x="422" y="255"/>
                  <a:pt x="422" y="255"/>
                  <a:pt x="422" y="255"/>
                </a:cubicBezTo>
                <a:cubicBezTo>
                  <a:pt x="422" y="255"/>
                  <a:pt x="422" y="255"/>
                  <a:pt x="422" y="255"/>
                </a:cubicBezTo>
                <a:cubicBezTo>
                  <a:pt x="422" y="255"/>
                  <a:pt x="422" y="255"/>
                  <a:pt x="422" y="255"/>
                </a:cubicBezTo>
                <a:cubicBezTo>
                  <a:pt x="422" y="255"/>
                  <a:pt x="422" y="254"/>
                  <a:pt x="422" y="254"/>
                </a:cubicBezTo>
                <a:cubicBezTo>
                  <a:pt x="422" y="254"/>
                  <a:pt x="422" y="254"/>
                  <a:pt x="422" y="254"/>
                </a:cubicBezTo>
                <a:cubicBezTo>
                  <a:pt x="422" y="254"/>
                  <a:pt x="422" y="254"/>
                  <a:pt x="422" y="254"/>
                </a:cubicBezTo>
                <a:cubicBezTo>
                  <a:pt x="422" y="254"/>
                  <a:pt x="422" y="254"/>
                  <a:pt x="422" y="254"/>
                </a:cubicBezTo>
                <a:cubicBezTo>
                  <a:pt x="422" y="254"/>
                  <a:pt x="422" y="254"/>
                  <a:pt x="422" y="254"/>
                </a:cubicBezTo>
                <a:cubicBezTo>
                  <a:pt x="422" y="254"/>
                  <a:pt x="422" y="254"/>
                  <a:pt x="422" y="254"/>
                </a:cubicBezTo>
                <a:cubicBezTo>
                  <a:pt x="422" y="254"/>
                  <a:pt x="422" y="254"/>
                  <a:pt x="422" y="253"/>
                </a:cubicBezTo>
                <a:cubicBezTo>
                  <a:pt x="422" y="253"/>
                  <a:pt x="422" y="253"/>
                  <a:pt x="422" y="253"/>
                </a:cubicBezTo>
                <a:cubicBezTo>
                  <a:pt x="422" y="253"/>
                  <a:pt x="422" y="253"/>
                  <a:pt x="422" y="253"/>
                </a:cubicBezTo>
                <a:cubicBezTo>
                  <a:pt x="422" y="253"/>
                  <a:pt x="422" y="253"/>
                  <a:pt x="422" y="253"/>
                </a:cubicBezTo>
                <a:cubicBezTo>
                  <a:pt x="422" y="253"/>
                  <a:pt x="422" y="253"/>
                  <a:pt x="422" y="253"/>
                </a:cubicBezTo>
                <a:cubicBezTo>
                  <a:pt x="422" y="253"/>
                  <a:pt x="422" y="253"/>
                  <a:pt x="422" y="253"/>
                </a:cubicBezTo>
                <a:cubicBezTo>
                  <a:pt x="422" y="253"/>
                  <a:pt x="422" y="253"/>
                  <a:pt x="422" y="252"/>
                </a:cubicBezTo>
                <a:cubicBezTo>
                  <a:pt x="422" y="252"/>
                  <a:pt x="422" y="252"/>
                  <a:pt x="422" y="252"/>
                </a:cubicBezTo>
                <a:cubicBezTo>
                  <a:pt x="422" y="252"/>
                  <a:pt x="422" y="252"/>
                  <a:pt x="422" y="252"/>
                </a:cubicBezTo>
                <a:cubicBezTo>
                  <a:pt x="422" y="252"/>
                  <a:pt x="422" y="252"/>
                  <a:pt x="422" y="252"/>
                </a:cubicBezTo>
                <a:cubicBezTo>
                  <a:pt x="423" y="252"/>
                  <a:pt x="423" y="252"/>
                  <a:pt x="423" y="252"/>
                </a:cubicBezTo>
                <a:cubicBezTo>
                  <a:pt x="423" y="252"/>
                  <a:pt x="423" y="252"/>
                  <a:pt x="423" y="252"/>
                </a:cubicBezTo>
                <a:cubicBezTo>
                  <a:pt x="423" y="252"/>
                  <a:pt x="423" y="252"/>
                  <a:pt x="423" y="251"/>
                </a:cubicBezTo>
                <a:cubicBezTo>
                  <a:pt x="423" y="251"/>
                  <a:pt x="423" y="251"/>
                  <a:pt x="423" y="251"/>
                </a:cubicBezTo>
                <a:cubicBezTo>
                  <a:pt x="423" y="251"/>
                  <a:pt x="423" y="251"/>
                  <a:pt x="423" y="251"/>
                </a:cubicBezTo>
                <a:cubicBezTo>
                  <a:pt x="423" y="251"/>
                  <a:pt x="423" y="251"/>
                  <a:pt x="423" y="251"/>
                </a:cubicBezTo>
                <a:cubicBezTo>
                  <a:pt x="423" y="251"/>
                  <a:pt x="423" y="251"/>
                  <a:pt x="423" y="251"/>
                </a:cubicBezTo>
                <a:cubicBezTo>
                  <a:pt x="423" y="251"/>
                  <a:pt x="423" y="251"/>
                  <a:pt x="423" y="251"/>
                </a:cubicBezTo>
                <a:cubicBezTo>
                  <a:pt x="423" y="251"/>
                  <a:pt x="423" y="251"/>
                  <a:pt x="423" y="250"/>
                </a:cubicBezTo>
                <a:cubicBezTo>
                  <a:pt x="423" y="250"/>
                  <a:pt x="423" y="250"/>
                  <a:pt x="423" y="250"/>
                </a:cubicBezTo>
                <a:cubicBezTo>
                  <a:pt x="423" y="250"/>
                  <a:pt x="423" y="250"/>
                  <a:pt x="423" y="250"/>
                </a:cubicBezTo>
                <a:cubicBezTo>
                  <a:pt x="423" y="250"/>
                  <a:pt x="423" y="250"/>
                  <a:pt x="423" y="250"/>
                </a:cubicBezTo>
                <a:cubicBezTo>
                  <a:pt x="423" y="250"/>
                  <a:pt x="423" y="250"/>
                  <a:pt x="423" y="250"/>
                </a:cubicBezTo>
                <a:cubicBezTo>
                  <a:pt x="423" y="250"/>
                  <a:pt x="423" y="250"/>
                  <a:pt x="423" y="250"/>
                </a:cubicBezTo>
                <a:cubicBezTo>
                  <a:pt x="423" y="250"/>
                  <a:pt x="423" y="250"/>
                  <a:pt x="423" y="249"/>
                </a:cubicBezTo>
                <a:cubicBezTo>
                  <a:pt x="423" y="249"/>
                  <a:pt x="423" y="249"/>
                  <a:pt x="423" y="249"/>
                </a:cubicBezTo>
                <a:cubicBezTo>
                  <a:pt x="423" y="249"/>
                  <a:pt x="423" y="249"/>
                  <a:pt x="423" y="249"/>
                </a:cubicBezTo>
                <a:cubicBezTo>
                  <a:pt x="423" y="249"/>
                  <a:pt x="423" y="249"/>
                  <a:pt x="423" y="249"/>
                </a:cubicBezTo>
                <a:cubicBezTo>
                  <a:pt x="423" y="249"/>
                  <a:pt x="423" y="249"/>
                  <a:pt x="423" y="249"/>
                </a:cubicBezTo>
                <a:cubicBezTo>
                  <a:pt x="423" y="249"/>
                  <a:pt x="423" y="249"/>
                  <a:pt x="423" y="249"/>
                </a:cubicBezTo>
                <a:cubicBezTo>
                  <a:pt x="423" y="249"/>
                  <a:pt x="423" y="249"/>
                  <a:pt x="423" y="248"/>
                </a:cubicBezTo>
                <a:cubicBezTo>
                  <a:pt x="423" y="248"/>
                  <a:pt x="423" y="248"/>
                  <a:pt x="423" y="248"/>
                </a:cubicBezTo>
                <a:cubicBezTo>
                  <a:pt x="424" y="241"/>
                  <a:pt x="425" y="233"/>
                  <a:pt x="426" y="226"/>
                </a:cubicBezTo>
                <a:cubicBezTo>
                  <a:pt x="426" y="226"/>
                  <a:pt x="426" y="225"/>
                  <a:pt x="426" y="225"/>
                </a:cubicBezTo>
                <a:cubicBezTo>
                  <a:pt x="426" y="225"/>
                  <a:pt x="426" y="225"/>
                  <a:pt x="426" y="225"/>
                </a:cubicBezTo>
                <a:cubicBezTo>
                  <a:pt x="426" y="225"/>
                  <a:pt x="426" y="225"/>
                  <a:pt x="426" y="225"/>
                </a:cubicBezTo>
                <a:cubicBezTo>
                  <a:pt x="426" y="225"/>
                  <a:pt x="426" y="225"/>
                  <a:pt x="426" y="225"/>
                </a:cubicBezTo>
                <a:cubicBezTo>
                  <a:pt x="426" y="225"/>
                  <a:pt x="426" y="225"/>
                  <a:pt x="426" y="225"/>
                </a:cubicBezTo>
                <a:cubicBezTo>
                  <a:pt x="426" y="225"/>
                  <a:pt x="426" y="225"/>
                  <a:pt x="426" y="225"/>
                </a:cubicBezTo>
                <a:cubicBezTo>
                  <a:pt x="426" y="224"/>
                  <a:pt x="426" y="224"/>
                  <a:pt x="426" y="224"/>
                </a:cubicBezTo>
                <a:cubicBezTo>
                  <a:pt x="426" y="224"/>
                  <a:pt x="426" y="224"/>
                  <a:pt x="426" y="224"/>
                </a:cubicBezTo>
                <a:cubicBezTo>
                  <a:pt x="426" y="224"/>
                  <a:pt x="426" y="224"/>
                  <a:pt x="426" y="224"/>
                </a:cubicBezTo>
                <a:cubicBezTo>
                  <a:pt x="426" y="220"/>
                  <a:pt x="423" y="217"/>
                  <a:pt x="419" y="217"/>
                </a:cubicBezTo>
                <a:cubicBezTo>
                  <a:pt x="419" y="217"/>
                  <a:pt x="419" y="217"/>
                  <a:pt x="419" y="217"/>
                </a:cubicBezTo>
                <a:close/>
                <a:moveTo>
                  <a:pt x="406" y="135"/>
                </a:moveTo>
                <a:cubicBezTo>
                  <a:pt x="406" y="135"/>
                  <a:pt x="405" y="135"/>
                  <a:pt x="404" y="135"/>
                </a:cubicBezTo>
                <a:cubicBezTo>
                  <a:pt x="400" y="137"/>
                  <a:pt x="398" y="141"/>
                  <a:pt x="400" y="144"/>
                </a:cubicBezTo>
                <a:cubicBezTo>
                  <a:pt x="404" y="157"/>
                  <a:pt x="408" y="170"/>
                  <a:pt x="410" y="183"/>
                </a:cubicBezTo>
                <a:cubicBezTo>
                  <a:pt x="410" y="187"/>
                  <a:pt x="413" y="189"/>
                  <a:pt x="417" y="189"/>
                </a:cubicBezTo>
                <a:cubicBezTo>
                  <a:pt x="417" y="189"/>
                  <a:pt x="417" y="189"/>
                  <a:pt x="418" y="189"/>
                </a:cubicBezTo>
                <a:cubicBezTo>
                  <a:pt x="422" y="189"/>
                  <a:pt x="424" y="185"/>
                  <a:pt x="424" y="181"/>
                </a:cubicBezTo>
                <a:cubicBezTo>
                  <a:pt x="423" y="177"/>
                  <a:pt x="422" y="173"/>
                  <a:pt x="422" y="168"/>
                </a:cubicBezTo>
                <a:cubicBezTo>
                  <a:pt x="422" y="168"/>
                  <a:pt x="422" y="168"/>
                  <a:pt x="422" y="168"/>
                </a:cubicBezTo>
                <a:cubicBezTo>
                  <a:pt x="421" y="168"/>
                  <a:pt x="421" y="168"/>
                  <a:pt x="421" y="168"/>
                </a:cubicBezTo>
                <a:cubicBezTo>
                  <a:pt x="421" y="168"/>
                  <a:pt x="421" y="168"/>
                  <a:pt x="421" y="168"/>
                </a:cubicBezTo>
                <a:cubicBezTo>
                  <a:pt x="421" y="168"/>
                  <a:pt x="421" y="167"/>
                  <a:pt x="421" y="167"/>
                </a:cubicBezTo>
                <a:cubicBezTo>
                  <a:pt x="421" y="167"/>
                  <a:pt x="421" y="167"/>
                  <a:pt x="421" y="167"/>
                </a:cubicBezTo>
                <a:cubicBezTo>
                  <a:pt x="421" y="167"/>
                  <a:pt x="421" y="167"/>
                  <a:pt x="421" y="167"/>
                </a:cubicBezTo>
                <a:cubicBezTo>
                  <a:pt x="421" y="167"/>
                  <a:pt x="421" y="167"/>
                  <a:pt x="421" y="167"/>
                </a:cubicBezTo>
                <a:cubicBezTo>
                  <a:pt x="421" y="167"/>
                  <a:pt x="421" y="167"/>
                  <a:pt x="421" y="167"/>
                </a:cubicBezTo>
                <a:cubicBezTo>
                  <a:pt x="421" y="167"/>
                  <a:pt x="421" y="167"/>
                  <a:pt x="421" y="167"/>
                </a:cubicBezTo>
                <a:cubicBezTo>
                  <a:pt x="421" y="167"/>
                  <a:pt x="421" y="167"/>
                  <a:pt x="421" y="166"/>
                </a:cubicBezTo>
                <a:cubicBezTo>
                  <a:pt x="421" y="166"/>
                  <a:pt x="421" y="166"/>
                  <a:pt x="421" y="166"/>
                </a:cubicBezTo>
                <a:cubicBezTo>
                  <a:pt x="421" y="166"/>
                  <a:pt x="421" y="166"/>
                  <a:pt x="421" y="166"/>
                </a:cubicBezTo>
                <a:cubicBezTo>
                  <a:pt x="421" y="166"/>
                  <a:pt x="421" y="166"/>
                  <a:pt x="421" y="166"/>
                </a:cubicBezTo>
                <a:cubicBezTo>
                  <a:pt x="421" y="166"/>
                  <a:pt x="421" y="166"/>
                  <a:pt x="421" y="166"/>
                </a:cubicBezTo>
                <a:cubicBezTo>
                  <a:pt x="421" y="166"/>
                  <a:pt x="421" y="166"/>
                  <a:pt x="421" y="166"/>
                </a:cubicBezTo>
                <a:cubicBezTo>
                  <a:pt x="421" y="165"/>
                  <a:pt x="421" y="165"/>
                  <a:pt x="421" y="165"/>
                </a:cubicBezTo>
                <a:cubicBezTo>
                  <a:pt x="419" y="157"/>
                  <a:pt x="416" y="148"/>
                  <a:pt x="413" y="139"/>
                </a:cubicBezTo>
                <a:cubicBezTo>
                  <a:pt x="413" y="139"/>
                  <a:pt x="413" y="139"/>
                  <a:pt x="413" y="139"/>
                </a:cubicBezTo>
                <a:cubicBezTo>
                  <a:pt x="412" y="137"/>
                  <a:pt x="409" y="135"/>
                  <a:pt x="406" y="135"/>
                </a:cubicBezTo>
                <a:close/>
                <a:moveTo>
                  <a:pt x="363" y="64"/>
                </a:moveTo>
                <a:cubicBezTo>
                  <a:pt x="361" y="64"/>
                  <a:pt x="359" y="65"/>
                  <a:pt x="358" y="66"/>
                </a:cubicBezTo>
                <a:cubicBezTo>
                  <a:pt x="355" y="69"/>
                  <a:pt x="355" y="74"/>
                  <a:pt x="358" y="76"/>
                </a:cubicBezTo>
                <a:cubicBezTo>
                  <a:pt x="367" y="86"/>
                  <a:pt x="375" y="97"/>
                  <a:pt x="382" y="108"/>
                </a:cubicBezTo>
                <a:cubicBezTo>
                  <a:pt x="384" y="110"/>
                  <a:pt x="386" y="112"/>
                  <a:pt x="388" y="112"/>
                </a:cubicBezTo>
                <a:cubicBezTo>
                  <a:pt x="390" y="112"/>
                  <a:pt x="391" y="111"/>
                  <a:pt x="392" y="111"/>
                </a:cubicBezTo>
                <a:cubicBezTo>
                  <a:pt x="395" y="109"/>
                  <a:pt x="397" y="104"/>
                  <a:pt x="394" y="101"/>
                </a:cubicBezTo>
                <a:cubicBezTo>
                  <a:pt x="388" y="90"/>
                  <a:pt x="380" y="80"/>
                  <a:pt x="372" y="71"/>
                </a:cubicBezTo>
                <a:cubicBezTo>
                  <a:pt x="372" y="71"/>
                  <a:pt x="372" y="71"/>
                  <a:pt x="372" y="71"/>
                </a:cubicBezTo>
                <a:cubicBezTo>
                  <a:pt x="372" y="70"/>
                  <a:pt x="372" y="70"/>
                  <a:pt x="372" y="70"/>
                </a:cubicBezTo>
                <a:cubicBezTo>
                  <a:pt x="372" y="70"/>
                  <a:pt x="372" y="70"/>
                  <a:pt x="372" y="70"/>
                </a:cubicBezTo>
                <a:cubicBezTo>
                  <a:pt x="372"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69"/>
                  <a:pt x="371" y="69"/>
                  <a:pt x="371" y="69"/>
                </a:cubicBezTo>
                <a:cubicBezTo>
                  <a:pt x="371" y="69"/>
                  <a:pt x="371" y="69"/>
                  <a:pt x="371" y="69"/>
                </a:cubicBezTo>
                <a:cubicBezTo>
                  <a:pt x="371" y="69"/>
                  <a:pt x="371" y="69"/>
                  <a:pt x="370" y="69"/>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8"/>
                  <a:pt x="370" y="68"/>
                  <a:pt x="370" y="68"/>
                </a:cubicBezTo>
                <a:cubicBezTo>
                  <a:pt x="370" y="68"/>
                  <a:pt x="370" y="68"/>
                  <a:pt x="370" y="68"/>
                </a:cubicBezTo>
                <a:cubicBezTo>
                  <a:pt x="370" y="68"/>
                  <a:pt x="370" y="68"/>
                  <a:pt x="370" y="68"/>
                </a:cubicBezTo>
                <a:cubicBezTo>
                  <a:pt x="370" y="68"/>
                  <a:pt x="370" y="68"/>
                  <a:pt x="370" y="68"/>
                </a:cubicBezTo>
                <a:cubicBezTo>
                  <a:pt x="369" y="68"/>
                  <a:pt x="369" y="68"/>
                  <a:pt x="369" y="68"/>
                </a:cubicBezTo>
                <a:cubicBezTo>
                  <a:pt x="369" y="68"/>
                  <a:pt x="369" y="68"/>
                  <a:pt x="369" y="68"/>
                </a:cubicBezTo>
                <a:cubicBezTo>
                  <a:pt x="369" y="67"/>
                  <a:pt x="369" y="67"/>
                  <a:pt x="368" y="67"/>
                </a:cubicBezTo>
                <a:cubicBezTo>
                  <a:pt x="368" y="67"/>
                  <a:pt x="368" y="67"/>
                  <a:pt x="368" y="67"/>
                </a:cubicBezTo>
                <a:cubicBezTo>
                  <a:pt x="368" y="67"/>
                  <a:pt x="368" y="67"/>
                  <a:pt x="368" y="67"/>
                </a:cubicBezTo>
                <a:cubicBezTo>
                  <a:pt x="368" y="67"/>
                  <a:pt x="368" y="67"/>
                  <a:pt x="368" y="67"/>
                </a:cubicBezTo>
                <a:cubicBezTo>
                  <a:pt x="367" y="65"/>
                  <a:pt x="365" y="64"/>
                  <a:pt x="363" y="64"/>
                </a:cubicBezTo>
                <a:close/>
                <a:moveTo>
                  <a:pt x="295" y="17"/>
                </a:moveTo>
                <a:cubicBezTo>
                  <a:pt x="292" y="17"/>
                  <a:pt x="290" y="18"/>
                  <a:pt x="289" y="21"/>
                </a:cubicBezTo>
                <a:cubicBezTo>
                  <a:pt x="287" y="25"/>
                  <a:pt x="289" y="29"/>
                  <a:pt x="292" y="30"/>
                </a:cubicBezTo>
                <a:cubicBezTo>
                  <a:pt x="305" y="36"/>
                  <a:pt x="316" y="42"/>
                  <a:pt x="327" y="50"/>
                </a:cubicBezTo>
                <a:cubicBezTo>
                  <a:pt x="329" y="51"/>
                  <a:pt x="330" y="51"/>
                  <a:pt x="332" y="51"/>
                </a:cubicBezTo>
                <a:cubicBezTo>
                  <a:pt x="334" y="51"/>
                  <a:pt x="336" y="50"/>
                  <a:pt x="337" y="48"/>
                </a:cubicBezTo>
                <a:cubicBezTo>
                  <a:pt x="340" y="45"/>
                  <a:pt x="339" y="41"/>
                  <a:pt x="336" y="38"/>
                </a:cubicBezTo>
                <a:cubicBezTo>
                  <a:pt x="327" y="32"/>
                  <a:pt x="318" y="27"/>
                  <a:pt x="309" y="22"/>
                </a:cubicBezTo>
                <a:cubicBezTo>
                  <a:pt x="309" y="22"/>
                  <a:pt x="309" y="22"/>
                  <a:pt x="309" y="22"/>
                </a:cubicBezTo>
                <a:cubicBezTo>
                  <a:pt x="309" y="22"/>
                  <a:pt x="309" y="22"/>
                  <a:pt x="309" y="22"/>
                </a:cubicBezTo>
                <a:cubicBezTo>
                  <a:pt x="309" y="22"/>
                  <a:pt x="309" y="22"/>
                  <a:pt x="309" y="22"/>
                </a:cubicBezTo>
                <a:cubicBezTo>
                  <a:pt x="309" y="22"/>
                  <a:pt x="309" y="22"/>
                  <a:pt x="309" y="22"/>
                </a:cubicBezTo>
                <a:cubicBezTo>
                  <a:pt x="309" y="22"/>
                  <a:pt x="309" y="22"/>
                  <a:pt x="309" y="22"/>
                </a:cubicBezTo>
                <a:cubicBezTo>
                  <a:pt x="308" y="22"/>
                  <a:pt x="308" y="22"/>
                  <a:pt x="308" y="22"/>
                </a:cubicBezTo>
                <a:cubicBezTo>
                  <a:pt x="308" y="22"/>
                  <a:pt x="308" y="22"/>
                  <a:pt x="308" y="22"/>
                </a:cubicBezTo>
                <a:cubicBezTo>
                  <a:pt x="308" y="22"/>
                  <a:pt x="308" y="22"/>
                  <a:pt x="308" y="22"/>
                </a:cubicBezTo>
                <a:cubicBezTo>
                  <a:pt x="308" y="22"/>
                  <a:pt x="308" y="22"/>
                  <a:pt x="308" y="22"/>
                </a:cubicBezTo>
                <a:cubicBezTo>
                  <a:pt x="308" y="22"/>
                  <a:pt x="308" y="22"/>
                  <a:pt x="308" y="22"/>
                </a:cubicBezTo>
                <a:cubicBezTo>
                  <a:pt x="308" y="22"/>
                  <a:pt x="308" y="22"/>
                  <a:pt x="308" y="22"/>
                </a:cubicBezTo>
                <a:cubicBezTo>
                  <a:pt x="308" y="22"/>
                  <a:pt x="307" y="22"/>
                  <a:pt x="307" y="22"/>
                </a:cubicBezTo>
                <a:cubicBezTo>
                  <a:pt x="307" y="22"/>
                  <a:pt x="307" y="22"/>
                  <a:pt x="307" y="22"/>
                </a:cubicBezTo>
                <a:cubicBezTo>
                  <a:pt x="307" y="21"/>
                  <a:pt x="307" y="21"/>
                  <a:pt x="307" y="21"/>
                </a:cubicBezTo>
                <a:cubicBezTo>
                  <a:pt x="307" y="21"/>
                  <a:pt x="307" y="21"/>
                  <a:pt x="307" y="21"/>
                </a:cubicBezTo>
                <a:cubicBezTo>
                  <a:pt x="307" y="21"/>
                  <a:pt x="307" y="21"/>
                  <a:pt x="307" y="21"/>
                </a:cubicBezTo>
                <a:cubicBezTo>
                  <a:pt x="307" y="21"/>
                  <a:pt x="307" y="21"/>
                  <a:pt x="307" y="21"/>
                </a:cubicBezTo>
                <a:cubicBezTo>
                  <a:pt x="307" y="21"/>
                  <a:pt x="307" y="21"/>
                  <a:pt x="306" y="21"/>
                </a:cubicBezTo>
                <a:cubicBezTo>
                  <a:pt x="306" y="21"/>
                  <a:pt x="306" y="21"/>
                  <a:pt x="306" y="21"/>
                </a:cubicBezTo>
                <a:cubicBezTo>
                  <a:pt x="306" y="21"/>
                  <a:pt x="305" y="21"/>
                  <a:pt x="305" y="20"/>
                </a:cubicBezTo>
                <a:cubicBezTo>
                  <a:pt x="305" y="20"/>
                  <a:pt x="305" y="20"/>
                  <a:pt x="305" y="20"/>
                </a:cubicBezTo>
                <a:cubicBezTo>
                  <a:pt x="305" y="20"/>
                  <a:pt x="305" y="20"/>
                  <a:pt x="305" y="20"/>
                </a:cubicBezTo>
                <a:cubicBezTo>
                  <a:pt x="305" y="20"/>
                  <a:pt x="305" y="20"/>
                  <a:pt x="305" y="20"/>
                </a:cubicBezTo>
                <a:cubicBezTo>
                  <a:pt x="304" y="20"/>
                  <a:pt x="304" y="20"/>
                  <a:pt x="304" y="20"/>
                </a:cubicBezTo>
                <a:cubicBezTo>
                  <a:pt x="304" y="20"/>
                  <a:pt x="304" y="20"/>
                  <a:pt x="304" y="20"/>
                </a:cubicBezTo>
                <a:cubicBezTo>
                  <a:pt x="304" y="20"/>
                  <a:pt x="304" y="20"/>
                  <a:pt x="304" y="20"/>
                </a:cubicBezTo>
                <a:cubicBezTo>
                  <a:pt x="304" y="20"/>
                  <a:pt x="304" y="20"/>
                  <a:pt x="304" y="20"/>
                </a:cubicBezTo>
                <a:cubicBezTo>
                  <a:pt x="304" y="20"/>
                  <a:pt x="304" y="20"/>
                  <a:pt x="304" y="20"/>
                </a:cubicBezTo>
                <a:cubicBezTo>
                  <a:pt x="304" y="20"/>
                  <a:pt x="304" y="20"/>
                  <a:pt x="304" y="20"/>
                </a:cubicBezTo>
                <a:cubicBezTo>
                  <a:pt x="304" y="20"/>
                  <a:pt x="303" y="20"/>
                  <a:pt x="303" y="20"/>
                </a:cubicBezTo>
                <a:cubicBezTo>
                  <a:pt x="303" y="20"/>
                  <a:pt x="303" y="20"/>
                  <a:pt x="303" y="20"/>
                </a:cubicBezTo>
                <a:cubicBezTo>
                  <a:pt x="303" y="20"/>
                  <a:pt x="303" y="20"/>
                  <a:pt x="303" y="20"/>
                </a:cubicBezTo>
                <a:cubicBezTo>
                  <a:pt x="303" y="19"/>
                  <a:pt x="303" y="19"/>
                  <a:pt x="303" y="19"/>
                </a:cubicBezTo>
                <a:cubicBezTo>
                  <a:pt x="303" y="19"/>
                  <a:pt x="303" y="19"/>
                  <a:pt x="303" y="19"/>
                </a:cubicBezTo>
                <a:cubicBezTo>
                  <a:pt x="303" y="19"/>
                  <a:pt x="303" y="19"/>
                  <a:pt x="303" y="19"/>
                </a:cubicBezTo>
                <a:cubicBezTo>
                  <a:pt x="303" y="19"/>
                  <a:pt x="303" y="19"/>
                  <a:pt x="303" y="19"/>
                </a:cubicBezTo>
                <a:cubicBezTo>
                  <a:pt x="302" y="19"/>
                  <a:pt x="302" y="19"/>
                  <a:pt x="302" y="19"/>
                </a:cubicBezTo>
                <a:cubicBezTo>
                  <a:pt x="302" y="19"/>
                  <a:pt x="302" y="19"/>
                  <a:pt x="302" y="19"/>
                </a:cubicBezTo>
                <a:cubicBezTo>
                  <a:pt x="302" y="19"/>
                  <a:pt x="302" y="19"/>
                  <a:pt x="302" y="19"/>
                </a:cubicBezTo>
                <a:cubicBezTo>
                  <a:pt x="302" y="19"/>
                  <a:pt x="302" y="19"/>
                  <a:pt x="302" y="19"/>
                </a:cubicBezTo>
                <a:cubicBezTo>
                  <a:pt x="302" y="19"/>
                  <a:pt x="302" y="19"/>
                  <a:pt x="302" y="19"/>
                </a:cubicBezTo>
                <a:cubicBezTo>
                  <a:pt x="302" y="19"/>
                  <a:pt x="302" y="19"/>
                  <a:pt x="302" y="19"/>
                </a:cubicBezTo>
                <a:cubicBezTo>
                  <a:pt x="302" y="19"/>
                  <a:pt x="302" y="19"/>
                  <a:pt x="301" y="19"/>
                </a:cubicBezTo>
                <a:cubicBezTo>
                  <a:pt x="301" y="19"/>
                  <a:pt x="301" y="19"/>
                  <a:pt x="301" y="19"/>
                </a:cubicBezTo>
                <a:cubicBezTo>
                  <a:pt x="301" y="19"/>
                  <a:pt x="301" y="19"/>
                  <a:pt x="301" y="19"/>
                </a:cubicBezTo>
                <a:cubicBezTo>
                  <a:pt x="301" y="19"/>
                  <a:pt x="301" y="19"/>
                  <a:pt x="301" y="19"/>
                </a:cubicBezTo>
                <a:cubicBezTo>
                  <a:pt x="301" y="19"/>
                  <a:pt x="301" y="18"/>
                  <a:pt x="301" y="18"/>
                </a:cubicBezTo>
                <a:cubicBezTo>
                  <a:pt x="301" y="18"/>
                  <a:pt x="301" y="18"/>
                  <a:pt x="301" y="18"/>
                </a:cubicBezTo>
                <a:cubicBezTo>
                  <a:pt x="301" y="18"/>
                  <a:pt x="301" y="18"/>
                  <a:pt x="301" y="18"/>
                </a:cubicBezTo>
                <a:cubicBezTo>
                  <a:pt x="301" y="18"/>
                  <a:pt x="300" y="18"/>
                  <a:pt x="300" y="18"/>
                </a:cubicBezTo>
                <a:cubicBezTo>
                  <a:pt x="300" y="18"/>
                  <a:pt x="300" y="18"/>
                  <a:pt x="300" y="18"/>
                </a:cubicBezTo>
                <a:cubicBezTo>
                  <a:pt x="300" y="18"/>
                  <a:pt x="300" y="18"/>
                  <a:pt x="300" y="18"/>
                </a:cubicBezTo>
                <a:cubicBezTo>
                  <a:pt x="300" y="18"/>
                  <a:pt x="300" y="18"/>
                  <a:pt x="300" y="18"/>
                </a:cubicBezTo>
                <a:cubicBezTo>
                  <a:pt x="300" y="18"/>
                  <a:pt x="300" y="18"/>
                  <a:pt x="300" y="18"/>
                </a:cubicBezTo>
                <a:cubicBezTo>
                  <a:pt x="300" y="18"/>
                  <a:pt x="300" y="18"/>
                  <a:pt x="300" y="18"/>
                </a:cubicBezTo>
                <a:cubicBezTo>
                  <a:pt x="300" y="18"/>
                  <a:pt x="300" y="18"/>
                  <a:pt x="300" y="18"/>
                </a:cubicBezTo>
                <a:cubicBezTo>
                  <a:pt x="299" y="18"/>
                  <a:pt x="299" y="18"/>
                  <a:pt x="299" y="17"/>
                </a:cubicBezTo>
                <a:cubicBezTo>
                  <a:pt x="299" y="17"/>
                  <a:pt x="298" y="17"/>
                  <a:pt x="298" y="17"/>
                </a:cubicBezTo>
                <a:cubicBezTo>
                  <a:pt x="298" y="17"/>
                  <a:pt x="298" y="17"/>
                  <a:pt x="298" y="17"/>
                </a:cubicBezTo>
                <a:cubicBezTo>
                  <a:pt x="298" y="17"/>
                  <a:pt x="298" y="17"/>
                  <a:pt x="298" y="17"/>
                </a:cubicBezTo>
                <a:cubicBezTo>
                  <a:pt x="298" y="17"/>
                  <a:pt x="298" y="17"/>
                  <a:pt x="298" y="17"/>
                </a:cubicBezTo>
                <a:cubicBezTo>
                  <a:pt x="297" y="17"/>
                  <a:pt x="296" y="17"/>
                  <a:pt x="295" y="17"/>
                </a:cubicBezTo>
                <a:close/>
              </a:path>
            </a:pathLst>
          </a:custGeom>
          <a:solidFill>
            <a:srgbClr val="005EB8"/>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64" name="Freeform 9">
            <a:extLst>
              <a:ext uri="{FF2B5EF4-FFF2-40B4-BE49-F238E27FC236}">
                <a16:creationId xmlns:a16="http://schemas.microsoft.com/office/drawing/2014/main" id="{AD890F5E-7213-457C-9121-4C18D24657C4}"/>
              </a:ext>
            </a:extLst>
          </p:cNvPr>
          <p:cNvSpPr>
            <a:spLocks noEditPoints="1"/>
          </p:cNvSpPr>
          <p:nvPr/>
        </p:nvSpPr>
        <p:spPr bwMode="auto">
          <a:xfrm>
            <a:off x="2538139" y="2488875"/>
            <a:ext cx="811816" cy="810204"/>
          </a:xfrm>
          <a:custGeom>
            <a:avLst/>
            <a:gdLst>
              <a:gd name="T0" fmla="*/ 209 w 426"/>
              <a:gd name="T1" fmla="*/ 0 h 425"/>
              <a:gd name="T2" fmla="*/ 206 w 426"/>
              <a:gd name="T3" fmla="*/ 0 h 425"/>
              <a:gd name="T4" fmla="*/ 203 w 426"/>
              <a:gd name="T5" fmla="*/ 0 h 425"/>
              <a:gd name="T6" fmla="*/ 191 w 426"/>
              <a:gd name="T7" fmla="*/ 1 h 425"/>
              <a:gd name="T8" fmla="*/ 180 w 426"/>
              <a:gd name="T9" fmla="*/ 2 h 425"/>
              <a:gd name="T10" fmla="*/ 178 w 426"/>
              <a:gd name="T11" fmla="*/ 2 h 425"/>
              <a:gd name="T12" fmla="*/ 176 w 426"/>
              <a:gd name="T13" fmla="*/ 3 h 425"/>
              <a:gd name="T14" fmla="*/ 174 w 426"/>
              <a:gd name="T15" fmla="*/ 3 h 425"/>
              <a:gd name="T16" fmla="*/ 171 w 426"/>
              <a:gd name="T17" fmla="*/ 4 h 425"/>
              <a:gd name="T18" fmla="*/ 246 w 426"/>
              <a:gd name="T19" fmla="*/ 2 h 425"/>
              <a:gd name="T20" fmla="*/ 243 w 426"/>
              <a:gd name="T21" fmla="*/ 2 h 425"/>
              <a:gd name="T22" fmla="*/ 229 w 426"/>
              <a:gd name="T23" fmla="*/ 0 h 425"/>
              <a:gd name="T24" fmla="*/ 227 w 426"/>
              <a:gd name="T25" fmla="*/ 0 h 425"/>
              <a:gd name="T26" fmla="*/ 58 w 426"/>
              <a:gd name="T27" fmla="*/ 66 h 425"/>
              <a:gd name="T28" fmla="*/ 56 w 426"/>
              <a:gd name="T29" fmla="*/ 68 h 425"/>
              <a:gd name="T30" fmla="*/ 55 w 426"/>
              <a:gd name="T31" fmla="*/ 70 h 425"/>
              <a:gd name="T32" fmla="*/ 53 w 426"/>
              <a:gd name="T33" fmla="*/ 72 h 425"/>
              <a:gd name="T34" fmla="*/ 51 w 426"/>
              <a:gd name="T35" fmla="*/ 74 h 425"/>
              <a:gd name="T36" fmla="*/ 69 w 426"/>
              <a:gd name="T37" fmla="*/ 66 h 425"/>
              <a:gd name="T38" fmla="*/ 11 w 426"/>
              <a:gd name="T39" fmla="*/ 144 h 425"/>
              <a:gd name="T40" fmla="*/ 5 w 426"/>
              <a:gd name="T41" fmla="*/ 165 h 425"/>
              <a:gd name="T42" fmla="*/ 6 w 426"/>
              <a:gd name="T43" fmla="*/ 266 h 425"/>
              <a:gd name="T44" fmla="*/ 25 w 426"/>
              <a:gd name="T45" fmla="*/ 313 h 425"/>
              <a:gd name="T46" fmla="*/ 33 w 426"/>
              <a:gd name="T47" fmla="*/ 326 h 425"/>
              <a:gd name="T48" fmla="*/ 34 w 426"/>
              <a:gd name="T49" fmla="*/ 328 h 425"/>
              <a:gd name="T50" fmla="*/ 99 w 426"/>
              <a:gd name="T51" fmla="*/ 393 h 425"/>
              <a:gd name="T52" fmla="*/ 102 w 426"/>
              <a:gd name="T53" fmla="*/ 394 h 425"/>
              <a:gd name="T54" fmla="*/ 105 w 426"/>
              <a:gd name="T55" fmla="*/ 396 h 425"/>
              <a:gd name="T56" fmla="*/ 83 w 426"/>
              <a:gd name="T57" fmla="*/ 363 h 425"/>
              <a:gd name="T58" fmla="*/ 153 w 426"/>
              <a:gd name="T59" fmla="*/ 402 h 425"/>
              <a:gd name="T60" fmla="*/ 244 w 426"/>
              <a:gd name="T61" fmla="*/ 423 h 425"/>
              <a:gd name="T62" fmla="*/ 247 w 426"/>
              <a:gd name="T63" fmla="*/ 423 h 425"/>
              <a:gd name="T64" fmla="*/ 249 w 426"/>
              <a:gd name="T65" fmla="*/ 422 h 425"/>
              <a:gd name="T66" fmla="*/ 274 w 426"/>
              <a:gd name="T67" fmla="*/ 402 h 425"/>
              <a:gd name="T68" fmla="*/ 326 w 426"/>
              <a:gd name="T69" fmla="*/ 393 h 425"/>
              <a:gd name="T70" fmla="*/ 328 w 426"/>
              <a:gd name="T71" fmla="*/ 392 h 425"/>
              <a:gd name="T72" fmla="*/ 330 w 426"/>
              <a:gd name="T73" fmla="*/ 390 h 425"/>
              <a:gd name="T74" fmla="*/ 411 w 426"/>
              <a:gd name="T75" fmla="*/ 223 h 425"/>
              <a:gd name="T76" fmla="*/ 422 w 426"/>
              <a:gd name="T77" fmla="*/ 254 h 425"/>
              <a:gd name="T78" fmla="*/ 422 w 426"/>
              <a:gd name="T79" fmla="*/ 252 h 425"/>
              <a:gd name="T80" fmla="*/ 423 w 426"/>
              <a:gd name="T81" fmla="*/ 248 h 425"/>
              <a:gd name="T82" fmla="*/ 423 w 426"/>
              <a:gd name="T83" fmla="*/ 245 h 425"/>
              <a:gd name="T84" fmla="*/ 424 w 426"/>
              <a:gd name="T85" fmla="*/ 243 h 425"/>
              <a:gd name="T86" fmla="*/ 424 w 426"/>
              <a:gd name="T87" fmla="*/ 241 h 425"/>
              <a:gd name="T88" fmla="*/ 424 w 426"/>
              <a:gd name="T89" fmla="*/ 238 h 425"/>
              <a:gd name="T90" fmla="*/ 424 w 426"/>
              <a:gd name="T91" fmla="*/ 236 h 425"/>
              <a:gd name="T92" fmla="*/ 425 w 426"/>
              <a:gd name="T93" fmla="*/ 227 h 425"/>
              <a:gd name="T94" fmla="*/ 416 w 426"/>
              <a:gd name="T95" fmla="*/ 149 h 425"/>
              <a:gd name="T96" fmla="*/ 415 w 426"/>
              <a:gd name="T97" fmla="*/ 147 h 425"/>
              <a:gd name="T98" fmla="*/ 415 w 426"/>
              <a:gd name="T99" fmla="*/ 145 h 425"/>
              <a:gd name="T100" fmla="*/ 414 w 426"/>
              <a:gd name="T101" fmla="*/ 142 h 425"/>
              <a:gd name="T102" fmla="*/ 413 w 426"/>
              <a:gd name="T103" fmla="*/ 140 h 425"/>
              <a:gd name="T104" fmla="*/ 383 w 426"/>
              <a:gd name="T105" fmla="*/ 85 h 425"/>
              <a:gd name="T106" fmla="*/ 381 w 426"/>
              <a:gd name="T107" fmla="*/ 82 h 425"/>
              <a:gd name="T108" fmla="*/ 380 w 426"/>
              <a:gd name="T109" fmla="*/ 81 h 425"/>
              <a:gd name="T110" fmla="*/ 378 w 426"/>
              <a:gd name="T111" fmla="*/ 78 h 425"/>
              <a:gd name="T112" fmla="*/ 375 w 426"/>
              <a:gd name="T113" fmla="*/ 75 h 425"/>
              <a:gd name="T114" fmla="*/ 373 w 426"/>
              <a:gd name="T115" fmla="*/ 73 h 425"/>
              <a:gd name="T116" fmla="*/ 372 w 426"/>
              <a:gd name="T117" fmla="*/ 71 h 425"/>
              <a:gd name="T118" fmla="*/ 370 w 426"/>
              <a:gd name="T119" fmla="*/ 69 h 425"/>
              <a:gd name="T120" fmla="*/ 331 w 426"/>
              <a:gd name="T121" fmla="*/ 51 h 425"/>
              <a:gd name="T122" fmla="*/ 309 w 426"/>
              <a:gd name="T123" fmla="*/ 2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6" h="425">
                <a:moveTo>
                  <a:pt x="213" y="0"/>
                </a:moveTo>
                <a:cubicBezTo>
                  <a:pt x="213" y="0"/>
                  <a:pt x="212" y="0"/>
                  <a:pt x="212" y="0"/>
                </a:cubicBezTo>
                <a:cubicBezTo>
                  <a:pt x="212" y="0"/>
                  <a:pt x="212" y="0"/>
                  <a:pt x="212" y="0"/>
                </a:cubicBezTo>
                <a:cubicBezTo>
                  <a:pt x="212" y="0"/>
                  <a:pt x="212" y="0"/>
                  <a:pt x="212" y="0"/>
                </a:cubicBezTo>
                <a:cubicBezTo>
                  <a:pt x="212" y="0"/>
                  <a:pt x="212" y="0"/>
                  <a:pt x="212" y="0"/>
                </a:cubicBezTo>
                <a:cubicBezTo>
                  <a:pt x="212" y="0"/>
                  <a:pt x="212" y="0"/>
                  <a:pt x="212" y="0"/>
                </a:cubicBezTo>
                <a:cubicBezTo>
                  <a:pt x="212" y="0"/>
                  <a:pt x="212" y="0"/>
                  <a:pt x="212" y="0"/>
                </a:cubicBezTo>
                <a:cubicBezTo>
                  <a:pt x="212" y="0"/>
                  <a:pt x="212" y="0"/>
                  <a:pt x="211" y="0"/>
                </a:cubicBezTo>
                <a:cubicBezTo>
                  <a:pt x="211" y="0"/>
                  <a:pt x="211" y="0"/>
                  <a:pt x="211" y="0"/>
                </a:cubicBezTo>
                <a:cubicBezTo>
                  <a:pt x="211" y="0"/>
                  <a:pt x="211" y="0"/>
                  <a:pt x="211" y="0"/>
                </a:cubicBezTo>
                <a:cubicBezTo>
                  <a:pt x="211" y="0"/>
                  <a:pt x="211" y="0"/>
                  <a:pt x="211" y="0"/>
                </a:cubicBezTo>
                <a:cubicBezTo>
                  <a:pt x="211" y="0"/>
                  <a:pt x="211" y="0"/>
                  <a:pt x="211" y="0"/>
                </a:cubicBezTo>
                <a:cubicBezTo>
                  <a:pt x="211" y="0"/>
                  <a:pt x="211" y="0"/>
                  <a:pt x="211" y="0"/>
                </a:cubicBezTo>
                <a:cubicBezTo>
                  <a:pt x="211" y="0"/>
                  <a:pt x="211" y="0"/>
                  <a:pt x="211" y="0"/>
                </a:cubicBezTo>
                <a:cubicBezTo>
                  <a:pt x="211" y="0"/>
                  <a:pt x="211" y="0"/>
                  <a:pt x="211" y="0"/>
                </a:cubicBezTo>
                <a:cubicBezTo>
                  <a:pt x="210" y="0"/>
                  <a:pt x="210" y="0"/>
                  <a:pt x="210" y="0"/>
                </a:cubicBezTo>
                <a:cubicBezTo>
                  <a:pt x="210" y="0"/>
                  <a:pt x="210" y="0"/>
                  <a:pt x="210" y="0"/>
                </a:cubicBezTo>
                <a:cubicBezTo>
                  <a:pt x="210" y="0"/>
                  <a:pt x="210" y="0"/>
                  <a:pt x="210" y="0"/>
                </a:cubicBezTo>
                <a:cubicBezTo>
                  <a:pt x="210" y="0"/>
                  <a:pt x="210" y="0"/>
                  <a:pt x="210" y="0"/>
                </a:cubicBezTo>
                <a:cubicBezTo>
                  <a:pt x="210" y="0"/>
                  <a:pt x="210" y="0"/>
                  <a:pt x="210" y="0"/>
                </a:cubicBezTo>
                <a:cubicBezTo>
                  <a:pt x="210" y="0"/>
                  <a:pt x="210" y="0"/>
                  <a:pt x="210" y="0"/>
                </a:cubicBezTo>
                <a:cubicBezTo>
                  <a:pt x="210" y="0"/>
                  <a:pt x="210" y="0"/>
                  <a:pt x="210" y="0"/>
                </a:cubicBezTo>
                <a:cubicBezTo>
                  <a:pt x="210" y="0"/>
                  <a:pt x="210" y="0"/>
                  <a:pt x="210" y="0"/>
                </a:cubicBezTo>
                <a:cubicBezTo>
                  <a:pt x="210" y="0"/>
                  <a:pt x="210" y="0"/>
                  <a:pt x="210" y="0"/>
                </a:cubicBezTo>
                <a:cubicBezTo>
                  <a:pt x="210" y="0"/>
                  <a:pt x="210" y="0"/>
                  <a:pt x="210" y="0"/>
                </a:cubicBezTo>
                <a:cubicBezTo>
                  <a:pt x="210" y="0"/>
                  <a:pt x="210" y="0"/>
                  <a:pt x="210" y="0"/>
                </a:cubicBezTo>
                <a:cubicBezTo>
                  <a:pt x="210" y="0"/>
                  <a:pt x="210" y="0"/>
                  <a:pt x="209" y="0"/>
                </a:cubicBezTo>
                <a:cubicBezTo>
                  <a:pt x="209" y="0"/>
                  <a:pt x="209" y="0"/>
                  <a:pt x="209" y="0"/>
                </a:cubicBezTo>
                <a:cubicBezTo>
                  <a:pt x="209" y="0"/>
                  <a:pt x="209" y="0"/>
                  <a:pt x="209" y="0"/>
                </a:cubicBezTo>
                <a:cubicBezTo>
                  <a:pt x="209" y="0"/>
                  <a:pt x="209" y="0"/>
                  <a:pt x="209" y="0"/>
                </a:cubicBezTo>
                <a:cubicBezTo>
                  <a:pt x="209" y="0"/>
                  <a:pt x="209" y="0"/>
                  <a:pt x="209" y="0"/>
                </a:cubicBezTo>
                <a:cubicBezTo>
                  <a:pt x="209" y="0"/>
                  <a:pt x="209" y="0"/>
                  <a:pt x="209" y="0"/>
                </a:cubicBezTo>
                <a:cubicBezTo>
                  <a:pt x="209" y="0"/>
                  <a:pt x="209" y="0"/>
                  <a:pt x="209" y="0"/>
                </a:cubicBezTo>
                <a:cubicBezTo>
                  <a:pt x="209" y="0"/>
                  <a:pt x="209" y="0"/>
                  <a:pt x="209" y="0"/>
                </a:cubicBezTo>
                <a:cubicBezTo>
                  <a:pt x="209" y="0"/>
                  <a:pt x="209" y="0"/>
                  <a:pt x="209" y="0"/>
                </a:cubicBezTo>
                <a:cubicBezTo>
                  <a:pt x="209" y="0"/>
                  <a:pt x="209" y="0"/>
                  <a:pt x="209" y="0"/>
                </a:cubicBezTo>
                <a:cubicBezTo>
                  <a:pt x="209" y="0"/>
                  <a:pt x="209" y="0"/>
                  <a:pt x="209" y="0"/>
                </a:cubicBezTo>
                <a:cubicBezTo>
                  <a:pt x="209" y="0"/>
                  <a:pt x="209" y="0"/>
                  <a:pt x="209" y="0"/>
                </a:cubicBezTo>
                <a:cubicBezTo>
                  <a:pt x="208" y="0"/>
                  <a:pt x="208" y="0"/>
                  <a:pt x="208" y="0"/>
                </a:cubicBezTo>
                <a:cubicBezTo>
                  <a:pt x="208" y="0"/>
                  <a:pt x="208" y="0"/>
                  <a:pt x="208" y="0"/>
                </a:cubicBezTo>
                <a:cubicBezTo>
                  <a:pt x="208" y="0"/>
                  <a:pt x="208" y="0"/>
                  <a:pt x="208" y="0"/>
                </a:cubicBezTo>
                <a:cubicBezTo>
                  <a:pt x="208" y="0"/>
                  <a:pt x="208" y="0"/>
                  <a:pt x="208" y="0"/>
                </a:cubicBezTo>
                <a:cubicBezTo>
                  <a:pt x="208" y="0"/>
                  <a:pt x="208" y="0"/>
                  <a:pt x="208" y="0"/>
                </a:cubicBezTo>
                <a:cubicBezTo>
                  <a:pt x="208" y="0"/>
                  <a:pt x="208" y="0"/>
                  <a:pt x="208" y="0"/>
                </a:cubicBezTo>
                <a:cubicBezTo>
                  <a:pt x="208" y="0"/>
                  <a:pt x="208" y="0"/>
                  <a:pt x="207" y="0"/>
                </a:cubicBezTo>
                <a:cubicBezTo>
                  <a:pt x="207" y="0"/>
                  <a:pt x="207" y="0"/>
                  <a:pt x="207" y="0"/>
                </a:cubicBezTo>
                <a:cubicBezTo>
                  <a:pt x="207" y="0"/>
                  <a:pt x="207" y="0"/>
                  <a:pt x="207" y="0"/>
                </a:cubicBezTo>
                <a:cubicBezTo>
                  <a:pt x="207" y="0"/>
                  <a:pt x="207" y="0"/>
                  <a:pt x="207" y="0"/>
                </a:cubicBezTo>
                <a:cubicBezTo>
                  <a:pt x="207" y="0"/>
                  <a:pt x="207" y="0"/>
                  <a:pt x="207" y="0"/>
                </a:cubicBezTo>
                <a:cubicBezTo>
                  <a:pt x="207" y="0"/>
                  <a:pt x="207" y="0"/>
                  <a:pt x="207" y="0"/>
                </a:cubicBezTo>
                <a:cubicBezTo>
                  <a:pt x="207" y="0"/>
                  <a:pt x="207" y="0"/>
                  <a:pt x="207" y="0"/>
                </a:cubicBezTo>
                <a:cubicBezTo>
                  <a:pt x="207" y="0"/>
                  <a:pt x="207" y="0"/>
                  <a:pt x="207" y="0"/>
                </a:cubicBezTo>
                <a:cubicBezTo>
                  <a:pt x="207" y="0"/>
                  <a:pt x="207" y="0"/>
                  <a:pt x="207" y="0"/>
                </a:cubicBezTo>
                <a:cubicBezTo>
                  <a:pt x="207" y="0"/>
                  <a:pt x="207" y="0"/>
                  <a:pt x="207" y="0"/>
                </a:cubicBezTo>
                <a:cubicBezTo>
                  <a:pt x="206" y="0"/>
                  <a:pt x="206" y="0"/>
                  <a:pt x="206" y="0"/>
                </a:cubicBezTo>
                <a:cubicBezTo>
                  <a:pt x="206" y="0"/>
                  <a:pt x="206" y="0"/>
                  <a:pt x="206" y="0"/>
                </a:cubicBezTo>
                <a:cubicBezTo>
                  <a:pt x="206" y="0"/>
                  <a:pt x="206" y="0"/>
                  <a:pt x="206" y="0"/>
                </a:cubicBezTo>
                <a:cubicBezTo>
                  <a:pt x="206" y="0"/>
                  <a:pt x="206" y="0"/>
                  <a:pt x="206" y="0"/>
                </a:cubicBezTo>
                <a:cubicBezTo>
                  <a:pt x="206" y="0"/>
                  <a:pt x="206" y="0"/>
                  <a:pt x="206" y="0"/>
                </a:cubicBezTo>
                <a:cubicBezTo>
                  <a:pt x="206" y="0"/>
                  <a:pt x="206" y="0"/>
                  <a:pt x="206" y="0"/>
                </a:cubicBezTo>
                <a:cubicBezTo>
                  <a:pt x="206" y="0"/>
                  <a:pt x="206" y="0"/>
                  <a:pt x="206" y="0"/>
                </a:cubicBezTo>
                <a:cubicBezTo>
                  <a:pt x="206" y="0"/>
                  <a:pt x="206" y="0"/>
                  <a:pt x="206" y="0"/>
                </a:cubicBezTo>
                <a:cubicBezTo>
                  <a:pt x="205" y="0"/>
                  <a:pt x="205" y="0"/>
                  <a:pt x="205" y="0"/>
                </a:cubicBezTo>
                <a:cubicBezTo>
                  <a:pt x="205" y="0"/>
                  <a:pt x="205" y="0"/>
                  <a:pt x="205" y="0"/>
                </a:cubicBezTo>
                <a:cubicBezTo>
                  <a:pt x="205" y="0"/>
                  <a:pt x="205" y="0"/>
                  <a:pt x="205" y="0"/>
                </a:cubicBezTo>
                <a:cubicBezTo>
                  <a:pt x="205" y="0"/>
                  <a:pt x="205" y="0"/>
                  <a:pt x="205" y="0"/>
                </a:cubicBezTo>
                <a:cubicBezTo>
                  <a:pt x="205" y="0"/>
                  <a:pt x="205" y="0"/>
                  <a:pt x="205" y="0"/>
                </a:cubicBezTo>
                <a:cubicBezTo>
                  <a:pt x="205" y="0"/>
                  <a:pt x="205" y="0"/>
                  <a:pt x="205" y="0"/>
                </a:cubicBezTo>
                <a:cubicBezTo>
                  <a:pt x="205" y="0"/>
                  <a:pt x="205" y="0"/>
                  <a:pt x="205" y="0"/>
                </a:cubicBezTo>
                <a:cubicBezTo>
                  <a:pt x="205" y="0"/>
                  <a:pt x="205" y="0"/>
                  <a:pt x="205" y="0"/>
                </a:cubicBezTo>
                <a:cubicBezTo>
                  <a:pt x="204" y="0"/>
                  <a:pt x="204" y="0"/>
                  <a:pt x="204" y="0"/>
                </a:cubicBezTo>
                <a:cubicBezTo>
                  <a:pt x="204" y="0"/>
                  <a:pt x="204" y="0"/>
                  <a:pt x="204" y="0"/>
                </a:cubicBezTo>
                <a:cubicBezTo>
                  <a:pt x="204" y="0"/>
                  <a:pt x="204" y="0"/>
                  <a:pt x="204" y="0"/>
                </a:cubicBezTo>
                <a:cubicBezTo>
                  <a:pt x="204" y="0"/>
                  <a:pt x="204" y="0"/>
                  <a:pt x="204" y="0"/>
                </a:cubicBezTo>
                <a:cubicBezTo>
                  <a:pt x="204" y="0"/>
                  <a:pt x="204" y="0"/>
                  <a:pt x="204" y="0"/>
                </a:cubicBezTo>
                <a:cubicBezTo>
                  <a:pt x="204" y="0"/>
                  <a:pt x="204" y="0"/>
                  <a:pt x="204" y="0"/>
                </a:cubicBezTo>
                <a:cubicBezTo>
                  <a:pt x="204" y="0"/>
                  <a:pt x="204" y="0"/>
                  <a:pt x="204" y="0"/>
                </a:cubicBezTo>
                <a:cubicBezTo>
                  <a:pt x="204" y="0"/>
                  <a:pt x="204" y="0"/>
                  <a:pt x="204" y="0"/>
                </a:cubicBezTo>
                <a:cubicBezTo>
                  <a:pt x="204" y="0"/>
                  <a:pt x="204" y="0"/>
                  <a:pt x="204" y="0"/>
                </a:cubicBezTo>
                <a:cubicBezTo>
                  <a:pt x="204" y="0"/>
                  <a:pt x="204" y="0"/>
                  <a:pt x="204" y="0"/>
                </a:cubicBezTo>
                <a:cubicBezTo>
                  <a:pt x="204" y="0"/>
                  <a:pt x="204" y="0"/>
                  <a:pt x="203" y="0"/>
                </a:cubicBezTo>
                <a:cubicBezTo>
                  <a:pt x="203" y="0"/>
                  <a:pt x="203" y="0"/>
                  <a:pt x="203" y="0"/>
                </a:cubicBezTo>
                <a:cubicBezTo>
                  <a:pt x="203" y="0"/>
                  <a:pt x="203" y="0"/>
                  <a:pt x="203" y="0"/>
                </a:cubicBezTo>
                <a:cubicBezTo>
                  <a:pt x="203" y="0"/>
                  <a:pt x="203" y="0"/>
                  <a:pt x="203" y="0"/>
                </a:cubicBezTo>
                <a:cubicBezTo>
                  <a:pt x="203" y="0"/>
                  <a:pt x="203" y="0"/>
                  <a:pt x="203" y="0"/>
                </a:cubicBezTo>
                <a:cubicBezTo>
                  <a:pt x="203" y="0"/>
                  <a:pt x="203" y="0"/>
                  <a:pt x="203" y="0"/>
                </a:cubicBezTo>
                <a:cubicBezTo>
                  <a:pt x="203" y="0"/>
                  <a:pt x="203" y="0"/>
                  <a:pt x="203" y="0"/>
                </a:cubicBezTo>
                <a:cubicBezTo>
                  <a:pt x="203" y="0"/>
                  <a:pt x="203" y="0"/>
                  <a:pt x="203" y="0"/>
                </a:cubicBezTo>
                <a:cubicBezTo>
                  <a:pt x="203" y="0"/>
                  <a:pt x="203" y="0"/>
                  <a:pt x="203" y="0"/>
                </a:cubicBezTo>
                <a:cubicBezTo>
                  <a:pt x="203" y="0"/>
                  <a:pt x="203" y="0"/>
                  <a:pt x="203" y="0"/>
                </a:cubicBezTo>
                <a:cubicBezTo>
                  <a:pt x="203" y="0"/>
                  <a:pt x="203" y="0"/>
                  <a:pt x="202" y="0"/>
                </a:cubicBezTo>
                <a:cubicBezTo>
                  <a:pt x="202" y="0"/>
                  <a:pt x="202" y="0"/>
                  <a:pt x="202" y="0"/>
                </a:cubicBezTo>
                <a:cubicBezTo>
                  <a:pt x="202" y="0"/>
                  <a:pt x="202" y="0"/>
                  <a:pt x="202" y="0"/>
                </a:cubicBezTo>
                <a:cubicBezTo>
                  <a:pt x="202" y="0"/>
                  <a:pt x="202" y="0"/>
                  <a:pt x="202" y="0"/>
                </a:cubicBezTo>
                <a:cubicBezTo>
                  <a:pt x="202" y="0"/>
                  <a:pt x="202" y="0"/>
                  <a:pt x="202" y="0"/>
                </a:cubicBezTo>
                <a:cubicBezTo>
                  <a:pt x="202" y="0"/>
                  <a:pt x="202" y="0"/>
                  <a:pt x="202" y="0"/>
                </a:cubicBezTo>
                <a:cubicBezTo>
                  <a:pt x="202" y="0"/>
                  <a:pt x="202" y="0"/>
                  <a:pt x="202" y="0"/>
                </a:cubicBezTo>
                <a:cubicBezTo>
                  <a:pt x="202" y="0"/>
                  <a:pt x="202" y="0"/>
                  <a:pt x="202" y="0"/>
                </a:cubicBezTo>
                <a:cubicBezTo>
                  <a:pt x="202" y="0"/>
                  <a:pt x="202" y="0"/>
                  <a:pt x="201" y="0"/>
                </a:cubicBezTo>
                <a:cubicBezTo>
                  <a:pt x="201" y="0"/>
                  <a:pt x="201" y="0"/>
                  <a:pt x="201" y="0"/>
                </a:cubicBezTo>
                <a:cubicBezTo>
                  <a:pt x="201" y="0"/>
                  <a:pt x="201" y="0"/>
                  <a:pt x="201" y="0"/>
                </a:cubicBezTo>
                <a:cubicBezTo>
                  <a:pt x="201" y="0"/>
                  <a:pt x="201" y="0"/>
                  <a:pt x="201" y="0"/>
                </a:cubicBezTo>
                <a:cubicBezTo>
                  <a:pt x="201" y="0"/>
                  <a:pt x="201" y="0"/>
                  <a:pt x="201" y="0"/>
                </a:cubicBezTo>
                <a:cubicBezTo>
                  <a:pt x="201" y="0"/>
                  <a:pt x="201" y="0"/>
                  <a:pt x="201" y="0"/>
                </a:cubicBezTo>
                <a:cubicBezTo>
                  <a:pt x="201" y="0"/>
                  <a:pt x="201" y="0"/>
                  <a:pt x="200" y="0"/>
                </a:cubicBezTo>
                <a:cubicBezTo>
                  <a:pt x="200" y="0"/>
                  <a:pt x="200" y="0"/>
                  <a:pt x="200" y="0"/>
                </a:cubicBezTo>
                <a:cubicBezTo>
                  <a:pt x="200" y="0"/>
                  <a:pt x="199" y="0"/>
                  <a:pt x="199" y="0"/>
                </a:cubicBezTo>
                <a:cubicBezTo>
                  <a:pt x="199" y="0"/>
                  <a:pt x="199" y="0"/>
                  <a:pt x="199" y="0"/>
                </a:cubicBezTo>
                <a:cubicBezTo>
                  <a:pt x="197" y="0"/>
                  <a:pt x="194" y="0"/>
                  <a:pt x="192" y="1"/>
                </a:cubicBezTo>
                <a:cubicBezTo>
                  <a:pt x="192" y="1"/>
                  <a:pt x="192" y="1"/>
                  <a:pt x="192" y="1"/>
                </a:cubicBezTo>
                <a:cubicBezTo>
                  <a:pt x="192" y="1"/>
                  <a:pt x="192" y="1"/>
                  <a:pt x="191" y="1"/>
                </a:cubicBezTo>
                <a:cubicBezTo>
                  <a:pt x="191" y="1"/>
                  <a:pt x="191" y="1"/>
                  <a:pt x="191" y="1"/>
                </a:cubicBezTo>
                <a:cubicBezTo>
                  <a:pt x="191" y="1"/>
                  <a:pt x="191" y="1"/>
                  <a:pt x="191" y="1"/>
                </a:cubicBezTo>
                <a:cubicBezTo>
                  <a:pt x="191" y="1"/>
                  <a:pt x="191" y="1"/>
                  <a:pt x="191" y="1"/>
                </a:cubicBezTo>
                <a:cubicBezTo>
                  <a:pt x="190" y="1"/>
                  <a:pt x="189" y="1"/>
                  <a:pt x="188" y="1"/>
                </a:cubicBezTo>
                <a:cubicBezTo>
                  <a:pt x="188" y="1"/>
                  <a:pt x="188" y="1"/>
                  <a:pt x="188" y="1"/>
                </a:cubicBezTo>
                <a:cubicBezTo>
                  <a:pt x="188" y="1"/>
                  <a:pt x="187" y="1"/>
                  <a:pt x="187" y="1"/>
                </a:cubicBezTo>
                <a:cubicBezTo>
                  <a:pt x="187" y="1"/>
                  <a:pt x="187" y="1"/>
                  <a:pt x="187" y="1"/>
                </a:cubicBezTo>
                <a:cubicBezTo>
                  <a:pt x="185" y="1"/>
                  <a:pt x="184" y="2"/>
                  <a:pt x="183" y="2"/>
                </a:cubicBezTo>
                <a:cubicBezTo>
                  <a:pt x="183" y="2"/>
                  <a:pt x="183" y="2"/>
                  <a:pt x="183" y="2"/>
                </a:cubicBezTo>
                <a:cubicBezTo>
                  <a:pt x="183" y="2"/>
                  <a:pt x="183" y="2"/>
                  <a:pt x="183" y="2"/>
                </a:cubicBezTo>
                <a:cubicBezTo>
                  <a:pt x="183" y="2"/>
                  <a:pt x="183" y="2"/>
                  <a:pt x="183" y="2"/>
                </a:cubicBezTo>
                <a:cubicBezTo>
                  <a:pt x="183" y="2"/>
                  <a:pt x="182" y="2"/>
                  <a:pt x="182" y="2"/>
                </a:cubicBezTo>
                <a:cubicBezTo>
                  <a:pt x="182" y="2"/>
                  <a:pt x="182" y="2"/>
                  <a:pt x="182" y="2"/>
                </a:cubicBezTo>
                <a:cubicBezTo>
                  <a:pt x="182" y="2"/>
                  <a:pt x="182" y="2"/>
                  <a:pt x="182" y="2"/>
                </a:cubicBezTo>
                <a:cubicBezTo>
                  <a:pt x="182" y="2"/>
                  <a:pt x="182" y="2"/>
                  <a:pt x="182" y="2"/>
                </a:cubicBezTo>
                <a:cubicBezTo>
                  <a:pt x="182" y="2"/>
                  <a:pt x="182" y="2"/>
                  <a:pt x="181" y="2"/>
                </a:cubicBezTo>
                <a:cubicBezTo>
                  <a:pt x="181" y="2"/>
                  <a:pt x="181" y="2"/>
                  <a:pt x="181" y="2"/>
                </a:cubicBezTo>
                <a:cubicBezTo>
                  <a:pt x="181" y="2"/>
                  <a:pt x="181" y="2"/>
                  <a:pt x="181" y="2"/>
                </a:cubicBezTo>
                <a:cubicBezTo>
                  <a:pt x="181" y="2"/>
                  <a:pt x="181" y="2"/>
                  <a:pt x="181" y="2"/>
                </a:cubicBezTo>
                <a:cubicBezTo>
                  <a:pt x="181" y="2"/>
                  <a:pt x="181" y="2"/>
                  <a:pt x="181" y="2"/>
                </a:cubicBezTo>
                <a:cubicBezTo>
                  <a:pt x="181" y="2"/>
                  <a:pt x="181" y="2"/>
                  <a:pt x="181" y="2"/>
                </a:cubicBezTo>
                <a:cubicBezTo>
                  <a:pt x="181" y="2"/>
                  <a:pt x="181" y="2"/>
                  <a:pt x="181" y="2"/>
                </a:cubicBezTo>
                <a:cubicBezTo>
                  <a:pt x="181" y="2"/>
                  <a:pt x="181" y="2"/>
                  <a:pt x="181" y="2"/>
                </a:cubicBezTo>
                <a:cubicBezTo>
                  <a:pt x="181" y="2"/>
                  <a:pt x="181" y="2"/>
                  <a:pt x="181" y="2"/>
                </a:cubicBezTo>
                <a:cubicBezTo>
                  <a:pt x="181" y="2"/>
                  <a:pt x="181" y="2"/>
                  <a:pt x="181" y="2"/>
                </a:cubicBezTo>
                <a:cubicBezTo>
                  <a:pt x="181" y="2"/>
                  <a:pt x="181" y="2"/>
                  <a:pt x="181" y="2"/>
                </a:cubicBezTo>
                <a:cubicBezTo>
                  <a:pt x="181" y="2"/>
                  <a:pt x="181" y="2"/>
                  <a:pt x="181" y="2"/>
                </a:cubicBezTo>
                <a:cubicBezTo>
                  <a:pt x="181" y="2"/>
                  <a:pt x="181" y="2"/>
                  <a:pt x="180" y="2"/>
                </a:cubicBezTo>
                <a:cubicBezTo>
                  <a:pt x="180" y="2"/>
                  <a:pt x="180" y="2"/>
                  <a:pt x="180" y="2"/>
                </a:cubicBezTo>
                <a:cubicBezTo>
                  <a:pt x="180" y="2"/>
                  <a:pt x="180" y="2"/>
                  <a:pt x="180" y="2"/>
                </a:cubicBezTo>
                <a:cubicBezTo>
                  <a:pt x="180" y="2"/>
                  <a:pt x="180" y="2"/>
                  <a:pt x="180" y="2"/>
                </a:cubicBezTo>
                <a:cubicBezTo>
                  <a:pt x="180" y="2"/>
                  <a:pt x="180" y="2"/>
                  <a:pt x="180" y="2"/>
                </a:cubicBezTo>
                <a:cubicBezTo>
                  <a:pt x="180" y="2"/>
                  <a:pt x="180" y="2"/>
                  <a:pt x="180" y="2"/>
                </a:cubicBezTo>
                <a:cubicBezTo>
                  <a:pt x="180" y="2"/>
                  <a:pt x="180" y="2"/>
                  <a:pt x="180" y="2"/>
                </a:cubicBezTo>
                <a:cubicBezTo>
                  <a:pt x="180" y="2"/>
                  <a:pt x="180" y="2"/>
                  <a:pt x="180" y="2"/>
                </a:cubicBezTo>
                <a:cubicBezTo>
                  <a:pt x="180" y="2"/>
                  <a:pt x="180" y="2"/>
                  <a:pt x="180" y="2"/>
                </a:cubicBezTo>
                <a:cubicBezTo>
                  <a:pt x="180" y="2"/>
                  <a:pt x="180" y="2"/>
                  <a:pt x="180" y="2"/>
                </a:cubicBezTo>
                <a:cubicBezTo>
                  <a:pt x="180" y="2"/>
                  <a:pt x="180" y="2"/>
                  <a:pt x="180" y="2"/>
                </a:cubicBezTo>
                <a:cubicBezTo>
                  <a:pt x="180" y="2"/>
                  <a:pt x="180" y="2"/>
                  <a:pt x="180" y="2"/>
                </a:cubicBezTo>
                <a:cubicBezTo>
                  <a:pt x="180" y="2"/>
                  <a:pt x="180" y="2"/>
                  <a:pt x="179" y="2"/>
                </a:cubicBezTo>
                <a:cubicBezTo>
                  <a:pt x="179" y="2"/>
                  <a:pt x="179" y="2"/>
                  <a:pt x="179" y="2"/>
                </a:cubicBezTo>
                <a:cubicBezTo>
                  <a:pt x="179" y="2"/>
                  <a:pt x="179" y="2"/>
                  <a:pt x="179" y="2"/>
                </a:cubicBezTo>
                <a:cubicBezTo>
                  <a:pt x="179" y="2"/>
                  <a:pt x="179" y="2"/>
                  <a:pt x="179" y="2"/>
                </a:cubicBezTo>
                <a:cubicBezTo>
                  <a:pt x="179" y="2"/>
                  <a:pt x="179" y="2"/>
                  <a:pt x="179" y="2"/>
                </a:cubicBezTo>
                <a:cubicBezTo>
                  <a:pt x="179" y="2"/>
                  <a:pt x="179" y="2"/>
                  <a:pt x="179" y="2"/>
                </a:cubicBezTo>
                <a:cubicBezTo>
                  <a:pt x="179" y="2"/>
                  <a:pt x="179" y="2"/>
                  <a:pt x="179" y="2"/>
                </a:cubicBezTo>
                <a:cubicBezTo>
                  <a:pt x="179" y="2"/>
                  <a:pt x="179" y="2"/>
                  <a:pt x="179" y="2"/>
                </a:cubicBezTo>
                <a:cubicBezTo>
                  <a:pt x="179" y="2"/>
                  <a:pt x="179" y="2"/>
                  <a:pt x="179" y="2"/>
                </a:cubicBezTo>
                <a:cubicBezTo>
                  <a:pt x="179" y="2"/>
                  <a:pt x="179" y="2"/>
                  <a:pt x="179" y="2"/>
                </a:cubicBezTo>
                <a:cubicBezTo>
                  <a:pt x="179" y="2"/>
                  <a:pt x="179" y="2"/>
                  <a:pt x="179" y="2"/>
                </a:cubicBezTo>
                <a:cubicBezTo>
                  <a:pt x="179" y="2"/>
                  <a:pt x="179" y="2"/>
                  <a:pt x="179" y="2"/>
                </a:cubicBezTo>
                <a:cubicBezTo>
                  <a:pt x="179" y="2"/>
                  <a:pt x="179" y="2"/>
                  <a:pt x="179" y="2"/>
                </a:cubicBezTo>
                <a:cubicBezTo>
                  <a:pt x="178" y="2"/>
                  <a:pt x="178" y="2"/>
                  <a:pt x="178" y="2"/>
                </a:cubicBezTo>
                <a:cubicBezTo>
                  <a:pt x="178" y="2"/>
                  <a:pt x="178" y="2"/>
                  <a:pt x="178" y="2"/>
                </a:cubicBezTo>
                <a:cubicBezTo>
                  <a:pt x="178" y="2"/>
                  <a:pt x="178" y="2"/>
                  <a:pt x="178" y="2"/>
                </a:cubicBezTo>
                <a:cubicBezTo>
                  <a:pt x="178" y="2"/>
                  <a:pt x="178" y="2"/>
                  <a:pt x="178" y="2"/>
                </a:cubicBezTo>
                <a:cubicBezTo>
                  <a:pt x="178" y="2"/>
                  <a:pt x="178" y="2"/>
                  <a:pt x="178" y="2"/>
                </a:cubicBezTo>
                <a:cubicBezTo>
                  <a:pt x="178" y="2"/>
                  <a:pt x="178" y="2"/>
                  <a:pt x="178" y="2"/>
                </a:cubicBezTo>
                <a:cubicBezTo>
                  <a:pt x="178" y="2"/>
                  <a:pt x="178" y="2"/>
                  <a:pt x="178" y="2"/>
                </a:cubicBezTo>
                <a:cubicBezTo>
                  <a:pt x="178" y="2"/>
                  <a:pt x="178" y="2"/>
                  <a:pt x="178" y="2"/>
                </a:cubicBezTo>
                <a:cubicBezTo>
                  <a:pt x="178" y="2"/>
                  <a:pt x="178" y="2"/>
                  <a:pt x="178" y="2"/>
                </a:cubicBezTo>
                <a:cubicBezTo>
                  <a:pt x="178" y="2"/>
                  <a:pt x="178" y="3"/>
                  <a:pt x="178" y="3"/>
                </a:cubicBezTo>
                <a:cubicBezTo>
                  <a:pt x="178" y="3"/>
                  <a:pt x="178" y="3"/>
                  <a:pt x="178" y="3"/>
                </a:cubicBezTo>
                <a:cubicBezTo>
                  <a:pt x="178" y="3"/>
                  <a:pt x="178" y="3"/>
                  <a:pt x="178" y="3"/>
                </a:cubicBezTo>
                <a:cubicBezTo>
                  <a:pt x="178" y="3"/>
                  <a:pt x="178" y="3"/>
                  <a:pt x="177" y="3"/>
                </a:cubicBezTo>
                <a:cubicBezTo>
                  <a:pt x="177" y="3"/>
                  <a:pt x="177" y="3"/>
                  <a:pt x="177" y="3"/>
                </a:cubicBezTo>
                <a:cubicBezTo>
                  <a:pt x="177" y="3"/>
                  <a:pt x="177" y="3"/>
                  <a:pt x="177" y="3"/>
                </a:cubicBezTo>
                <a:cubicBezTo>
                  <a:pt x="177" y="3"/>
                  <a:pt x="177" y="3"/>
                  <a:pt x="177" y="3"/>
                </a:cubicBezTo>
                <a:cubicBezTo>
                  <a:pt x="177" y="3"/>
                  <a:pt x="177" y="3"/>
                  <a:pt x="177" y="3"/>
                </a:cubicBezTo>
                <a:cubicBezTo>
                  <a:pt x="177" y="3"/>
                  <a:pt x="177" y="3"/>
                  <a:pt x="177" y="3"/>
                </a:cubicBezTo>
                <a:cubicBezTo>
                  <a:pt x="177" y="3"/>
                  <a:pt x="177" y="3"/>
                  <a:pt x="177" y="3"/>
                </a:cubicBezTo>
                <a:cubicBezTo>
                  <a:pt x="177" y="3"/>
                  <a:pt x="177" y="3"/>
                  <a:pt x="177" y="3"/>
                </a:cubicBezTo>
                <a:cubicBezTo>
                  <a:pt x="177" y="3"/>
                  <a:pt x="177" y="3"/>
                  <a:pt x="177" y="3"/>
                </a:cubicBezTo>
                <a:cubicBezTo>
                  <a:pt x="177" y="3"/>
                  <a:pt x="177" y="3"/>
                  <a:pt x="177" y="3"/>
                </a:cubicBezTo>
                <a:cubicBezTo>
                  <a:pt x="177" y="3"/>
                  <a:pt x="177" y="3"/>
                  <a:pt x="177" y="3"/>
                </a:cubicBezTo>
                <a:cubicBezTo>
                  <a:pt x="177" y="3"/>
                  <a:pt x="177" y="3"/>
                  <a:pt x="177" y="3"/>
                </a:cubicBezTo>
                <a:cubicBezTo>
                  <a:pt x="177" y="3"/>
                  <a:pt x="177" y="3"/>
                  <a:pt x="177" y="3"/>
                </a:cubicBezTo>
                <a:cubicBezTo>
                  <a:pt x="176" y="3"/>
                  <a:pt x="176" y="3"/>
                  <a:pt x="176" y="3"/>
                </a:cubicBezTo>
                <a:cubicBezTo>
                  <a:pt x="176" y="3"/>
                  <a:pt x="176" y="3"/>
                  <a:pt x="176" y="3"/>
                </a:cubicBezTo>
                <a:cubicBezTo>
                  <a:pt x="176" y="3"/>
                  <a:pt x="176" y="3"/>
                  <a:pt x="176" y="3"/>
                </a:cubicBezTo>
                <a:cubicBezTo>
                  <a:pt x="176" y="3"/>
                  <a:pt x="176" y="3"/>
                  <a:pt x="176" y="3"/>
                </a:cubicBezTo>
                <a:cubicBezTo>
                  <a:pt x="176" y="3"/>
                  <a:pt x="176" y="3"/>
                  <a:pt x="176" y="3"/>
                </a:cubicBezTo>
                <a:cubicBezTo>
                  <a:pt x="176" y="3"/>
                  <a:pt x="176" y="3"/>
                  <a:pt x="176" y="3"/>
                </a:cubicBezTo>
                <a:cubicBezTo>
                  <a:pt x="176" y="3"/>
                  <a:pt x="176" y="3"/>
                  <a:pt x="176" y="3"/>
                </a:cubicBezTo>
                <a:cubicBezTo>
                  <a:pt x="176" y="3"/>
                  <a:pt x="176" y="3"/>
                  <a:pt x="176" y="3"/>
                </a:cubicBezTo>
                <a:cubicBezTo>
                  <a:pt x="176" y="3"/>
                  <a:pt x="176" y="3"/>
                  <a:pt x="176" y="3"/>
                </a:cubicBezTo>
                <a:cubicBezTo>
                  <a:pt x="176" y="3"/>
                  <a:pt x="176" y="3"/>
                  <a:pt x="176" y="3"/>
                </a:cubicBezTo>
                <a:cubicBezTo>
                  <a:pt x="176" y="3"/>
                  <a:pt x="176" y="3"/>
                  <a:pt x="176" y="3"/>
                </a:cubicBezTo>
                <a:cubicBezTo>
                  <a:pt x="176" y="3"/>
                  <a:pt x="176" y="3"/>
                  <a:pt x="176" y="3"/>
                </a:cubicBezTo>
                <a:cubicBezTo>
                  <a:pt x="175" y="3"/>
                  <a:pt x="175" y="3"/>
                  <a:pt x="175" y="3"/>
                </a:cubicBezTo>
                <a:cubicBezTo>
                  <a:pt x="175" y="3"/>
                  <a:pt x="175" y="3"/>
                  <a:pt x="175" y="3"/>
                </a:cubicBezTo>
                <a:cubicBezTo>
                  <a:pt x="175" y="3"/>
                  <a:pt x="175" y="3"/>
                  <a:pt x="175" y="3"/>
                </a:cubicBezTo>
                <a:cubicBezTo>
                  <a:pt x="175" y="3"/>
                  <a:pt x="175" y="3"/>
                  <a:pt x="175" y="3"/>
                </a:cubicBezTo>
                <a:cubicBezTo>
                  <a:pt x="175" y="3"/>
                  <a:pt x="175" y="3"/>
                  <a:pt x="175" y="3"/>
                </a:cubicBezTo>
                <a:cubicBezTo>
                  <a:pt x="175" y="3"/>
                  <a:pt x="175" y="3"/>
                  <a:pt x="175" y="3"/>
                </a:cubicBezTo>
                <a:cubicBezTo>
                  <a:pt x="175" y="3"/>
                  <a:pt x="175" y="3"/>
                  <a:pt x="175" y="3"/>
                </a:cubicBezTo>
                <a:cubicBezTo>
                  <a:pt x="175" y="3"/>
                  <a:pt x="175" y="3"/>
                  <a:pt x="175" y="3"/>
                </a:cubicBezTo>
                <a:cubicBezTo>
                  <a:pt x="175" y="3"/>
                  <a:pt x="175" y="3"/>
                  <a:pt x="175" y="3"/>
                </a:cubicBezTo>
                <a:cubicBezTo>
                  <a:pt x="175" y="3"/>
                  <a:pt x="175" y="3"/>
                  <a:pt x="175" y="3"/>
                </a:cubicBezTo>
                <a:cubicBezTo>
                  <a:pt x="175" y="3"/>
                  <a:pt x="175" y="3"/>
                  <a:pt x="175" y="3"/>
                </a:cubicBezTo>
                <a:cubicBezTo>
                  <a:pt x="175" y="3"/>
                  <a:pt x="175" y="3"/>
                  <a:pt x="175" y="3"/>
                </a:cubicBezTo>
                <a:cubicBezTo>
                  <a:pt x="174" y="3"/>
                  <a:pt x="174" y="3"/>
                  <a:pt x="174" y="3"/>
                </a:cubicBezTo>
                <a:cubicBezTo>
                  <a:pt x="174" y="3"/>
                  <a:pt x="174" y="3"/>
                  <a:pt x="174" y="3"/>
                </a:cubicBezTo>
                <a:cubicBezTo>
                  <a:pt x="174" y="3"/>
                  <a:pt x="174" y="3"/>
                  <a:pt x="174" y="3"/>
                </a:cubicBezTo>
                <a:cubicBezTo>
                  <a:pt x="174" y="3"/>
                  <a:pt x="174" y="3"/>
                  <a:pt x="174" y="3"/>
                </a:cubicBezTo>
                <a:cubicBezTo>
                  <a:pt x="174" y="3"/>
                  <a:pt x="174" y="3"/>
                  <a:pt x="174" y="3"/>
                </a:cubicBezTo>
                <a:cubicBezTo>
                  <a:pt x="174" y="3"/>
                  <a:pt x="174" y="3"/>
                  <a:pt x="174" y="3"/>
                </a:cubicBezTo>
                <a:cubicBezTo>
                  <a:pt x="174" y="3"/>
                  <a:pt x="174" y="3"/>
                  <a:pt x="174" y="3"/>
                </a:cubicBezTo>
                <a:cubicBezTo>
                  <a:pt x="174" y="3"/>
                  <a:pt x="174" y="3"/>
                  <a:pt x="174" y="3"/>
                </a:cubicBezTo>
                <a:cubicBezTo>
                  <a:pt x="174" y="3"/>
                  <a:pt x="174" y="3"/>
                  <a:pt x="174" y="3"/>
                </a:cubicBezTo>
                <a:cubicBezTo>
                  <a:pt x="174" y="3"/>
                  <a:pt x="174" y="3"/>
                  <a:pt x="174" y="3"/>
                </a:cubicBezTo>
                <a:cubicBezTo>
                  <a:pt x="174" y="3"/>
                  <a:pt x="174" y="3"/>
                  <a:pt x="174" y="3"/>
                </a:cubicBezTo>
                <a:cubicBezTo>
                  <a:pt x="174" y="3"/>
                  <a:pt x="174" y="3"/>
                  <a:pt x="174" y="3"/>
                </a:cubicBezTo>
                <a:cubicBezTo>
                  <a:pt x="174" y="3"/>
                  <a:pt x="173" y="3"/>
                  <a:pt x="173" y="3"/>
                </a:cubicBezTo>
                <a:cubicBezTo>
                  <a:pt x="173" y="3"/>
                  <a:pt x="173" y="3"/>
                  <a:pt x="173" y="3"/>
                </a:cubicBezTo>
                <a:cubicBezTo>
                  <a:pt x="173" y="3"/>
                  <a:pt x="173" y="3"/>
                  <a:pt x="173" y="3"/>
                </a:cubicBezTo>
                <a:cubicBezTo>
                  <a:pt x="173" y="3"/>
                  <a:pt x="173" y="3"/>
                  <a:pt x="173" y="3"/>
                </a:cubicBezTo>
                <a:cubicBezTo>
                  <a:pt x="173" y="3"/>
                  <a:pt x="173" y="3"/>
                  <a:pt x="173" y="3"/>
                </a:cubicBezTo>
                <a:cubicBezTo>
                  <a:pt x="173" y="3"/>
                  <a:pt x="173" y="3"/>
                  <a:pt x="173" y="3"/>
                </a:cubicBezTo>
                <a:cubicBezTo>
                  <a:pt x="173" y="3"/>
                  <a:pt x="173" y="3"/>
                  <a:pt x="173" y="3"/>
                </a:cubicBezTo>
                <a:cubicBezTo>
                  <a:pt x="173" y="3"/>
                  <a:pt x="173" y="3"/>
                  <a:pt x="173" y="3"/>
                </a:cubicBezTo>
                <a:cubicBezTo>
                  <a:pt x="173" y="3"/>
                  <a:pt x="173" y="3"/>
                  <a:pt x="173" y="3"/>
                </a:cubicBezTo>
                <a:cubicBezTo>
                  <a:pt x="173" y="3"/>
                  <a:pt x="173" y="3"/>
                  <a:pt x="173" y="3"/>
                </a:cubicBezTo>
                <a:cubicBezTo>
                  <a:pt x="173" y="3"/>
                  <a:pt x="173" y="3"/>
                  <a:pt x="173" y="3"/>
                </a:cubicBezTo>
                <a:cubicBezTo>
                  <a:pt x="173" y="3"/>
                  <a:pt x="173" y="3"/>
                  <a:pt x="173" y="3"/>
                </a:cubicBezTo>
                <a:cubicBezTo>
                  <a:pt x="173" y="3"/>
                  <a:pt x="172" y="3"/>
                  <a:pt x="172" y="3"/>
                </a:cubicBezTo>
                <a:cubicBezTo>
                  <a:pt x="172" y="3"/>
                  <a:pt x="172" y="3"/>
                  <a:pt x="172" y="3"/>
                </a:cubicBezTo>
                <a:cubicBezTo>
                  <a:pt x="172" y="3"/>
                  <a:pt x="172" y="3"/>
                  <a:pt x="172" y="3"/>
                </a:cubicBezTo>
                <a:cubicBezTo>
                  <a:pt x="172" y="3"/>
                  <a:pt x="172" y="3"/>
                  <a:pt x="172" y="3"/>
                </a:cubicBezTo>
                <a:cubicBezTo>
                  <a:pt x="172" y="3"/>
                  <a:pt x="172" y="3"/>
                  <a:pt x="172" y="4"/>
                </a:cubicBezTo>
                <a:cubicBezTo>
                  <a:pt x="172" y="4"/>
                  <a:pt x="172" y="4"/>
                  <a:pt x="172" y="4"/>
                </a:cubicBezTo>
                <a:cubicBezTo>
                  <a:pt x="172" y="4"/>
                  <a:pt x="172" y="4"/>
                  <a:pt x="172" y="4"/>
                </a:cubicBezTo>
                <a:cubicBezTo>
                  <a:pt x="172" y="4"/>
                  <a:pt x="172" y="4"/>
                  <a:pt x="172" y="4"/>
                </a:cubicBezTo>
                <a:cubicBezTo>
                  <a:pt x="172" y="4"/>
                  <a:pt x="172" y="4"/>
                  <a:pt x="172" y="4"/>
                </a:cubicBezTo>
                <a:cubicBezTo>
                  <a:pt x="172" y="4"/>
                  <a:pt x="172" y="4"/>
                  <a:pt x="172" y="4"/>
                </a:cubicBezTo>
                <a:cubicBezTo>
                  <a:pt x="172" y="4"/>
                  <a:pt x="172" y="4"/>
                  <a:pt x="172" y="4"/>
                </a:cubicBezTo>
                <a:cubicBezTo>
                  <a:pt x="172" y="4"/>
                  <a:pt x="172" y="4"/>
                  <a:pt x="172" y="4"/>
                </a:cubicBezTo>
                <a:cubicBezTo>
                  <a:pt x="172" y="4"/>
                  <a:pt x="172" y="4"/>
                  <a:pt x="171" y="4"/>
                </a:cubicBezTo>
                <a:cubicBezTo>
                  <a:pt x="171" y="4"/>
                  <a:pt x="171" y="4"/>
                  <a:pt x="171" y="4"/>
                </a:cubicBezTo>
                <a:cubicBezTo>
                  <a:pt x="171" y="4"/>
                  <a:pt x="171" y="4"/>
                  <a:pt x="171" y="4"/>
                </a:cubicBezTo>
                <a:cubicBezTo>
                  <a:pt x="171" y="4"/>
                  <a:pt x="171" y="4"/>
                  <a:pt x="171" y="4"/>
                </a:cubicBezTo>
                <a:cubicBezTo>
                  <a:pt x="171" y="4"/>
                  <a:pt x="171" y="4"/>
                  <a:pt x="171" y="4"/>
                </a:cubicBezTo>
                <a:cubicBezTo>
                  <a:pt x="171" y="4"/>
                  <a:pt x="171" y="4"/>
                  <a:pt x="171" y="4"/>
                </a:cubicBezTo>
                <a:cubicBezTo>
                  <a:pt x="171" y="4"/>
                  <a:pt x="171" y="4"/>
                  <a:pt x="171" y="4"/>
                </a:cubicBezTo>
                <a:cubicBezTo>
                  <a:pt x="171" y="4"/>
                  <a:pt x="171" y="4"/>
                  <a:pt x="171" y="4"/>
                </a:cubicBezTo>
                <a:cubicBezTo>
                  <a:pt x="171" y="4"/>
                  <a:pt x="171" y="4"/>
                  <a:pt x="171" y="4"/>
                </a:cubicBezTo>
                <a:cubicBezTo>
                  <a:pt x="171" y="4"/>
                  <a:pt x="171" y="4"/>
                  <a:pt x="171" y="4"/>
                </a:cubicBezTo>
                <a:cubicBezTo>
                  <a:pt x="171" y="4"/>
                  <a:pt x="171" y="4"/>
                  <a:pt x="171" y="4"/>
                </a:cubicBezTo>
                <a:cubicBezTo>
                  <a:pt x="171" y="4"/>
                  <a:pt x="171" y="4"/>
                  <a:pt x="171" y="4"/>
                </a:cubicBezTo>
                <a:cubicBezTo>
                  <a:pt x="171" y="4"/>
                  <a:pt x="171" y="4"/>
                  <a:pt x="171" y="4"/>
                </a:cubicBezTo>
                <a:cubicBezTo>
                  <a:pt x="170" y="4"/>
                  <a:pt x="170" y="4"/>
                  <a:pt x="170" y="4"/>
                </a:cubicBezTo>
                <a:cubicBezTo>
                  <a:pt x="170" y="4"/>
                  <a:pt x="170" y="4"/>
                  <a:pt x="170" y="4"/>
                </a:cubicBezTo>
                <a:cubicBezTo>
                  <a:pt x="170" y="4"/>
                  <a:pt x="170" y="4"/>
                  <a:pt x="170" y="4"/>
                </a:cubicBezTo>
                <a:cubicBezTo>
                  <a:pt x="170" y="4"/>
                  <a:pt x="170" y="4"/>
                  <a:pt x="170" y="4"/>
                </a:cubicBezTo>
                <a:cubicBezTo>
                  <a:pt x="170" y="4"/>
                  <a:pt x="170" y="4"/>
                  <a:pt x="170" y="4"/>
                </a:cubicBezTo>
                <a:cubicBezTo>
                  <a:pt x="170" y="4"/>
                  <a:pt x="170" y="4"/>
                  <a:pt x="170" y="4"/>
                </a:cubicBezTo>
                <a:cubicBezTo>
                  <a:pt x="170" y="4"/>
                  <a:pt x="170" y="4"/>
                  <a:pt x="170" y="4"/>
                </a:cubicBezTo>
                <a:cubicBezTo>
                  <a:pt x="170" y="4"/>
                  <a:pt x="170" y="4"/>
                  <a:pt x="170" y="4"/>
                </a:cubicBezTo>
                <a:cubicBezTo>
                  <a:pt x="166" y="5"/>
                  <a:pt x="164" y="9"/>
                  <a:pt x="164" y="12"/>
                </a:cubicBezTo>
                <a:cubicBezTo>
                  <a:pt x="165" y="16"/>
                  <a:pt x="168" y="18"/>
                  <a:pt x="171" y="18"/>
                </a:cubicBezTo>
                <a:cubicBezTo>
                  <a:pt x="172" y="18"/>
                  <a:pt x="172" y="18"/>
                  <a:pt x="173" y="18"/>
                </a:cubicBezTo>
                <a:cubicBezTo>
                  <a:pt x="186" y="15"/>
                  <a:pt x="199" y="14"/>
                  <a:pt x="213" y="14"/>
                </a:cubicBezTo>
                <a:cubicBezTo>
                  <a:pt x="213" y="14"/>
                  <a:pt x="213" y="14"/>
                  <a:pt x="213" y="14"/>
                </a:cubicBezTo>
                <a:cubicBezTo>
                  <a:pt x="213" y="14"/>
                  <a:pt x="214" y="14"/>
                  <a:pt x="214" y="14"/>
                </a:cubicBezTo>
                <a:cubicBezTo>
                  <a:pt x="227" y="14"/>
                  <a:pt x="241" y="16"/>
                  <a:pt x="254" y="18"/>
                </a:cubicBezTo>
                <a:cubicBezTo>
                  <a:pt x="254" y="18"/>
                  <a:pt x="255" y="18"/>
                  <a:pt x="255" y="18"/>
                </a:cubicBezTo>
                <a:cubicBezTo>
                  <a:pt x="259" y="18"/>
                  <a:pt x="262" y="16"/>
                  <a:pt x="262" y="13"/>
                </a:cubicBezTo>
                <a:cubicBezTo>
                  <a:pt x="263" y="9"/>
                  <a:pt x="261" y="5"/>
                  <a:pt x="257" y="4"/>
                </a:cubicBezTo>
                <a:cubicBezTo>
                  <a:pt x="253" y="3"/>
                  <a:pt x="249" y="3"/>
                  <a:pt x="246" y="2"/>
                </a:cubicBezTo>
                <a:cubicBezTo>
                  <a:pt x="246" y="2"/>
                  <a:pt x="246" y="2"/>
                  <a:pt x="246" y="2"/>
                </a:cubicBezTo>
                <a:cubicBezTo>
                  <a:pt x="246" y="2"/>
                  <a:pt x="246" y="2"/>
                  <a:pt x="246" y="2"/>
                </a:cubicBezTo>
                <a:cubicBezTo>
                  <a:pt x="245" y="2"/>
                  <a:pt x="245" y="2"/>
                  <a:pt x="245" y="2"/>
                </a:cubicBezTo>
                <a:cubicBezTo>
                  <a:pt x="245" y="2"/>
                  <a:pt x="245" y="2"/>
                  <a:pt x="245" y="2"/>
                </a:cubicBezTo>
                <a:cubicBezTo>
                  <a:pt x="245" y="2"/>
                  <a:pt x="245" y="2"/>
                  <a:pt x="245" y="2"/>
                </a:cubicBezTo>
                <a:cubicBezTo>
                  <a:pt x="245" y="2"/>
                  <a:pt x="245" y="2"/>
                  <a:pt x="245" y="2"/>
                </a:cubicBezTo>
                <a:cubicBezTo>
                  <a:pt x="245" y="2"/>
                  <a:pt x="245" y="2"/>
                  <a:pt x="245" y="2"/>
                </a:cubicBezTo>
                <a:cubicBezTo>
                  <a:pt x="245" y="2"/>
                  <a:pt x="245" y="2"/>
                  <a:pt x="245" y="2"/>
                </a:cubicBezTo>
                <a:cubicBezTo>
                  <a:pt x="245" y="2"/>
                  <a:pt x="245" y="2"/>
                  <a:pt x="245" y="2"/>
                </a:cubicBezTo>
                <a:cubicBezTo>
                  <a:pt x="245" y="2"/>
                  <a:pt x="245" y="2"/>
                  <a:pt x="245" y="2"/>
                </a:cubicBezTo>
                <a:cubicBezTo>
                  <a:pt x="245" y="2"/>
                  <a:pt x="245" y="2"/>
                  <a:pt x="245" y="2"/>
                </a:cubicBezTo>
                <a:cubicBezTo>
                  <a:pt x="245" y="2"/>
                  <a:pt x="245" y="2"/>
                  <a:pt x="245" y="2"/>
                </a:cubicBezTo>
                <a:cubicBezTo>
                  <a:pt x="245" y="2"/>
                  <a:pt x="245" y="2"/>
                  <a:pt x="245" y="2"/>
                </a:cubicBezTo>
                <a:cubicBezTo>
                  <a:pt x="245" y="2"/>
                  <a:pt x="245" y="2"/>
                  <a:pt x="245" y="2"/>
                </a:cubicBezTo>
                <a:cubicBezTo>
                  <a:pt x="244" y="2"/>
                  <a:pt x="244" y="2"/>
                  <a:pt x="244" y="2"/>
                </a:cubicBezTo>
                <a:cubicBezTo>
                  <a:pt x="244" y="2"/>
                  <a:pt x="244" y="2"/>
                  <a:pt x="244" y="2"/>
                </a:cubicBezTo>
                <a:cubicBezTo>
                  <a:pt x="244" y="2"/>
                  <a:pt x="244" y="2"/>
                  <a:pt x="244" y="2"/>
                </a:cubicBezTo>
                <a:cubicBezTo>
                  <a:pt x="244" y="2"/>
                  <a:pt x="244" y="2"/>
                  <a:pt x="244" y="2"/>
                </a:cubicBezTo>
                <a:cubicBezTo>
                  <a:pt x="244" y="2"/>
                  <a:pt x="244" y="2"/>
                  <a:pt x="244" y="2"/>
                </a:cubicBezTo>
                <a:cubicBezTo>
                  <a:pt x="244" y="2"/>
                  <a:pt x="244" y="2"/>
                  <a:pt x="244" y="2"/>
                </a:cubicBezTo>
                <a:cubicBezTo>
                  <a:pt x="244" y="2"/>
                  <a:pt x="244" y="2"/>
                  <a:pt x="244" y="2"/>
                </a:cubicBezTo>
                <a:cubicBezTo>
                  <a:pt x="244" y="2"/>
                  <a:pt x="244" y="2"/>
                  <a:pt x="244" y="2"/>
                </a:cubicBezTo>
                <a:cubicBezTo>
                  <a:pt x="244" y="2"/>
                  <a:pt x="244" y="2"/>
                  <a:pt x="244" y="2"/>
                </a:cubicBezTo>
                <a:cubicBezTo>
                  <a:pt x="244" y="2"/>
                  <a:pt x="244" y="2"/>
                  <a:pt x="244" y="2"/>
                </a:cubicBezTo>
                <a:cubicBezTo>
                  <a:pt x="244" y="2"/>
                  <a:pt x="244" y="2"/>
                  <a:pt x="244" y="2"/>
                </a:cubicBezTo>
                <a:cubicBezTo>
                  <a:pt x="244" y="2"/>
                  <a:pt x="244" y="2"/>
                  <a:pt x="244" y="2"/>
                </a:cubicBezTo>
                <a:cubicBezTo>
                  <a:pt x="243" y="2"/>
                  <a:pt x="243" y="2"/>
                  <a:pt x="243" y="2"/>
                </a:cubicBezTo>
                <a:cubicBezTo>
                  <a:pt x="243" y="2"/>
                  <a:pt x="243" y="2"/>
                  <a:pt x="243" y="2"/>
                </a:cubicBezTo>
                <a:cubicBezTo>
                  <a:pt x="243" y="2"/>
                  <a:pt x="243" y="2"/>
                  <a:pt x="243" y="2"/>
                </a:cubicBezTo>
                <a:cubicBezTo>
                  <a:pt x="243" y="2"/>
                  <a:pt x="243" y="2"/>
                  <a:pt x="243" y="2"/>
                </a:cubicBezTo>
                <a:cubicBezTo>
                  <a:pt x="243" y="2"/>
                  <a:pt x="243" y="2"/>
                  <a:pt x="243" y="2"/>
                </a:cubicBezTo>
                <a:cubicBezTo>
                  <a:pt x="243" y="2"/>
                  <a:pt x="243" y="2"/>
                  <a:pt x="243" y="2"/>
                </a:cubicBezTo>
                <a:cubicBezTo>
                  <a:pt x="243" y="2"/>
                  <a:pt x="243" y="2"/>
                  <a:pt x="243" y="2"/>
                </a:cubicBezTo>
                <a:cubicBezTo>
                  <a:pt x="243" y="2"/>
                  <a:pt x="243" y="2"/>
                  <a:pt x="243" y="2"/>
                </a:cubicBezTo>
                <a:cubicBezTo>
                  <a:pt x="243" y="2"/>
                  <a:pt x="242" y="2"/>
                  <a:pt x="242" y="2"/>
                </a:cubicBezTo>
                <a:cubicBezTo>
                  <a:pt x="242" y="2"/>
                  <a:pt x="242" y="2"/>
                  <a:pt x="242" y="2"/>
                </a:cubicBezTo>
                <a:cubicBezTo>
                  <a:pt x="238" y="1"/>
                  <a:pt x="235" y="1"/>
                  <a:pt x="231" y="0"/>
                </a:cubicBezTo>
                <a:cubicBezTo>
                  <a:pt x="231" y="0"/>
                  <a:pt x="231" y="0"/>
                  <a:pt x="231" y="0"/>
                </a:cubicBezTo>
                <a:cubicBezTo>
                  <a:pt x="231" y="0"/>
                  <a:pt x="231" y="0"/>
                  <a:pt x="231" y="0"/>
                </a:cubicBezTo>
                <a:cubicBezTo>
                  <a:pt x="231" y="0"/>
                  <a:pt x="231" y="0"/>
                  <a:pt x="231" y="0"/>
                </a:cubicBezTo>
                <a:cubicBezTo>
                  <a:pt x="231" y="0"/>
                  <a:pt x="231" y="0"/>
                  <a:pt x="231" y="0"/>
                </a:cubicBezTo>
                <a:cubicBezTo>
                  <a:pt x="231" y="0"/>
                  <a:pt x="231" y="0"/>
                  <a:pt x="231" y="0"/>
                </a:cubicBezTo>
                <a:cubicBezTo>
                  <a:pt x="230" y="0"/>
                  <a:pt x="230" y="0"/>
                  <a:pt x="230" y="0"/>
                </a:cubicBezTo>
                <a:cubicBezTo>
                  <a:pt x="230" y="0"/>
                  <a:pt x="230" y="0"/>
                  <a:pt x="230" y="0"/>
                </a:cubicBezTo>
                <a:cubicBezTo>
                  <a:pt x="230" y="0"/>
                  <a:pt x="230" y="0"/>
                  <a:pt x="230" y="0"/>
                </a:cubicBezTo>
                <a:cubicBezTo>
                  <a:pt x="230" y="0"/>
                  <a:pt x="230" y="0"/>
                  <a:pt x="230" y="0"/>
                </a:cubicBezTo>
                <a:cubicBezTo>
                  <a:pt x="230" y="0"/>
                  <a:pt x="230" y="0"/>
                  <a:pt x="230" y="0"/>
                </a:cubicBezTo>
                <a:cubicBezTo>
                  <a:pt x="230" y="0"/>
                  <a:pt x="230" y="0"/>
                  <a:pt x="230" y="0"/>
                </a:cubicBezTo>
                <a:cubicBezTo>
                  <a:pt x="230" y="0"/>
                  <a:pt x="230" y="0"/>
                  <a:pt x="230" y="0"/>
                </a:cubicBezTo>
                <a:cubicBezTo>
                  <a:pt x="230" y="0"/>
                  <a:pt x="230" y="0"/>
                  <a:pt x="230" y="0"/>
                </a:cubicBezTo>
                <a:cubicBezTo>
                  <a:pt x="230" y="0"/>
                  <a:pt x="230" y="0"/>
                  <a:pt x="230" y="0"/>
                </a:cubicBezTo>
                <a:cubicBezTo>
                  <a:pt x="230" y="0"/>
                  <a:pt x="230" y="0"/>
                  <a:pt x="230" y="0"/>
                </a:cubicBezTo>
                <a:cubicBezTo>
                  <a:pt x="230" y="0"/>
                  <a:pt x="230" y="0"/>
                  <a:pt x="230" y="0"/>
                </a:cubicBezTo>
                <a:cubicBezTo>
                  <a:pt x="230" y="0"/>
                  <a:pt x="230" y="0"/>
                  <a:pt x="229" y="0"/>
                </a:cubicBezTo>
                <a:cubicBezTo>
                  <a:pt x="229" y="0"/>
                  <a:pt x="229" y="0"/>
                  <a:pt x="229" y="0"/>
                </a:cubicBezTo>
                <a:cubicBezTo>
                  <a:pt x="229" y="0"/>
                  <a:pt x="229" y="0"/>
                  <a:pt x="229" y="0"/>
                </a:cubicBezTo>
                <a:cubicBezTo>
                  <a:pt x="229" y="0"/>
                  <a:pt x="229" y="0"/>
                  <a:pt x="229" y="0"/>
                </a:cubicBezTo>
                <a:cubicBezTo>
                  <a:pt x="229" y="0"/>
                  <a:pt x="229" y="0"/>
                  <a:pt x="229" y="0"/>
                </a:cubicBezTo>
                <a:cubicBezTo>
                  <a:pt x="229" y="0"/>
                  <a:pt x="229" y="0"/>
                  <a:pt x="229" y="0"/>
                </a:cubicBezTo>
                <a:cubicBezTo>
                  <a:pt x="229" y="0"/>
                  <a:pt x="229" y="0"/>
                  <a:pt x="229" y="0"/>
                </a:cubicBezTo>
                <a:cubicBezTo>
                  <a:pt x="229" y="0"/>
                  <a:pt x="229" y="0"/>
                  <a:pt x="229" y="0"/>
                </a:cubicBezTo>
                <a:cubicBezTo>
                  <a:pt x="229" y="0"/>
                  <a:pt x="229" y="0"/>
                  <a:pt x="229" y="0"/>
                </a:cubicBezTo>
                <a:cubicBezTo>
                  <a:pt x="229" y="0"/>
                  <a:pt x="229" y="0"/>
                  <a:pt x="229" y="0"/>
                </a:cubicBezTo>
                <a:cubicBezTo>
                  <a:pt x="229" y="0"/>
                  <a:pt x="229" y="0"/>
                  <a:pt x="229" y="0"/>
                </a:cubicBezTo>
                <a:cubicBezTo>
                  <a:pt x="229" y="0"/>
                  <a:pt x="229" y="0"/>
                  <a:pt x="229" y="0"/>
                </a:cubicBezTo>
                <a:cubicBezTo>
                  <a:pt x="229" y="0"/>
                  <a:pt x="229" y="0"/>
                  <a:pt x="228" y="0"/>
                </a:cubicBezTo>
                <a:cubicBezTo>
                  <a:pt x="228" y="0"/>
                  <a:pt x="228" y="0"/>
                  <a:pt x="228" y="0"/>
                </a:cubicBezTo>
                <a:cubicBezTo>
                  <a:pt x="228" y="0"/>
                  <a:pt x="228" y="0"/>
                  <a:pt x="228" y="0"/>
                </a:cubicBezTo>
                <a:cubicBezTo>
                  <a:pt x="228" y="0"/>
                  <a:pt x="228" y="0"/>
                  <a:pt x="228" y="0"/>
                </a:cubicBezTo>
                <a:cubicBezTo>
                  <a:pt x="228" y="0"/>
                  <a:pt x="228" y="0"/>
                  <a:pt x="228" y="0"/>
                </a:cubicBezTo>
                <a:cubicBezTo>
                  <a:pt x="228" y="0"/>
                  <a:pt x="228" y="0"/>
                  <a:pt x="228" y="0"/>
                </a:cubicBezTo>
                <a:cubicBezTo>
                  <a:pt x="228" y="0"/>
                  <a:pt x="228" y="0"/>
                  <a:pt x="228" y="0"/>
                </a:cubicBezTo>
                <a:cubicBezTo>
                  <a:pt x="228" y="0"/>
                  <a:pt x="228" y="0"/>
                  <a:pt x="228" y="0"/>
                </a:cubicBezTo>
                <a:cubicBezTo>
                  <a:pt x="228" y="0"/>
                  <a:pt x="228" y="0"/>
                  <a:pt x="228" y="0"/>
                </a:cubicBezTo>
                <a:cubicBezTo>
                  <a:pt x="228" y="0"/>
                  <a:pt x="228" y="0"/>
                  <a:pt x="228" y="0"/>
                </a:cubicBezTo>
                <a:cubicBezTo>
                  <a:pt x="228" y="0"/>
                  <a:pt x="228" y="0"/>
                  <a:pt x="228" y="0"/>
                </a:cubicBezTo>
                <a:cubicBezTo>
                  <a:pt x="228" y="0"/>
                  <a:pt x="228" y="0"/>
                  <a:pt x="228" y="0"/>
                </a:cubicBezTo>
                <a:cubicBezTo>
                  <a:pt x="228" y="0"/>
                  <a:pt x="227" y="0"/>
                  <a:pt x="227" y="0"/>
                </a:cubicBezTo>
                <a:cubicBezTo>
                  <a:pt x="227" y="0"/>
                  <a:pt x="227" y="0"/>
                  <a:pt x="227" y="0"/>
                </a:cubicBezTo>
                <a:cubicBezTo>
                  <a:pt x="227" y="0"/>
                  <a:pt x="227" y="0"/>
                  <a:pt x="227" y="0"/>
                </a:cubicBezTo>
                <a:cubicBezTo>
                  <a:pt x="227" y="0"/>
                  <a:pt x="227" y="0"/>
                  <a:pt x="227" y="0"/>
                </a:cubicBezTo>
                <a:cubicBezTo>
                  <a:pt x="227" y="0"/>
                  <a:pt x="227" y="0"/>
                  <a:pt x="227" y="0"/>
                </a:cubicBezTo>
                <a:cubicBezTo>
                  <a:pt x="227" y="0"/>
                  <a:pt x="227" y="0"/>
                  <a:pt x="227" y="0"/>
                </a:cubicBezTo>
                <a:cubicBezTo>
                  <a:pt x="227" y="0"/>
                  <a:pt x="227" y="0"/>
                  <a:pt x="227" y="0"/>
                </a:cubicBezTo>
                <a:cubicBezTo>
                  <a:pt x="227" y="0"/>
                  <a:pt x="227" y="0"/>
                  <a:pt x="227" y="0"/>
                </a:cubicBezTo>
                <a:cubicBezTo>
                  <a:pt x="227" y="0"/>
                  <a:pt x="227" y="0"/>
                  <a:pt x="227" y="0"/>
                </a:cubicBezTo>
                <a:cubicBezTo>
                  <a:pt x="227" y="0"/>
                  <a:pt x="227" y="0"/>
                  <a:pt x="227" y="0"/>
                </a:cubicBezTo>
                <a:cubicBezTo>
                  <a:pt x="227" y="0"/>
                  <a:pt x="227" y="0"/>
                  <a:pt x="227" y="0"/>
                </a:cubicBezTo>
                <a:cubicBezTo>
                  <a:pt x="227" y="0"/>
                  <a:pt x="227" y="0"/>
                  <a:pt x="227" y="0"/>
                </a:cubicBezTo>
                <a:cubicBezTo>
                  <a:pt x="227" y="0"/>
                  <a:pt x="226" y="0"/>
                  <a:pt x="226" y="0"/>
                </a:cubicBezTo>
                <a:cubicBezTo>
                  <a:pt x="226" y="0"/>
                  <a:pt x="226" y="0"/>
                  <a:pt x="226" y="0"/>
                </a:cubicBezTo>
                <a:cubicBezTo>
                  <a:pt x="222" y="0"/>
                  <a:pt x="218" y="0"/>
                  <a:pt x="214" y="0"/>
                </a:cubicBezTo>
                <a:cubicBezTo>
                  <a:pt x="214" y="0"/>
                  <a:pt x="213" y="0"/>
                  <a:pt x="213" y="0"/>
                </a:cubicBezTo>
                <a:cubicBezTo>
                  <a:pt x="213" y="0"/>
                  <a:pt x="213" y="0"/>
                  <a:pt x="213" y="0"/>
                </a:cubicBezTo>
                <a:cubicBezTo>
                  <a:pt x="213" y="0"/>
                  <a:pt x="213" y="0"/>
                  <a:pt x="213" y="0"/>
                </a:cubicBezTo>
                <a:close/>
                <a:moveTo>
                  <a:pt x="132" y="16"/>
                </a:moveTo>
                <a:cubicBezTo>
                  <a:pt x="131" y="16"/>
                  <a:pt x="130" y="16"/>
                  <a:pt x="129" y="17"/>
                </a:cubicBezTo>
                <a:cubicBezTo>
                  <a:pt x="116" y="23"/>
                  <a:pt x="103" y="30"/>
                  <a:pt x="91" y="38"/>
                </a:cubicBezTo>
                <a:cubicBezTo>
                  <a:pt x="88" y="40"/>
                  <a:pt x="87" y="44"/>
                  <a:pt x="89" y="48"/>
                </a:cubicBezTo>
                <a:cubicBezTo>
                  <a:pt x="91" y="50"/>
                  <a:pt x="93" y="51"/>
                  <a:pt x="95" y="51"/>
                </a:cubicBezTo>
                <a:cubicBezTo>
                  <a:pt x="97" y="51"/>
                  <a:pt x="98" y="50"/>
                  <a:pt x="99" y="50"/>
                </a:cubicBezTo>
                <a:cubicBezTo>
                  <a:pt x="110" y="42"/>
                  <a:pt x="122" y="35"/>
                  <a:pt x="134" y="30"/>
                </a:cubicBezTo>
                <a:cubicBezTo>
                  <a:pt x="138" y="28"/>
                  <a:pt x="140" y="24"/>
                  <a:pt x="138" y="21"/>
                </a:cubicBezTo>
                <a:cubicBezTo>
                  <a:pt x="137" y="18"/>
                  <a:pt x="134" y="16"/>
                  <a:pt x="132" y="16"/>
                </a:cubicBezTo>
                <a:close/>
                <a:moveTo>
                  <a:pt x="64" y="64"/>
                </a:moveTo>
                <a:cubicBezTo>
                  <a:pt x="62" y="64"/>
                  <a:pt x="60" y="64"/>
                  <a:pt x="59" y="66"/>
                </a:cubicBezTo>
                <a:cubicBezTo>
                  <a:pt x="58" y="66"/>
                  <a:pt x="59" y="66"/>
                  <a:pt x="58" y="66"/>
                </a:cubicBezTo>
                <a:cubicBezTo>
                  <a:pt x="58" y="66"/>
                  <a:pt x="58" y="66"/>
                  <a:pt x="58" y="66"/>
                </a:cubicBezTo>
                <a:cubicBezTo>
                  <a:pt x="58" y="66"/>
                  <a:pt x="58" y="66"/>
                  <a:pt x="58" y="66"/>
                </a:cubicBezTo>
                <a:cubicBezTo>
                  <a:pt x="58" y="66"/>
                  <a:pt x="58" y="66"/>
                  <a:pt x="58" y="66"/>
                </a:cubicBezTo>
                <a:cubicBezTo>
                  <a:pt x="58" y="66"/>
                  <a:pt x="58" y="66"/>
                  <a:pt x="58" y="66"/>
                </a:cubicBezTo>
                <a:cubicBezTo>
                  <a:pt x="58" y="66"/>
                  <a:pt x="58" y="66"/>
                  <a:pt x="58" y="66"/>
                </a:cubicBezTo>
                <a:cubicBezTo>
                  <a:pt x="58" y="66"/>
                  <a:pt x="58" y="66"/>
                  <a:pt x="58" y="66"/>
                </a:cubicBezTo>
                <a:cubicBezTo>
                  <a:pt x="58" y="66"/>
                  <a:pt x="58" y="66"/>
                  <a:pt x="58" y="66"/>
                </a:cubicBezTo>
                <a:cubicBezTo>
                  <a:pt x="58" y="67"/>
                  <a:pt x="58" y="67"/>
                  <a:pt x="58" y="67"/>
                </a:cubicBezTo>
                <a:cubicBezTo>
                  <a:pt x="58" y="67"/>
                  <a:pt x="58" y="67"/>
                  <a:pt x="58" y="67"/>
                </a:cubicBezTo>
                <a:cubicBezTo>
                  <a:pt x="58" y="67"/>
                  <a:pt x="58" y="67"/>
                  <a:pt x="58" y="67"/>
                </a:cubicBezTo>
                <a:cubicBezTo>
                  <a:pt x="58" y="67"/>
                  <a:pt x="58" y="67"/>
                  <a:pt x="58" y="67"/>
                </a:cubicBezTo>
                <a:cubicBezTo>
                  <a:pt x="58" y="67"/>
                  <a:pt x="58" y="67"/>
                  <a:pt x="58" y="67"/>
                </a:cubicBezTo>
                <a:cubicBezTo>
                  <a:pt x="58" y="67"/>
                  <a:pt x="58" y="67"/>
                  <a:pt x="57" y="67"/>
                </a:cubicBezTo>
                <a:cubicBezTo>
                  <a:pt x="57" y="67"/>
                  <a:pt x="57" y="67"/>
                  <a:pt x="57" y="67"/>
                </a:cubicBezTo>
                <a:cubicBezTo>
                  <a:pt x="57" y="67"/>
                  <a:pt x="57" y="67"/>
                  <a:pt x="57" y="67"/>
                </a:cubicBezTo>
                <a:cubicBezTo>
                  <a:pt x="57" y="67"/>
                  <a:pt x="57" y="67"/>
                  <a:pt x="57" y="67"/>
                </a:cubicBezTo>
                <a:cubicBezTo>
                  <a:pt x="57" y="67"/>
                  <a:pt x="57" y="67"/>
                  <a:pt x="57" y="67"/>
                </a:cubicBezTo>
                <a:cubicBezTo>
                  <a:pt x="57" y="67"/>
                  <a:pt x="57" y="67"/>
                  <a:pt x="57" y="67"/>
                </a:cubicBezTo>
                <a:cubicBezTo>
                  <a:pt x="57" y="67"/>
                  <a:pt x="57" y="67"/>
                  <a:pt x="57" y="67"/>
                </a:cubicBezTo>
                <a:cubicBezTo>
                  <a:pt x="57" y="67"/>
                  <a:pt x="57" y="67"/>
                  <a:pt x="57" y="67"/>
                </a:cubicBezTo>
                <a:cubicBezTo>
                  <a:pt x="57" y="67"/>
                  <a:pt x="57" y="67"/>
                  <a:pt x="57" y="67"/>
                </a:cubicBezTo>
                <a:cubicBezTo>
                  <a:pt x="57" y="67"/>
                  <a:pt x="57" y="67"/>
                  <a:pt x="57" y="67"/>
                </a:cubicBezTo>
                <a:cubicBezTo>
                  <a:pt x="57" y="67"/>
                  <a:pt x="57" y="67"/>
                  <a:pt x="57" y="67"/>
                </a:cubicBezTo>
                <a:cubicBezTo>
                  <a:pt x="57" y="67"/>
                  <a:pt x="57" y="67"/>
                  <a:pt x="57" y="67"/>
                </a:cubicBezTo>
                <a:cubicBezTo>
                  <a:pt x="57" y="68"/>
                  <a:pt x="57" y="68"/>
                  <a:pt x="57" y="68"/>
                </a:cubicBezTo>
                <a:cubicBezTo>
                  <a:pt x="57" y="68"/>
                  <a:pt x="57" y="68"/>
                  <a:pt x="57" y="68"/>
                </a:cubicBezTo>
                <a:cubicBezTo>
                  <a:pt x="57" y="68"/>
                  <a:pt x="57" y="68"/>
                  <a:pt x="57" y="68"/>
                </a:cubicBezTo>
                <a:cubicBezTo>
                  <a:pt x="57" y="68"/>
                  <a:pt x="57" y="68"/>
                  <a:pt x="57" y="68"/>
                </a:cubicBezTo>
                <a:cubicBezTo>
                  <a:pt x="57" y="68"/>
                  <a:pt x="57" y="68"/>
                  <a:pt x="57" y="68"/>
                </a:cubicBezTo>
                <a:cubicBezTo>
                  <a:pt x="57" y="68"/>
                  <a:pt x="57" y="68"/>
                  <a:pt x="57" y="68"/>
                </a:cubicBezTo>
                <a:cubicBezTo>
                  <a:pt x="57" y="68"/>
                  <a:pt x="56" y="68"/>
                  <a:pt x="56" y="68"/>
                </a:cubicBezTo>
                <a:cubicBezTo>
                  <a:pt x="56" y="68"/>
                  <a:pt x="56" y="68"/>
                  <a:pt x="56" y="68"/>
                </a:cubicBezTo>
                <a:cubicBezTo>
                  <a:pt x="56" y="68"/>
                  <a:pt x="56" y="68"/>
                  <a:pt x="56" y="68"/>
                </a:cubicBezTo>
                <a:cubicBezTo>
                  <a:pt x="56" y="68"/>
                  <a:pt x="56" y="68"/>
                  <a:pt x="56" y="68"/>
                </a:cubicBezTo>
                <a:cubicBezTo>
                  <a:pt x="56" y="68"/>
                  <a:pt x="56" y="68"/>
                  <a:pt x="56" y="68"/>
                </a:cubicBezTo>
                <a:cubicBezTo>
                  <a:pt x="56" y="68"/>
                  <a:pt x="56" y="68"/>
                  <a:pt x="56" y="68"/>
                </a:cubicBezTo>
                <a:cubicBezTo>
                  <a:pt x="56" y="68"/>
                  <a:pt x="56" y="68"/>
                  <a:pt x="56" y="68"/>
                </a:cubicBezTo>
                <a:cubicBezTo>
                  <a:pt x="56" y="68"/>
                  <a:pt x="56" y="68"/>
                  <a:pt x="56" y="68"/>
                </a:cubicBezTo>
                <a:cubicBezTo>
                  <a:pt x="56" y="68"/>
                  <a:pt x="56" y="68"/>
                  <a:pt x="56" y="68"/>
                </a:cubicBezTo>
                <a:cubicBezTo>
                  <a:pt x="56" y="68"/>
                  <a:pt x="56" y="68"/>
                  <a:pt x="56" y="69"/>
                </a:cubicBezTo>
                <a:cubicBezTo>
                  <a:pt x="56" y="69"/>
                  <a:pt x="56" y="69"/>
                  <a:pt x="56" y="69"/>
                </a:cubicBezTo>
                <a:cubicBezTo>
                  <a:pt x="56" y="69"/>
                  <a:pt x="56" y="69"/>
                  <a:pt x="56" y="69"/>
                </a:cubicBezTo>
                <a:cubicBezTo>
                  <a:pt x="56" y="69"/>
                  <a:pt x="56" y="69"/>
                  <a:pt x="56" y="69"/>
                </a:cubicBezTo>
                <a:cubicBezTo>
                  <a:pt x="56" y="69"/>
                  <a:pt x="56" y="69"/>
                  <a:pt x="56" y="69"/>
                </a:cubicBezTo>
                <a:cubicBezTo>
                  <a:pt x="56" y="69"/>
                  <a:pt x="56" y="69"/>
                  <a:pt x="56" y="69"/>
                </a:cubicBezTo>
                <a:cubicBezTo>
                  <a:pt x="56" y="69"/>
                  <a:pt x="56" y="69"/>
                  <a:pt x="56" y="69"/>
                </a:cubicBezTo>
                <a:cubicBezTo>
                  <a:pt x="56" y="69"/>
                  <a:pt x="56" y="69"/>
                  <a:pt x="56" y="69"/>
                </a:cubicBezTo>
                <a:cubicBezTo>
                  <a:pt x="56" y="69"/>
                  <a:pt x="56" y="69"/>
                  <a:pt x="55" y="69"/>
                </a:cubicBezTo>
                <a:cubicBezTo>
                  <a:pt x="55" y="69"/>
                  <a:pt x="55" y="69"/>
                  <a:pt x="55" y="69"/>
                </a:cubicBezTo>
                <a:cubicBezTo>
                  <a:pt x="55" y="69"/>
                  <a:pt x="55" y="69"/>
                  <a:pt x="55" y="69"/>
                </a:cubicBezTo>
                <a:cubicBezTo>
                  <a:pt x="55" y="69"/>
                  <a:pt x="55" y="69"/>
                  <a:pt x="55" y="69"/>
                </a:cubicBezTo>
                <a:cubicBezTo>
                  <a:pt x="55" y="69"/>
                  <a:pt x="55" y="69"/>
                  <a:pt x="55" y="69"/>
                </a:cubicBezTo>
                <a:cubicBezTo>
                  <a:pt x="55" y="69"/>
                  <a:pt x="55" y="69"/>
                  <a:pt x="55" y="69"/>
                </a:cubicBezTo>
                <a:cubicBezTo>
                  <a:pt x="55" y="69"/>
                  <a:pt x="55" y="69"/>
                  <a:pt x="55" y="69"/>
                </a:cubicBezTo>
                <a:cubicBezTo>
                  <a:pt x="55" y="69"/>
                  <a:pt x="55" y="69"/>
                  <a:pt x="55" y="69"/>
                </a:cubicBezTo>
                <a:cubicBezTo>
                  <a:pt x="55" y="69"/>
                  <a:pt x="55" y="69"/>
                  <a:pt x="55" y="69"/>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4" y="70"/>
                </a:cubicBezTo>
                <a:cubicBezTo>
                  <a:pt x="54" y="70"/>
                  <a:pt x="54" y="70"/>
                  <a:pt x="54" y="70"/>
                </a:cubicBezTo>
                <a:cubicBezTo>
                  <a:pt x="54" y="70"/>
                  <a:pt x="54" y="70"/>
                  <a:pt x="54" y="70"/>
                </a:cubicBezTo>
                <a:cubicBezTo>
                  <a:pt x="54" y="70"/>
                  <a:pt x="54" y="70"/>
                  <a:pt x="54" y="70"/>
                </a:cubicBezTo>
                <a:cubicBezTo>
                  <a:pt x="54" y="70"/>
                  <a:pt x="54" y="70"/>
                  <a:pt x="54" y="70"/>
                </a:cubicBezTo>
                <a:cubicBezTo>
                  <a:pt x="54" y="70"/>
                  <a:pt x="54" y="70"/>
                  <a:pt x="54" y="70"/>
                </a:cubicBezTo>
                <a:cubicBezTo>
                  <a:pt x="54" y="70"/>
                  <a:pt x="54" y="70"/>
                  <a:pt x="54" y="70"/>
                </a:cubicBezTo>
                <a:cubicBezTo>
                  <a:pt x="54" y="71"/>
                  <a:pt x="54" y="71"/>
                  <a:pt x="54" y="71"/>
                </a:cubicBezTo>
                <a:cubicBezTo>
                  <a:pt x="54" y="71"/>
                  <a:pt x="54" y="71"/>
                  <a:pt x="54" y="71"/>
                </a:cubicBezTo>
                <a:cubicBezTo>
                  <a:pt x="54" y="71"/>
                  <a:pt x="54" y="71"/>
                  <a:pt x="54" y="71"/>
                </a:cubicBezTo>
                <a:cubicBezTo>
                  <a:pt x="54" y="71"/>
                  <a:pt x="54" y="71"/>
                  <a:pt x="54" y="71"/>
                </a:cubicBezTo>
                <a:cubicBezTo>
                  <a:pt x="54" y="71"/>
                  <a:pt x="54" y="71"/>
                  <a:pt x="54" y="71"/>
                </a:cubicBezTo>
                <a:cubicBezTo>
                  <a:pt x="54" y="71"/>
                  <a:pt x="54" y="71"/>
                  <a:pt x="54" y="71"/>
                </a:cubicBezTo>
                <a:cubicBezTo>
                  <a:pt x="54" y="71"/>
                  <a:pt x="54" y="71"/>
                  <a:pt x="54" y="71"/>
                </a:cubicBezTo>
                <a:cubicBezTo>
                  <a:pt x="54" y="71"/>
                  <a:pt x="54" y="71"/>
                  <a:pt x="54" y="71"/>
                </a:cubicBezTo>
                <a:cubicBezTo>
                  <a:pt x="54" y="71"/>
                  <a:pt x="54" y="71"/>
                  <a:pt x="54"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2" y="72"/>
                  <a:pt x="52" y="72"/>
                </a:cubicBezTo>
                <a:cubicBezTo>
                  <a:pt x="52" y="72"/>
                  <a:pt x="52" y="72"/>
                  <a:pt x="52" y="72"/>
                </a:cubicBezTo>
                <a:cubicBezTo>
                  <a:pt x="52" y="72"/>
                  <a:pt x="52" y="72"/>
                  <a:pt x="52" y="72"/>
                </a:cubicBezTo>
                <a:cubicBezTo>
                  <a:pt x="52" y="73"/>
                  <a:pt x="52" y="73"/>
                  <a:pt x="52" y="73"/>
                </a:cubicBezTo>
                <a:cubicBezTo>
                  <a:pt x="52" y="73"/>
                  <a:pt x="52" y="73"/>
                  <a:pt x="52" y="73"/>
                </a:cubicBezTo>
                <a:cubicBezTo>
                  <a:pt x="52" y="73"/>
                  <a:pt x="52" y="73"/>
                  <a:pt x="52" y="73"/>
                </a:cubicBezTo>
                <a:cubicBezTo>
                  <a:pt x="52" y="73"/>
                  <a:pt x="52" y="73"/>
                  <a:pt x="52" y="73"/>
                </a:cubicBezTo>
                <a:cubicBezTo>
                  <a:pt x="52" y="73"/>
                  <a:pt x="52" y="73"/>
                  <a:pt x="52" y="73"/>
                </a:cubicBezTo>
                <a:cubicBezTo>
                  <a:pt x="52" y="73"/>
                  <a:pt x="52" y="73"/>
                  <a:pt x="52" y="73"/>
                </a:cubicBezTo>
                <a:cubicBezTo>
                  <a:pt x="52" y="73"/>
                  <a:pt x="52" y="73"/>
                  <a:pt x="52" y="73"/>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5"/>
                  <a:pt x="51" y="75"/>
                </a:cubicBezTo>
                <a:cubicBezTo>
                  <a:pt x="51" y="75"/>
                  <a:pt x="51" y="75"/>
                  <a:pt x="51" y="75"/>
                </a:cubicBezTo>
                <a:cubicBezTo>
                  <a:pt x="51" y="75"/>
                  <a:pt x="51" y="75"/>
                  <a:pt x="50" y="75"/>
                </a:cubicBezTo>
                <a:cubicBezTo>
                  <a:pt x="50" y="75"/>
                  <a:pt x="50" y="75"/>
                  <a:pt x="50" y="75"/>
                </a:cubicBezTo>
                <a:cubicBezTo>
                  <a:pt x="50" y="75"/>
                  <a:pt x="50" y="75"/>
                  <a:pt x="50" y="75"/>
                </a:cubicBezTo>
                <a:cubicBezTo>
                  <a:pt x="50" y="75"/>
                  <a:pt x="50" y="75"/>
                  <a:pt x="50" y="75"/>
                </a:cubicBezTo>
                <a:cubicBezTo>
                  <a:pt x="50" y="75"/>
                  <a:pt x="50" y="76"/>
                  <a:pt x="49" y="76"/>
                </a:cubicBezTo>
                <a:cubicBezTo>
                  <a:pt x="49" y="76"/>
                  <a:pt x="49" y="76"/>
                  <a:pt x="49" y="76"/>
                </a:cubicBezTo>
                <a:cubicBezTo>
                  <a:pt x="49" y="76"/>
                  <a:pt x="49" y="76"/>
                  <a:pt x="49" y="76"/>
                </a:cubicBezTo>
                <a:cubicBezTo>
                  <a:pt x="49" y="76"/>
                  <a:pt x="49" y="76"/>
                  <a:pt x="49" y="76"/>
                </a:cubicBezTo>
                <a:cubicBezTo>
                  <a:pt x="49" y="76"/>
                  <a:pt x="49" y="76"/>
                  <a:pt x="49" y="77"/>
                </a:cubicBezTo>
                <a:cubicBezTo>
                  <a:pt x="49" y="77"/>
                  <a:pt x="49" y="77"/>
                  <a:pt x="49" y="77"/>
                </a:cubicBezTo>
                <a:cubicBezTo>
                  <a:pt x="49" y="77"/>
                  <a:pt x="49" y="77"/>
                  <a:pt x="49" y="77"/>
                </a:cubicBezTo>
                <a:cubicBezTo>
                  <a:pt x="49" y="77"/>
                  <a:pt x="49" y="77"/>
                  <a:pt x="49" y="77"/>
                </a:cubicBezTo>
                <a:cubicBezTo>
                  <a:pt x="43" y="84"/>
                  <a:pt x="37" y="92"/>
                  <a:pt x="32" y="100"/>
                </a:cubicBezTo>
                <a:cubicBezTo>
                  <a:pt x="30" y="103"/>
                  <a:pt x="31" y="108"/>
                  <a:pt x="34" y="110"/>
                </a:cubicBezTo>
                <a:cubicBezTo>
                  <a:pt x="36" y="110"/>
                  <a:pt x="37" y="111"/>
                  <a:pt x="38" y="111"/>
                </a:cubicBezTo>
                <a:cubicBezTo>
                  <a:pt x="41" y="111"/>
                  <a:pt x="43" y="110"/>
                  <a:pt x="44" y="107"/>
                </a:cubicBezTo>
                <a:cubicBezTo>
                  <a:pt x="51" y="96"/>
                  <a:pt x="60" y="85"/>
                  <a:pt x="69" y="76"/>
                </a:cubicBezTo>
                <a:cubicBezTo>
                  <a:pt x="72" y="73"/>
                  <a:pt x="72" y="68"/>
                  <a:pt x="69" y="66"/>
                </a:cubicBezTo>
                <a:cubicBezTo>
                  <a:pt x="67" y="64"/>
                  <a:pt x="65" y="64"/>
                  <a:pt x="64" y="64"/>
                </a:cubicBezTo>
                <a:close/>
                <a:moveTo>
                  <a:pt x="20" y="134"/>
                </a:moveTo>
                <a:cubicBezTo>
                  <a:pt x="17" y="134"/>
                  <a:pt x="14" y="136"/>
                  <a:pt x="13" y="138"/>
                </a:cubicBezTo>
                <a:cubicBezTo>
                  <a:pt x="13" y="140"/>
                  <a:pt x="12" y="141"/>
                  <a:pt x="12" y="142"/>
                </a:cubicBezTo>
                <a:cubicBezTo>
                  <a:pt x="12" y="142"/>
                  <a:pt x="12" y="142"/>
                  <a:pt x="12" y="142"/>
                </a:cubicBezTo>
                <a:cubicBezTo>
                  <a:pt x="12" y="142"/>
                  <a:pt x="12" y="142"/>
                  <a:pt x="12" y="142"/>
                </a:cubicBezTo>
                <a:cubicBezTo>
                  <a:pt x="12" y="142"/>
                  <a:pt x="12" y="142"/>
                  <a:pt x="12" y="142"/>
                </a:cubicBezTo>
                <a:cubicBezTo>
                  <a:pt x="12" y="143"/>
                  <a:pt x="12" y="143"/>
                  <a:pt x="12" y="143"/>
                </a:cubicBezTo>
                <a:cubicBezTo>
                  <a:pt x="12" y="143"/>
                  <a:pt x="12" y="143"/>
                  <a:pt x="12" y="143"/>
                </a:cubicBezTo>
                <a:cubicBezTo>
                  <a:pt x="12" y="143"/>
                  <a:pt x="12" y="143"/>
                  <a:pt x="12" y="143"/>
                </a:cubicBezTo>
                <a:cubicBezTo>
                  <a:pt x="12" y="143"/>
                  <a:pt x="11" y="143"/>
                  <a:pt x="11" y="143"/>
                </a:cubicBezTo>
                <a:cubicBezTo>
                  <a:pt x="11" y="143"/>
                  <a:pt x="11" y="143"/>
                  <a:pt x="11" y="143"/>
                </a:cubicBezTo>
                <a:cubicBezTo>
                  <a:pt x="11" y="143"/>
                  <a:pt x="11" y="143"/>
                  <a:pt x="11" y="143"/>
                </a:cubicBezTo>
                <a:cubicBezTo>
                  <a:pt x="11" y="143"/>
                  <a:pt x="11" y="143"/>
                  <a:pt x="11" y="143"/>
                </a:cubicBezTo>
                <a:cubicBezTo>
                  <a:pt x="11" y="143"/>
                  <a:pt x="11" y="143"/>
                  <a:pt x="11" y="143"/>
                </a:cubicBezTo>
                <a:cubicBezTo>
                  <a:pt x="11" y="143"/>
                  <a:pt x="11" y="143"/>
                  <a:pt x="11" y="143"/>
                </a:cubicBezTo>
                <a:cubicBezTo>
                  <a:pt x="11" y="143"/>
                  <a:pt x="11" y="143"/>
                  <a:pt x="11" y="143"/>
                </a:cubicBezTo>
                <a:cubicBezTo>
                  <a:pt x="11" y="143"/>
                  <a:pt x="11" y="143"/>
                  <a:pt x="11" y="143"/>
                </a:cubicBezTo>
                <a:cubicBezTo>
                  <a:pt x="11" y="143"/>
                  <a:pt x="11" y="143"/>
                  <a:pt x="11" y="143"/>
                </a:cubicBezTo>
                <a:cubicBezTo>
                  <a:pt x="11" y="143"/>
                  <a:pt x="11" y="144"/>
                  <a:pt x="11" y="144"/>
                </a:cubicBezTo>
                <a:cubicBezTo>
                  <a:pt x="11" y="144"/>
                  <a:pt x="11" y="144"/>
                  <a:pt x="11" y="144"/>
                </a:cubicBezTo>
                <a:cubicBezTo>
                  <a:pt x="11" y="144"/>
                  <a:pt x="11" y="144"/>
                  <a:pt x="11" y="144"/>
                </a:cubicBezTo>
                <a:cubicBezTo>
                  <a:pt x="11" y="144"/>
                  <a:pt x="11" y="144"/>
                  <a:pt x="11" y="144"/>
                </a:cubicBezTo>
                <a:cubicBezTo>
                  <a:pt x="11" y="144"/>
                  <a:pt x="11" y="144"/>
                  <a:pt x="11" y="144"/>
                </a:cubicBezTo>
                <a:cubicBezTo>
                  <a:pt x="11" y="144"/>
                  <a:pt x="11" y="144"/>
                  <a:pt x="11" y="144"/>
                </a:cubicBezTo>
                <a:cubicBezTo>
                  <a:pt x="11" y="144"/>
                  <a:pt x="11" y="144"/>
                  <a:pt x="11" y="144"/>
                </a:cubicBezTo>
                <a:cubicBezTo>
                  <a:pt x="11" y="144"/>
                  <a:pt x="11" y="144"/>
                  <a:pt x="11" y="144"/>
                </a:cubicBezTo>
                <a:cubicBezTo>
                  <a:pt x="11" y="144"/>
                  <a:pt x="11" y="144"/>
                  <a:pt x="11" y="144"/>
                </a:cubicBezTo>
                <a:cubicBezTo>
                  <a:pt x="11" y="144"/>
                  <a:pt x="11" y="144"/>
                  <a:pt x="11" y="144"/>
                </a:cubicBezTo>
                <a:cubicBezTo>
                  <a:pt x="11" y="144"/>
                  <a:pt x="11" y="144"/>
                  <a:pt x="11" y="144"/>
                </a:cubicBezTo>
                <a:cubicBezTo>
                  <a:pt x="11" y="144"/>
                  <a:pt x="11" y="144"/>
                  <a:pt x="11" y="144"/>
                </a:cubicBezTo>
                <a:cubicBezTo>
                  <a:pt x="11" y="144"/>
                  <a:pt x="11" y="144"/>
                  <a:pt x="11" y="144"/>
                </a:cubicBezTo>
                <a:cubicBezTo>
                  <a:pt x="9" y="151"/>
                  <a:pt x="7" y="157"/>
                  <a:pt x="6" y="163"/>
                </a:cubicBezTo>
                <a:cubicBezTo>
                  <a:pt x="6" y="163"/>
                  <a:pt x="6" y="163"/>
                  <a:pt x="6" y="163"/>
                </a:cubicBezTo>
                <a:cubicBezTo>
                  <a:pt x="6" y="163"/>
                  <a:pt x="5" y="163"/>
                  <a:pt x="5" y="164"/>
                </a:cubicBezTo>
                <a:cubicBezTo>
                  <a:pt x="5" y="164"/>
                  <a:pt x="5" y="164"/>
                  <a:pt x="5" y="164"/>
                </a:cubicBezTo>
                <a:cubicBezTo>
                  <a:pt x="5" y="164"/>
                  <a:pt x="5" y="164"/>
                  <a:pt x="5" y="164"/>
                </a:cubicBezTo>
                <a:cubicBezTo>
                  <a:pt x="5" y="164"/>
                  <a:pt x="5" y="164"/>
                  <a:pt x="5" y="164"/>
                </a:cubicBezTo>
                <a:cubicBezTo>
                  <a:pt x="5" y="164"/>
                  <a:pt x="5" y="164"/>
                  <a:pt x="5" y="164"/>
                </a:cubicBezTo>
                <a:cubicBezTo>
                  <a:pt x="5" y="164"/>
                  <a:pt x="5" y="164"/>
                  <a:pt x="5" y="164"/>
                </a:cubicBezTo>
                <a:cubicBezTo>
                  <a:pt x="5" y="164"/>
                  <a:pt x="5" y="164"/>
                  <a:pt x="5" y="164"/>
                </a:cubicBezTo>
                <a:cubicBezTo>
                  <a:pt x="5" y="164"/>
                  <a:pt x="5" y="164"/>
                  <a:pt x="5" y="164"/>
                </a:cubicBezTo>
                <a:cubicBezTo>
                  <a:pt x="5" y="164"/>
                  <a:pt x="5" y="164"/>
                  <a:pt x="5" y="164"/>
                </a:cubicBezTo>
                <a:cubicBezTo>
                  <a:pt x="5" y="164"/>
                  <a:pt x="5" y="164"/>
                  <a:pt x="5" y="164"/>
                </a:cubicBezTo>
                <a:cubicBezTo>
                  <a:pt x="5" y="164"/>
                  <a:pt x="5" y="164"/>
                  <a:pt x="5" y="164"/>
                </a:cubicBezTo>
                <a:cubicBezTo>
                  <a:pt x="5" y="164"/>
                  <a:pt x="5" y="164"/>
                  <a:pt x="5" y="164"/>
                </a:cubicBezTo>
                <a:cubicBezTo>
                  <a:pt x="5" y="164"/>
                  <a:pt x="5" y="164"/>
                  <a:pt x="5" y="164"/>
                </a:cubicBezTo>
                <a:cubicBezTo>
                  <a:pt x="5" y="164"/>
                  <a:pt x="5" y="164"/>
                  <a:pt x="5" y="164"/>
                </a:cubicBezTo>
                <a:cubicBezTo>
                  <a:pt x="5" y="165"/>
                  <a:pt x="5" y="165"/>
                  <a:pt x="5" y="165"/>
                </a:cubicBezTo>
                <a:cubicBezTo>
                  <a:pt x="5" y="165"/>
                  <a:pt x="5" y="165"/>
                  <a:pt x="5" y="165"/>
                </a:cubicBezTo>
                <a:cubicBezTo>
                  <a:pt x="5" y="165"/>
                  <a:pt x="5" y="165"/>
                  <a:pt x="5" y="165"/>
                </a:cubicBezTo>
                <a:cubicBezTo>
                  <a:pt x="5" y="165"/>
                  <a:pt x="5" y="165"/>
                  <a:pt x="5" y="165"/>
                </a:cubicBezTo>
                <a:cubicBezTo>
                  <a:pt x="5" y="165"/>
                  <a:pt x="5" y="165"/>
                  <a:pt x="5" y="165"/>
                </a:cubicBezTo>
                <a:cubicBezTo>
                  <a:pt x="5" y="165"/>
                  <a:pt x="5" y="165"/>
                  <a:pt x="5" y="165"/>
                </a:cubicBezTo>
                <a:cubicBezTo>
                  <a:pt x="5" y="165"/>
                  <a:pt x="5" y="165"/>
                  <a:pt x="5" y="165"/>
                </a:cubicBezTo>
                <a:cubicBezTo>
                  <a:pt x="5" y="165"/>
                  <a:pt x="5" y="165"/>
                  <a:pt x="5" y="165"/>
                </a:cubicBezTo>
                <a:cubicBezTo>
                  <a:pt x="5" y="165"/>
                  <a:pt x="5" y="165"/>
                  <a:pt x="5" y="165"/>
                </a:cubicBezTo>
                <a:cubicBezTo>
                  <a:pt x="5" y="165"/>
                  <a:pt x="5" y="165"/>
                  <a:pt x="5" y="165"/>
                </a:cubicBezTo>
                <a:cubicBezTo>
                  <a:pt x="5" y="165"/>
                  <a:pt x="5" y="165"/>
                  <a:pt x="5" y="165"/>
                </a:cubicBezTo>
                <a:cubicBezTo>
                  <a:pt x="5" y="165"/>
                  <a:pt x="5" y="165"/>
                  <a:pt x="5" y="165"/>
                </a:cubicBezTo>
                <a:cubicBezTo>
                  <a:pt x="5" y="166"/>
                  <a:pt x="5" y="166"/>
                  <a:pt x="5" y="166"/>
                </a:cubicBezTo>
                <a:cubicBezTo>
                  <a:pt x="5" y="166"/>
                  <a:pt x="5" y="166"/>
                  <a:pt x="5" y="166"/>
                </a:cubicBezTo>
                <a:cubicBezTo>
                  <a:pt x="5" y="166"/>
                  <a:pt x="5" y="166"/>
                  <a:pt x="5" y="166"/>
                </a:cubicBezTo>
                <a:cubicBezTo>
                  <a:pt x="5" y="166"/>
                  <a:pt x="5" y="166"/>
                  <a:pt x="5" y="166"/>
                </a:cubicBezTo>
                <a:cubicBezTo>
                  <a:pt x="5" y="166"/>
                  <a:pt x="5" y="166"/>
                  <a:pt x="5" y="166"/>
                </a:cubicBezTo>
                <a:cubicBezTo>
                  <a:pt x="5" y="166"/>
                  <a:pt x="5" y="166"/>
                  <a:pt x="5" y="166"/>
                </a:cubicBezTo>
                <a:cubicBezTo>
                  <a:pt x="5" y="166"/>
                  <a:pt x="5" y="166"/>
                  <a:pt x="5" y="166"/>
                </a:cubicBezTo>
                <a:cubicBezTo>
                  <a:pt x="5" y="166"/>
                  <a:pt x="5" y="166"/>
                  <a:pt x="5" y="166"/>
                </a:cubicBezTo>
                <a:cubicBezTo>
                  <a:pt x="5" y="166"/>
                  <a:pt x="5" y="166"/>
                  <a:pt x="5" y="166"/>
                </a:cubicBezTo>
                <a:cubicBezTo>
                  <a:pt x="5" y="166"/>
                  <a:pt x="5" y="166"/>
                  <a:pt x="5" y="166"/>
                </a:cubicBezTo>
                <a:cubicBezTo>
                  <a:pt x="5" y="166"/>
                  <a:pt x="5" y="166"/>
                  <a:pt x="5" y="166"/>
                </a:cubicBezTo>
                <a:cubicBezTo>
                  <a:pt x="5" y="166"/>
                  <a:pt x="5" y="166"/>
                  <a:pt x="5" y="167"/>
                </a:cubicBezTo>
                <a:cubicBezTo>
                  <a:pt x="5" y="167"/>
                  <a:pt x="5" y="167"/>
                  <a:pt x="5" y="167"/>
                </a:cubicBezTo>
                <a:cubicBezTo>
                  <a:pt x="4" y="171"/>
                  <a:pt x="3" y="176"/>
                  <a:pt x="2" y="180"/>
                </a:cubicBezTo>
                <a:cubicBezTo>
                  <a:pt x="2" y="184"/>
                  <a:pt x="4" y="188"/>
                  <a:pt x="8" y="188"/>
                </a:cubicBezTo>
                <a:cubicBezTo>
                  <a:pt x="9" y="188"/>
                  <a:pt x="9" y="188"/>
                  <a:pt x="9" y="188"/>
                </a:cubicBezTo>
                <a:cubicBezTo>
                  <a:pt x="13" y="188"/>
                  <a:pt x="16" y="186"/>
                  <a:pt x="16" y="182"/>
                </a:cubicBezTo>
                <a:cubicBezTo>
                  <a:pt x="19" y="169"/>
                  <a:pt x="22" y="156"/>
                  <a:pt x="27" y="143"/>
                </a:cubicBezTo>
                <a:cubicBezTo>
                  <a:pt x="28" y="140"/>
                  <a:pt x="26" y="136"/>
                  <a:pt x="22" y="134"/>
                </a:cubicBezTo>
                <a:cubicBezTo>
                  <a:pt x="21" y="134"/>
                  <a:pt x="21" y="134"/>
                  <a:pt x="20" y="134"/>
                </a:cubicBezTo>
                <a:close/>
                <a:moveTo>
                  <a:pt x="7" y="216"/>
                </a:moveTo>
                <a:cubicBezTo>
                  <a:pt x="7" y="216"/>
                  <a:pt x="7" y="216"/>
                  <a:pt x="7" y="216"/>
                </a:cubicBezTo>
                <a:cubicBezTo>
                  <a:pt x="3" y="216"/>
                  <a:pt x="0" y="219"/>
                  <a:pt x="0" y="223"/>
                </a:cubicBezTo>
                <a:cubicBezTo>
                  <a:pt x="1" y="238"/>
                  <a:pt x="3" y="252"/>
                  <a:pt x="6" y="266"/>
                </a:cubicBezTo>
                <a:cubicBezTo>
                  <a:pt x="7" y="269"/>
                  <a:pt x="10" y="271"/>
                  <a:pt x="13" y="271"/>
                </a:cubicBezTo>
                <a:cubicBezTo>
                  <a:pt x="14" y="271"/>
                  <a:pt x="15" y="271"/>
                  <a:pt x="15" y="271"/>
                </a:cubicBezTo>
                <a:cubicBezTo>
                  <a:pt x="19" y="270"/>
                  <a:pt x="21" y="266"/>
                  <a:pt x="20" y="262"/>
                </a:cubicBezTo>
                <a:cubicBezTo>
                  <a:pt x="17" y="249"/>
                  <a:pt x="15" y="236"/>
                  <a:pt x="14" y="222"/>
                </a:cubicBezTo>
                <a:cubicBezTo>
                  <a:pt x="14" y="219"/>
                  <a:pt x="11" y="216"/>
                  <a:pt x="7" y="216"/>
                </a:cubicBezTo>
                <a:close/>
                <a:moveTo>
                  <a:pt x="28" y="296"/>
                </a:moveTo>
                <a:cubicBezTo>
                  <a:pt x="27" y="296"/>
                  <a:pt x="26" y="296"/>
                  <a:pt x="25" y="296"/>
                </a:cubicBezTo>
                <a:cubicBezTo>
                  <a:pt x="21" y="298"/>
                  <a:pt x="20" y="302"/>
                  <a:pt x="21" y="306"/>
                </a:cubicBezTo>
                <a:cubicBezTo>
                  <a:pt x="22" y="308"/>
                  <a:pt x="23" y="309"/>
                  <a:pt x="24" y="311"/>
                </a:cubicBezTo>
                <a:cubicBezTo>
                  <a:pt x="24" y="311"/>
                  <a:pt x="24" y="311"/>
                  <a:pt x="24" y="311"/>
                </a:cubicBezTo>
                <a:cubicBezTo>
                  <a:pt x="24" y="311"/>
                  <a:pt x="24" y="311"/>
                  <a:pt x="24" y="311"/>
                </a:cubicBezTo>
                <a:cubicBezTo>
                  <a:pt x="24" y="311"/>
                  <a:pt x="24" y="311"/>
                  <a:pt x="24" y="311"/>
                </a:cubicBezTo>
                <a:cubicBezTo>
                  <a:pt x="24" y="311"/>
                  <a:pt x="24" y="311"/>
                  <a:pt x="24" y="311"/>
                </a:cubicBezTo>
                <a:cubicBezTo>
                  <a:pt x="24" y="311"/>
                  <a:pt x="24" y="311"/>
                  <a:pt x="24" y="311"/>
                </a:cubicBezTo>
                <a:cubicBezTo>
                  <a:pt x="24" y="311"/>
                  <a:pt x="24" y="311"/>
                  <a:pt x="24" y="311"/>
                </a:cubicBezTo>
                <a:cubicBezTo>
                  <a:pt x="24" y="311"/>
                  <a:pt x="24" y="311"/>
                  <a:pt x="24" y="311"/>
                </a:cubicBezTo>
                <a:cubicBezTo>
                  <a:pt x="24" y="311"/>
                  <a:pt x="24" y="311"/>
                  <a:pt x="24" y="311"/>
                </a:cubicBezTo>
                <a:cubicBezTo>
                  <a:pt x="24" y="311"/>
                  <a:pt x="24" y="311"/>
                  <a:pt x="24" y="311"/>
                </a:cubicBezTo>
                <a:cubicBezTo>
                  <a:pt x="24" y="312"/>
                  <a:pt x="24" y="312"/>
                  <a:pt x="24" y="312"/>
                </a:cubicBezTo>
                <a:cubicBezTo>
                  <a:pt x="24" y="312"/>
                  <a:pt x="24" y="312"/>
                  <a:pt x="24" y="312"/>
                </a:cubicBezTo>
                <a:cubicBezTo>
                  <a:pt x="24" y="312"/>
                  <a:pt x="24" y="312"/>
                  <a:pt x="24" y="312"/>
                </a:cubicBezTo>
                <a:cubicBezTo>
                  <a:pt x="24" y="312"/>
                  <a:pt x="24" y="312"/>
                  <a:pt x="24" y="312"/>
                </a:cubicBezTo>
                <a:cubicBezTo>
                  <a:pt x="24" y="312"/>
                  <a:pt x="24" y="312"/>
                  <a:pt x="24" y="312"/>
                </a:cubicBezTo>
                <a:cubicBezTo>
                  <a:pt x="24" y="312"/>
                  <a:pt x="24" y="312"/>
                  <a:pt x="24" y="312"/>
                </a:cubicBezTo>
                <a:cubicBezTo>
                  <a:pt x="24" y="312"/>
                  <a:pt x="24" y="312"/>
                  <a:pt x="24" y="312"/>
                </a:cubicBezTo>
                <a:cubicBezTo>
                  <a:pt x="24" y="312"/>
                  <a:pt x="25" y="312"/>
                  <a:pt x="25" y="313"/>
                </a:cubicBezTo>
                <a:cubicBezTo>
                  <a:pt x="25" y="313"/>
                  <a:pt x="25" y="313"/>
                  <a:pt x="25" y="313"/>
                </a:cubicBezTo>
                <a:cubicBezTo>
                  <a:pt x="25" y="313"/>
                  <a:pt x="25" y="313"/>
                  <a:pt x="25" y="313"/>
                </a:cubicBezTo>
                <a:cubicBezTo>
                  <a:pt x="25" y="313"/>
                  <a:pt x="25" y="313"/>
                  <a:pt x="25" y="313"/>
                </a:cubicBezTo>
                <a:cubicBezTo>
                  <a:pt x="25" y="313"/>
                  <a:pt x="25" y="313"/>
                  <a:pt x="25" y="313"/>
                </a:cubicBezTo>
                <a:cubicBezTo>
                  <a:pt x="25" y="313"/>
                  <a:pt x="25" y="313"/>
                  <a:pt x="25" y="313"/>
                </a:cubicBezTo>
                <a:cubicBezTo>
                  <a:pt x="25" y="313"/>
                  <a:pt x="25" y="313"/>
                  <a:pt x="25" y="313"/>
                </a:cubicBezTo>
                <a:cubicBezTo>
                  <a:pt x="25" y="313"/>
                  <a:pt x="25" y="313"/>
                  <a:pt x="25" y="313"/>
                </a:cubicBezTo>
                <a:cubicBezTo>
                  <a:pt x="25" y="313"/>
                  <a:pt x="25" y="313"/>
                  <a:pt x="25" y="313"/>
                </a:cubicBezTo>
                <a:cubicBezTo>
                  <a:pt x="25" y="313"/>
                  <a:pt x="25" y="313"/>
                  <a:pt x="25" y="313"/>
                </a:cubicBezTo>
                <a:cubicBezTo>
                  <a:pt x="25" y="313"/>
                  <a:pt x="25" y="313"/>
                  <a:pt x="25" y="313"/>
                </a:cubicBezTo>
                <a:cubicBezTo>
                  <a:pt x="25" y="313"/>
                  <a:pt x="25" y="313"/>
                  <a:pt x="25" y="313"/>
                </a:cubicBezTo>
                <a:cubicBezTo>
                  <a:pt x="27" y="317"/>
                  <a:pt x="29" y="321"/>
                  <a:pt x="32" y="325"/>
                </a:cubicBezTo>
                <a:cubicBezTo>
                  <a:pt x="32" y="325"/>
                  <a:pt x="32" y="325"/>
                  <a:pt x="32" y="325"/>
                </a:cubicBezTo>
                <a:cubicBezTo>
                  <a:pt x="32" y="325"/>
                  <a:pt x="32" y="325"/>
                  <a:pt x="32" y="325"/>
                </a:cubicBezTo>
                <a:cubicBezTo>
                  <a:pt x="32" y="325"/>
                  <a:pt x="32" y="325"/>
                  <a:pt x="32" y="325"/>
                </a:cubicBezTo>
                <a:cubicBezTo>
                  <a:pt x="32" y="325"/>
                  <a:pt x="32" y="325"/>
                  <a:pt x="32" y="325"/>
                </a:cubicBezTo>
                <a:cubicBezTo>
                  <a:pt x="32" y="325"/>
                  <a:pt x="32" y="325"/>
                  <a:pt x="32" y="325"/>
                </a:cubicBezTo>
                <a:cubicBezTo>
                  <a:pt x="32" y="325"/>
                  <a:pt x="32" y="325"/>
                  <a:pt x="32" y="325"/>
                </a:cubicBezTo>
                <a:cubicBezTo>
                  <a:pt x="32" y="325"/>
                  <a:pt x="32" y="325"/>
                  <a:pt x="32" y="325"/>
                </a:cubicBezTo>
                <a:cubicBezTo>
                  <a:pt x="32" y="325"/>
                  <a:pt x="32" y="325"/>
                  <a:pt x="32" y="325"/>
                </a:cubicBezTo>
                <a:cubicBezTo>
                  <a:pt x="32" y="325"/>
                  <a:pt x="32" y="325"/>
                  <a:pt x="32" y="325"/>
                </a:cubicBezTo>
                <a:cubicBezTo>
                  <a:pt x="32" y="325"/>
                  <a:pt x="32" y="326"/>
                  <a:pt x="32" y="326"/>
                </a:cubicBezTo>
                <a:cubicBezTo>
                  <a:pt x="32" y="326"/>
                  <a:pt x="32" y="326"/>
                  <a:pt x="32" y="326"/>
                </a:cubicBezTo>
                <a:cubicBezTo>
                  <a:pt x="32" y="326"/>
                  <a:pt x="32" y="326"/>
                  <a:pt x="32" y="326"/>
                </a:cubicBezTo>
                <a:cubicBezTo>
                  <a:pt x="32" y="326"/>
                  <a:pt x="32" y="326"/>
                  <a:pt x="32" y="326"/>
                </a:cubicBezTo>
                <a:cubicBezTo>
                  <a:pt x="32" y="326"/>
                  <a:pt x="32" y="326"/>
                  <a:pt x="32" y="326"/>
                </a:cubicBezTo>
                <a:cubicBezTo>
                  <a:pt x="32" y="326"/>
                  <a:pt x="32" y="326"/>
                  <a:pt x="32" y="326"/>
                </a:cubicBezTo>
                <a:cubicBezTo>
                  <a:pt x="32" y="326"/>
                  <a:pt x="32" y="326"/>
                  <a:pt x="32" y="326"/>
                </a:cubicBezTo>
                <a:cubicBezTo>
                  <a:pt x="32" y="326"/>
                  <a:pt x="32" y="326"/>
                  <a:pt x="33" y="326"/>
                </a:cubicBezTo>
                <a:cubicBezTo>
                  <a:pt x="33" y="326"/>
                  <a:pt x="33" y="326"/>
                  <a:pt x="33" y="326"/>
                </a:cubicBezTo>
                <a:cubicBezTo>
                  <a:pt x="33" y="326"/>
                  <a:pt x="33" y="326"/>
                  <a:pt x="33" y="326"/>
                </a:cubicBezTo>
                <a:cubicBezTo>
                  <a:pt x="33" y="326"/>
                  <a:pt x="33" y="326"/>
                  <a:pt x="33" y="326"/>
                </a:cubicBezTo>
                <a:cubicBezTo>
                  <a:pt x="33" y="326"/>
                  <a:pt x="33" y="326"/>
                  <a:pt x="33" y="326"/>
                </a:cubicBezTo>
                <a:cubicBezTo>
                  <a:pt x="33" y="326"/>
                  <a:pt x="33" y="326"/>
                  <a:pt x="33" y="326"/>
                </a:cubicBezTo>
                <a:cubicBezTo>
                  <a:pt x="33" y="326"/>
                  <a:pt x="33" y="326"/>
                  <a:pt x="33" y="326"/>
                </a:cubicBezTo>
                <a:cubicBezTo>
                  <a:pt x="33" y="326"/>
                  <a:pt x="33" y="326"/>
                  <a:pt x="33" y="327"/>
                </a:cubicBezTo>
                <a:cubicBezTo>
                  <a:pt x="33" y="327"/>
                  <a:pt x="33" y="327"/>
                  <a:pt x="33" y="327"/>
                </a:cubicBezTo>
                <a:cubicBezTo>
                  <a:pt x="33" y="327"/>
                  <a:pt x="33" y="327"/>
                  <a:pt x="33" y="327"/>
                </a:cubicBezTo>
                <a:cubicBezTo>
                  <a:pt x="33" y="327"/>
                  <a:pt x="33" y="327"/>
                  <a:pt x="33" y="327"/>
                </a:cubicBezTo>
                <a:cubicBezTo>
                  <a:pt x="33" y="327"/>
                  <a:pt x="33" y="327"/>
                  <a:pt x="33" y="327"/>
                </a:cubicBezTo>
                <a:cubicBezTo>
                  <a:pt x="33" y="327"/>
                  <a:pt x="33" y="327"/>
                  <a:pt x="33" y="327"/>
                </a:cubicBezTo>
                <a:cubicBezTo>
                  <a:pt x="33" y="327"/>
                  <a:pt x="33" y="327"/>
                  <a:pt x="33" y="327"/>
                </a:cubicBezTo>
                <a:cubicBezTo>
                  <a:pt x="33" y="327"/>
                  <a:pt x="33" y="327"/>
                  <a:pt x="33" y="327"/>
                </a:cubicBezTo>
                <a:cubicBezTo>
                  <a:pt x="33" y="327"/>
                  <a:pt x="33" y="327"/>
                  <a:pt x="33" y="327"/>
                </a:cubicBezTo>
                <a:cubicBezTo>
                  <a:pt x="33" y="327"/>
                  <a:pt x="33" y="327"/>
                  <a:pt x="33" y="327"/>
                </a:cubicBezTo>
                <a:cubicBezTo>
                  <a:pt x="33" y="327"/>
                  <a:pt x="33" y="327"/>
                  <a:pt x="33" y="327"/>
                </a:cubicBezTo>
                <a:cubicBezTo>
                  <a:pt x="33" y="327"/>
                  <a:pt x="33" y="327"/>
                  <a:pt x="33" y="327"/>
                </a:cubicBezTo>
                <a:cubicBezTo>
                  <a:pt x="33" y="328"/>
                  <a:pt x="33" y="328"/>
                  <a:pt x="33"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9"/>
                  <a:pt x="34" y="329"/>
                  <a:pt x="34" y="329"/>
                </a:cubicBezTo>
                <a:cubicBezTo>
                  <a:pt x="37" y="333"/>
                  <a:pt x="41" y="338"/>
                  <a:pt x="44" y="343"/>
                </a:cubicBezTo>
                <a:cubicBezTo>
                  <a:pt x="46" y="344"/>
                  <a:pt x="48" y="345"/>
                  <a:pt x="50" y="345"/>
                </a:cubicBezTo>
                <a:cubicBezTo>
                  <a:pt x="51" y="345"/>
                  <a:pt x="53" y="345"/>
                  <a:pt x="54" y="344"/>
                </a:cubicBezTo>
                <a:cubicBezTo>
                  <a:pt x="57" y="341"/>
                  <a:pt x="58" y="337"/>
                  <a:pt x="55" y="334"/>
                </a:cubicBezTo>
                <a:cubicBezTo>
                  <a:pt x="47" y="323"/>
                  <a:pt x="40" y="312"/>
                  <a:pt x="34" y="300"/>
                </a:cubicBezTo>
                <a:cubicBezTo>
                  <a:pt x="33" y="297"/>
                  <a:pt x="30" y="296"/>
                  <a:pt x="28" y="296"/>
                </a:cubicBezTo>
                <a:close/>
                <a:moveTo>
                  <a:pt x="78" y="361"/>
                </a:moveTo>
                <a:cubicBezTo>
                  <a:pt x="76" y="361"/>
                  <a:pt x="74" y="362"/>
                  <a:pt x="73" y="364"/>
                </a:cubicBezTo>
                <a:cubicBezTo>
                  <a:pt x="70" y="367"/>
                  <a:pt x="71" y="371"/>
                  <a:pt x="74" y="374"/>
                </a:cubicBezTo>
                <a:cubicBezTo>
                  <a:pt x="81" y="380"/>
                  <a:pt x="89" y="386"/>
                  <a:pt x="97" y="391"/>
                </a:cubicBezTo>
                <a:cubicBezTo>
                  <a:pt x="97" y="391"/>
                  <a:pt x="97" y="391"/>
                  <a:pt x="97" y="391"/>
                </a:cubicBezTo>
                <a:cubicBezTo>
                  <a:pt x="97" y="391"/>
                  <a:pt x="97" y="391"/>
                  <a:pt x="97" y="391"/>
                </a:cubicBezTo>
                <a:cubicBezTo>
                  <a:pt x="97" y="391"/>
                  <a:pt x="97" y="391"/>
                  <a:pt x="97" y="391"/>
                </a:cubicBezTo>
                <a:cubicBezTo>
                  <a:pt x="97" y="392"/>
                  <a:pt x="98" y="392"/>
                  <a:pt x="98" y="392"/>
                </a:cubicBezTo>
                <a:cubicBezTo>
                  <a:pt x="98" y="392"/>
                  <a:pt x="98" y="392"/>
                  <a:pt x="98" y="392"/>
                </a:cubicBezTo>
                <a:cubicBezTo>
                  <a:pt x="98" y="392"/>
                  <a:pt x="99" y="392"/>
                  <a:pt x="99" y="392"/>
                </a:cubicBezTo>
                <a:cubicBezTo>
                  <a:pt x="99" y="392"/>
                  <a:pt x="99" y="392"/>
                  <a:pt x="99" y="392"/>
                </a:cubicBezTo>
                <a:cubicBezTo>
                  <a:pt x="99" y="392"/>
                  <a:pt x="99" y="392"/>
                  <a:pt x="99" y="392"/>
                </a:cubicBezTo>
                <a:cubicBezTo>
                  <a:pt x="99" y="392"/>
                  <a:pt x="99" y="392"/>
                  <a:pt x="99" y="392"/>
                </a:cubicBezTo>
                <a:cubicBezTo>
                  <a:pt x="99" y="392"/>
                  <a:pt x="99" y="392"/>
                  <a:pt x="99" y="393"/>
                </a:cubicBezTo>
                <a:cubicBezTo>
                  <a:pt x="99" y="393"/>
                  <a:pt x="99" y="393"/>
                  <a:pt x="99" y="393"/>
                </a:cubicBezTo>
                <a:cubicBezTo>
                  <a:pt x="99" y="393"/>
                  <a:pt x="99" y="393"/>
                  <a:pt x="99" y="393"/>
                </a:cubicBezTo>
                <a:cubicBezTo>
                  <a:pt x="99" y="393"/>
                  <a:pt x="99" y="393"/>
                  <a:pt x="99" y="393"/>
                </a:cubicBezTo>
                <a:cubicBezTo>
                  <a:pt x="99" y="393"/>
                  <a:pt x="99" y="393"/>
                  <a:pt x="99" y="393"/>
                </a:cubicBezTo>
                <a:cubicBezTo>
                  <a:pt x="99" y="393"/>
                  <a:pt x="99" y="393"/>
                  <a:pt x="99" y="393"/>
                </a:cubicBezTo>
                <a:cubicBezTo>
                  <a:pt x="99" y="393"/>
                  <a:pt x="99" y="393"/>
                  <a:pt x="99" y="393"/>
                </a:cubicBezTo>
                <a:cubicBezTo>
                  <a:pt x="99" y="393"/>
                  <a:pt x="99" y="393"/>
                  <a:pt x="99" y="393"/>
                </a:cubicBezTo>
                <a:cubicBezTo>
                  <a:pt x="99" y="393"/>
                  <a:pt x="99" y="393"/>
                  <a:pt x="99" y="393"/>
                </a:cubicBezTo>
                <a:cubicBezTo>
                  <a:pt x="99" y="393"/>
                  <a:pt x="99" y="393"/>
                  <a:pt x="99" y="393"/>
                </a:cubicBezTo>
                <a:cubicBezTo>
                  <a:pt x="99" y="393"/>
                  <a:pt x="99" y="393"/>
                  <a:pt x="100" y="393"/>
                </a:cubicBezTo>
                <a:cubicBezTo>
                  <a:pt x="100" y="393"/>
                  <a:pt x="100" y="393"/>
                  <a:pt x="100" y="393"/>
                </a:cubicBezTo>
                <a:cubicBezTo>
                  <a:pt x="100" y="393"/>
                  <a:pt x="100" y="393"/>
                  <a:pt x="100" y="393"/>
                </a:cubicBezTo>
                <a:cubicBezTo>
                  <a:pt x="100" y="393"/>
                  <a:pt x="100" y="393"/>
                  <a:pt x="100" y="393"/>
                </a:cubicBezTo>
                <a:cubicBezTo>
                  <a:pt x="100" y="393"/>
                  <a:pt x="100" y="393"/>
                  <a:pt x="100" y="393"/>
                </a:cubicBezTo>
                <a:cubicBezTo>
                  <a:pt x="100" y="393"/>
                  <a:pt x="100" y="393"/>
                  <a:pt x="100" y="393"/>
                </a:cubicBezTo>
                <a:cubicBezTo>
                  <a:pt x="100" y="393"/>
                  <a:pt x="100" y="393"/>
                  <a:pt x="100" y="393"/>
                </a:cubicBezTo>
                <a:cubicBezTo>
                  <a:pt x="100" y="393"/>
                  <a:pt x="100" y="393"/>
                  <a:pt x="100" y="393"/>
                </a:cubicBezTo>
                <a:cubicBezTo>
                  <a:pt x="100" y="393"/>
                  <a:pt x="101" y="394"/>
                  <a:pt x="101" y="394"/>
                </a:cubicBezTo>
                <a:cubicBezTo>
                  <a:pt x="101" y="394"/>
                  <a:pt x="101" y="394"/>
                  <a:pt x="101" y="394"/>
                </a:cubicBezTo>
                <a:cubicBezTo>
                  <a:pt x="101" y="394"/>
                  <a:pt x="101" y="394"/>
                  <a:pt x="101" y="394"/>
                </a:cubicBezTo>
                <a:cubicBezTo>
                  <a:pt x="101" y="394"/>
                  <a:pt x="101" y="394"/>
                  <a:pt x="101" y="394"/>
                </a:cubicBezTo>
                <a:cubicBezTo>
                  <a:pt x="101" y="394"/>
                  <a:pt x="101" y="394"/>
                  <a:pt x="101" y="394"/>
                </a:cubicBezTo>
                <a:cubicBezTo>
                  <a:pt x="101" y="394"/>
                  <a:pt x="101" y="394"/>
                  <a:pt x="101" y="394"/>
                </a:cubicBezTo>
                <a:cubicBezTo>
                  <a:pt x="101" y="394"/>
                  <a:pt x="101" y="394"/>
                  <a:pt x="101" y="394"/>
                </a:cubicBezTo>
                <a:cubicBezTo>
                  <a:pt x="101" y="394"/>
                  <a:pt x="101" y="394"/>
                  <a:pt x="101" y="394"/>
                </a:cubicBezTo>
                <a:cubicBezTo>
                  <a:pt x="101" y="394"/>
                  <a:pt x="102" y="394"/>
                  <a:pt x="102" y="394"/>
                </a:cubicBezTo>
                <a:cubicBezTo>
                  <a:pt x="102" y="394"/>
                  <a:pt x="102" y="394"/>
                  <a:pt x="102" y="394"/>
                </a:cubicBezTo>
                <a:cubicBezTo>
                  <a:pt x="102" y="394"/>
                  <a:pt x="102" y="394"/>
                  <a:pt x="102" y="394"/>
                </a:cubicBezTo>
                <a:cubicBezTo>
                  <a:pt x="102" y="394"/>
                  <a:pt x="102" y="394"/>
                  <a:pt x="102" y="394"/>
                </a:cubicBezTo>
                <a:cubicBezTo>
                  <a:pt x="102" y="394"/>
                  <a:pt x="102" y="394"/>
                  <a:pt x="102" y="394"/>
                </a:cubicBezTo>
                <a:cubicBezTo>
                  <a:pt x="102" y="394"/>
                  <a:pt x="102" y="394"/>
                  <a:pt x="102" y="394"/>
                </a:cubicBezTo>
                <a:cubicBezTo>
                  <a:pt x="102" y="394"/>
                  <a:pt x="102" y="394"/>
                  <a:pt x="102" y="394"/>
                </a:cubicBezTo>
                <a:cubicBezTo>
                  <a:pt x="102" y="394"/>
                  <a:pt x="102" y="394"/>
                  <a:pt x="102" y="394"/>
                </a:cubicBezTo>
                <a:cubicBezTo>
                  <a:pt x="102" y="395"/>
                  <a:pt x="102" y="395"/>
                  <a:pt x="102" y="395"/>
                </a:cubicBezTo>
                <a:cubicBezTo>
                  <a:pt x="102" y="395"/>
                  <a:pt x="102" y="395"/>
                  <a:pt x="102" y="395"/>
                </a:cubicBezTo>
                <a:cubicBezTo>
                  <a:pt x="102" y="395"/>
                  <a:pt x="102" y="395"/>
                  <a:pt x="102" y="395"/>
                </a:cubicBezTo>
                <a:cubicBezTo>
                  <a:pt x="102" y="395"/>
                  <a:pt x="102" y="395"/>
                  <a:pt x="102" y="395"/>
                </a:cubicBezTo>
                <a:cubicBezTo>
                  <a:pt x="102" y="395"/>
                  <a:pt x="102" y="395"/>
                  <a:pt x="102" y="395"/>
                </a:cubicBezTo>
                <a:cubicBezTo>
                  <a:pt x="102" y="395"/>
                  <a:pt x="102" y="395"/>
                  <a:pt x="102" y="395"/>
                </a:cubicBezTo>
                <a:cubicBezTo>
                  <a:pt x="102" y="395"/>
                  <a:pt x="102" y="395"/>
                  <a:pt x="103" y="395"/>
                </a:cubicBezTo>
                <a:cubicBezTo>
                  <a:pt x="103" y="395"/>
                  <a:pt x="103" y="395"/>
                  <a:pt x="103" y="395"/>
                </a:cubicBezTo>
                <a:cubicBezTo>
                  <a:pt x="103" y="395"/>
                  <a:pt x="103" y="395"/>
                  <a:pt x="103" y="395"/>
                </a:cubicBezTo>
                <a:cubicBezTo>
                  <a:pt x="103" y="395"/>
                  <a:pt x="103" y="395"/>
                  <a:pt x="103" y="395"/>
                </a:cubicBezTo>
                <a:cubicBezTo>
                  <a:pt x="103" y="395"/>
                  <a:pt x="103" y="395"/>
                  <a:pt x="103" y="395"/>
                </a:cubicBezTo>
                <a:cubicBezTo>
                  <a:pt x="103" y="395"/>
                  <a:pt x="103" y="395"/>
                  <a:pt x="103" y="395"/>
                </a:cubicBezTo>
                <a:cubicBezTo>
                  <a:pt x="103" y="395"/>
                  <a:pt x="104" y="395"/>
                  <a:pt x="104" y="396"/>
                </a:cubicBezTo>
                <a:cubicBezTo>
                  <a:pt x="104" y="396"/>
                  <a:pt x="104" y="396"/>
                  <a:pt x="104" y="396"/>
                </a:cubicBezTo>
                <a:cubicBezTo>
                  <a:pt x="104" y="396"/>
                  <a:pt x="104" y="396"/>
                  <a:pt x="104" y="396"/>
                </a:cubicBezTo>
                <a:cubicBezTo>
                  <a:pt x="104" y="396"/>
                  <a:pt x="104" y="396"/>
                  <a:pt x="104" y="396"/>
                </a:cubicBezTo>
                <a:cubicBezTo>
                  <a:pt x="104" y="396"/>
                  <a:pt x="104" y="396"/>
                  <a:pt x="104" y="396"/>
                </a:cubicBezTo>
                <a:cubicBezTo>
                  <a:pt x="104" y="396"/>
                  <a:pt x="104" y="396"/>
                  <a:pt x="104" y="396"/>
                </a:cubicBezTo>
                <a:cubicBezTo>
                  <a:pt x="104" y="396"/>
                  <a:pt x="104" y="396"/>
                  <a:pt x="104" y="396"/>
                </a:cubicBezTo>
                <a:cubicBezTo>
                  <a:pt x="104" y="396"/>
                  <a:pt x="104" y="396"/>
                  <a:pt x="104" y="396"/>
                </a:cubicBezTo>
                <a:cubicBezTo>
                  <a:pt x="104" y="396"/>
                  <a:pt x="104" y="396"/>
                  <a:pt x="104" y="396"/>
                </a:cubicBezTo>
                <a:cubicBezTo>
                  <a:pt x="104" y="396"/>
                  <a:pt x="104" y="396"/>
                  <a:pt x="104"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5" y="397"/>
                  <a:pt x="105" y="397"/>
                </a:cubicBezTo>
                <a:cubicBezTo>
                  <a:pt x="105" y="397"/>
                  <a:pt x="105" y="397"/>
                  <a:pt x="105" y="397"/>
                </a:cubicBezTo>
                <a:cubicBezTo>
                  <a:pt x="106" y="397"/>
                  <a:pt x="106" y="397"/>
                  <a:pt x="106" y="397"/>
                </a:cubicBezTo>
                <a:cubicBezTo>
                  <a:pt x="106" y="397"/>
                  <a:pt x="106" y="397"/>
                  <a:pt x="106" y="397"/>
                </a:cubicBezTo>
                <a:cubicBezTo>
                  <a:pt x="106" y="397"/>
                  <a:pt x="106" y="397"/>
                  <a:pt x="107" y="397"/>
                </a:cubicBezTo>
                <a:cubicBezTo>
                  <a:pt x="107" y="397"/>
                  <a:pt x="107" y="397"/>
                  <a:pt x="107" y="397"/>
                </a:cubicBezTo>
                <a:cubicBezTo>
                  <a:pt x="107" y="397"/>
                  <a:pt x="107" y="397"/>
                  <a:pt x="107" y="397"/>
                </a:cubicBezTo>
                <a:cubicBezTo>
                  <a:pt x="107" y="397"/>
                  <a:pt x="107" y="397"/>
                  <a:pt x="107" y="397"/>
                </a:cubicBezTo>
                <a:cubicBezTo>
                  <a:pt x="107" y="397"/>
                  <a:pt x="107" y="397"/>
                  <a:pt x="107" y="397"/>
                </a:cubicBezTo>
                <a:cubicBezTo>
                  <a:pt x="107" y="397"/>
                  <a:pt x="107" y="397"/>
                  <a:pt x="107" y="397"/>
                </a:cubicBezTo>
                <a:cubicBezTo>
                  <a:pt x="107" y="398"/>
                  <a:pt x="107" y="398"/>
                  <a:pt x="107" y="398"/>
                </a:cubicBezTo>
                <a:cubicBezTo>
                  <a:pt x="107" y="398"/>
                  <a:pt x="107" y="398"/>
                  <a:pt x="107" y="398"/>
                </a:cubicBezTo>
                <a:cubicBezTo>
                  <a:pt x="107" y="398"/>
                  <a:pt x="107" y="398"/>
                  <a:pt x="107" y="398"/>
                </a:cubicBezTo>
                <a:cubicBezTo>
                  <a:pt x="107" y="398"/>
                  <a:pt x="107" y="398"/>
                  <a:pt x="107" y="398"/>
                </a:cubicBezTo>
                <a:cubicBezTo>
                  <a:pt x="107" y="398"/>
                  <a:pt x="108" y="398"/>
                  <a:pt x="108" y="398"/>
                </a:cubicBezTo>
                <a:cubicBezTo>
                  <a:pt x="108" y="398"/>
                  <a:pt x="108" y="398"/>
                  <a:pt x="108" y="398"/>
                </a:cubicBezTo>
                <a:cubicBezTo>
                  <a:pt x="108" y="398"/>
                  <a:pt x="109" y="398"/>
                  <a:pt x="109" y="399"/>
                </a:cubicBezTo>
                <a:cubicBezTo>
                  <a:pt x="110" y="399"/>
                  <a:pt x="111" y="399"/>
                  <a:pt x="112" y="399"/>
                </a:cubicBezTo>
                <a:cubicBezTo>
                  <a:pt x="115" y="399"/>
                  <a:pt x="117" y="398"/>
                  <a:pt x="119" y="396"/>
                </a:cubicBezTo>
                <a:cubicBezTo>
                  <a:pt x="121" y="392"/>
                  <a:pt x="119" y="388"/>
                  <a:pt x="116" y="386"/>
                </a:cubicBezTo>
                <a:cubicBezTo>
                  <a:pt x="104" y="379"/>
                  <a:pt x="93" y="372"/>
                  <a:pt x="83" y="363"/>
                </a:cubicBezTo>
                <a:cubicBezTo>
                  <a:pt x="82" y="362"/>
                  <a:pt x="80" y="361"/>
                  <a:pt x="78" y="361"/>
                </a:cubicBezTo>
                <a:close/>
                <a:moveTo>
                  <a:pt x="151" y="402"/>
                </a:moveTo>
                <a:cubicBezTo>
                  <a:pt x="148" y="402"/>
                  <a:pt x="145" y="404"/>
                  <a:pt x="144" y="407"/>
                </a:cubicBezTo>
                <a:cubicBezTo>
                  <a:pt x="143" y="410"/>
                  <a:pt x="145" y="414"/>
                  <a:pt x="148" y="416"/>
                </a:cubicBezTo>
                <a:cubicBezTo>
                  <a:pt x="159" y="419"/>
                  <a:pt x="169" y="421"/>
                  <a:pt x="180" y="423"/>
                </a:cubicBezTo>
                <a:cubicBezTo>
                  <a:pt x="180" y="423"/>
                  <a:pt x="180" y="423"/>
                  <a:pt x="180" y="423"/>
                </a:cubicBezTo>
                <a:cubicBezTo>
                  <a:pt x="180" y="423"/>
                  <a:pt x="180" y="423"/>
                  <a:pt x="180" y="423"/>
                </a:cubicBezTo>
                <a:cubicBezTo>
                  <a:pt x="180" y="423"/>
                  <a:pt x="180" y="423"/>
                  <a:pt x="180" y="423"/>
                </a:cubicBezTo>
                <a:cubicBezTo>
                  <a:pt x="180" y="423"/>
                  <a:pt x="180" y="423"/>
                  <a:pt x="180" y="423"/>
                </a:cubicBezTo>
                <a:cubicBezTo>
                  <a:pt x="180" y="423"/>
                  <a:pt x="180" y="423"/>
                  <a:pt x="180" y="423"/>
                </a:cubicBezTo>
                <a:cubicBezTo>
                  <a:pt x="181" y="423"/>
                  <a:pt x="181" y="423"/>
                  <a:pt x="181" y="423"/>
                </a:cubicBezTo>
                <a:cubicBezTo>
                  <a:pt x="181" y="423"/>
                  <a:pt x="181" y="423"/>
                  <a:pt x="181" y="423"/>
                </a:cubicBezTo>
                <a:cubicBezTo>
                  <a:pt x="181" y="423"/>
                  <a:pt x="181" y="423"/>
                  <a:pt x="181" y="423"/>
                </a:cubicBezTo>
                <a:cubicBezTo>
                  <a:pt x="181" y="423"/>
                  <a:pt x="181" y="423"/>
                  <a:pt x="181" y="423"/>
                </a:cubicBezTo>
                <a:cubicBezTo>
                  <a:pt x="181" y="423"/>
                  <a:pt x="181" y="423"/>
                  <a:pt x="181" y="423"/>
                </a:cubicBezTo>
                <a:cubicBezTo>
                  <a:pt x="181" y="423"/>
                  <a:pt x="181" y="423"/>
                  <a:pt x="181" y="423"/>
                </a:cubicBezTo>
                <a:cubicBezTo>
                  <a:pt x="181" y="423"/>
                  <a:pt x="181" y="423"/>
                  <a:pt x="181" y="423"/>
                </a:cubicBezTo>
                <a:cubicBezTo>
                  <a:pt x="181" y="423"/>
                  <a:pt x="181" y="423"/>
                  <a:pt x="181" y="423"/>
                </a:cubicBezTo>
                <a:cubicBezTo>
                  <a:pt x="181" y="423"/>
                  <a:pt x="181" y="423"/>
                  <a:pt x="181" y="423"/>
                </a:cubicBezTo>
                <a:cubicBezTo>
                  <a:pt x="181" y="423"/>
                  <a:pt x="181" y="423"/>
                  <a:pt x="181" y="423"/>
                </a:cubicBezTo>
                <a:cubicBezTo>
                  <a:pt x="181" y="423"/>
                  <a:pt x="181" y="423"/>
                  <a:pt x="181" y="423"/>
                </a:cubicBezTo>
                <a:cubicBezTo>
                  <a:pt x="181" y="423"/>
                  <a:pt x="181" y="423"/>
                  <a:pt x="182" y="423"/>
                </a:cubicBezTo>
                <a:cubicBezTo>
                  <a:pt x="182" y="423"/>
                  <a:pt x="182" y="423"/>
                  <a:pt x="182" y="423"/>
                </a:cubicBezTo>
                <a:cubicBezTo>
                  <a:pt x="185" y="424"/>
                  <a:pt x="188" y="424"/>
                  <a:pt x="191" y="424"/>
                </a:cubicBezTo>
                <a:cubicBezTo>
                  <a:pt x="191" y="424"/>
                  <a:pt x="191" y="424"/>
                  <a:pt x="191" y="424"/>
                </a:cubicBezTo>
                <a:cubicBezTo>
                  <a:pt x="195" y="424"/>
                  <a:pt x="198" y="422"/>
                  <a:pt x="199" y="418"/>
                </a:cubicBezTo>
                <a:cubicBezTo>
                  <a:pt x="199" y="414"/>
                  <a:pt x="196" y="410"/>
                  <a:pt x="192" y="410"/>
                </a:cubicBezTo>
                <a:cubicBezTo>
                  <a:pt x="179" y="409"/>
                  <a:pt x="166" y="406"/>
                  <a:pt x="153" y="402"/>
                </a:cubicBezTo>
                <a:cubicBezTo>
                  <a:pt x="152" y="402"/>
                  <a:pt x="151" y="402"/>
                  <a:pt x="151" y="402"/>
                </a:cubicBezTo>
                <a:close/>
                <a:moveTo>
                  <a:pt x="274" y="402"/>
                </a:moveTo>
                <a:cubicBezTo>
                  <a:pt x="273" y="402"/>
                  <a:pt x="272" y="402"/>
                  <a:pt x="272" y="402"/>
                </a:cubicBezTo>
                <a:cubicBezTo>
                  <a:pt x="259" y="406"/>
                  <a:pt x="246" y="409"/>
                  <a:pt x="232" y="410"/>
                </a:cubicBezTo>
                <a:cubicBezTo>
                  <a:pt x="228" y="411"/>
                  <a:pt x="225" y="414"/>
                  <a:pt x="226" y="418"/>
                </a:cubicBezTo>
                <a:cubicBezTo>
                  <a:pt x="226" y="422"/>
                  <a:pt x="229" y="425"/>
                  <a:pt x="233" y="425"/>
                </a:cubicBezTo>
                <a:cubicBezTo>
                  <a:pt x="233" y="425"/>
                  <a:pt x="233" y="425"/>
                  <a:pt x="234" y="424"/>
                </a:cubicBezTo>
                <a:cubicBezTo>
                  <a:pt x="237" y="424"/>
                  <a:pt x="240" y="424"/>
                  <a:pt x="243" y="423"/>
                </a:cubicBezTo>
                <a:cubicBezTo>
                  <a:pt x="243" y="423"/>
                  <a:pt x="243" y="423"/>
                  <a:pt x="243" y="423"/>
                </a:cubicBezTo>
                <a:cubicBezTo>
                  <a:pt x="243" y="423"/>
                  <a:pt x="243" y="423"/>
                  <a:pt x="243" y="423"/>
                </a:cubicBezTo>
                <a:cubicBezTo>
                  <a:pt x="243" y="423"/>
                  <a:pt x="243" y="423"/>
                  <a:pt x="243" y="423"/>
                </a:cubicBezTo>
                <a:cubicBezTo>
                  <a:pt x="243" y="423"/>
                  <a:pt x="243" y="423"/>
                  <a:pt x="243" y="423"/>
                </a:cubicBezTo>
                <a:cubicBezTo>
                  <a:pt x="243" y="423"/>
                  <a:pt x="243" y="423"/>
                  <a:pt x="243" y="423"/>
                </a:cubicBezTo>
                <a:cubicBezTo>
                  <a:pt x="243" y="423"/>
                  <a:pt x="243" y="423"/>
                  <a:pt x="243" y="423"/>
                </a:cubicBezTo>
                <a:cubicBezTo>
                  <a:pt x="243" y="423"/>
                  <a:pt x="243" y="423"/>
                  <a:pt x="243" y="423"/>
                </a:cubicBezTo>
                <a:cubicBezTo>
                  <a:pt x="243" y="423"/>
                  <a:pt x="243" y="423"/>
                  <a:pt x="243" y="423"/>
                </a:cubicBezTo>
                <a:cubicBezTo>
                  <a:pt x="243" y="423"/>
                  <a:pt x="243" y="423"/>
                  <a:pt x="243" y="423"/>
                </a:cubicBezTo>
                <a:cubicBezTo>
                  <a:pt x="243" y="423"/>
                  <a:pt x="243" y="423"/>
                  <a:pt x="243" y="423"/>
                </a:cubicBezTo>
                <a:cubicBezTo>
                  <a:pt x="243" y="423"/>
                  <a:pt x="244" y="423"/>
                  <a:pt x="244" y="423"/>
                </a:cubicBezTo>
                <a:cubicBezTo>
                  <a:pt x="244" y="423"/>
                  <a:pt x="244" y="423"/>
                  <a:pt x="244" y="423"/>
                </a:cubicBezTo>
                <a:cubicBezTo>
                  <a:pt x="244" y="423"/>
                  <a:pt x="244" y="423"/>
                  <a:pt x="244" y="423"/>
                </a:cubicBezTo>
                <a:cubicBezTo>
                  <a:pt x="244" y="423"/>
                  <a:pt x="244" y="423"/>
                  <a:pt x="244" y="423"/>
                </a:cubicBezTo>
                <a:cubicBezTo>
                  <a:pt x="244" y="423"/>
                  <a:pt x="244" y="423"/>
                  <a:pt x="244" y="423"/>
                </a:cubicBezTo>
                <a:cubicBezTo>
                  <a:pt x="244" y="423"/>
                  <a:pt x="244" y="423"/>
                  <a:pt x="244" y="423"/>
                </a:cubicBezTo>
                <a:cubicBezTo>
                  <a:pt x="244" y="423"/>
                  <a:pt x="244" y="423"/>
                  <a:pt x="244" y="423"/>
                </a:cubicBezTo>
                <a:cubicBezTo>
                  <a:pt x="244" y="423"/>
                  <a:pt x="244" y="423"/>
                  <a:pt x="244" y="423"/>
                </a:cubicBezTo>
                <a:cubicBezTo>
                  <a:pt x="244" y="423"/>
                  <a:pt x="244" y="423"/>
                  <a:pt x="244" y="423"/>
                </a:cubicBezTo>
                <a:cubicBezTo>
                  <a:pt x="244" y="423"/>
                  <a:pt x="244" y="423"/>
                  <a:pt x="244" y="423"/>
                </a:cubicBezTo>
                <a:cubicBezTo>
                  <a:pt x="244" y="423"/>
                  <a:pt x="244" y="423"/>
                  <a:pt x="244" y="423"/>
                </a:cubicBezTo>
                <a:cubicBezTo>
                  <a:pt x="244" y="423"/>
                  <a:pt x="244" y="423"/>
                  <a:pt x="244" y="423"/>
                </a:cubicBezTo>
                <a:cubicBezTo>
                  <a:pt x="244" y="423"/>
                  <a:pt x="245" y="423"/>
                  <a:pt x="245" y="423"/>
                </a:cubicBezTo>
                <a:cubicBezTo>
                  <a:pt x="245" y="423"/>
                  <a:pt x="245" y="423"/>
                  <a:pt x="245" y="423"/>
                </a:cubicBezTo>
                <a:cubicBezTo>
                  <a:pt x="245" y="423"/>
                  <a:pt x="245" y="423"/>
                  <a:pt x="245" y="423"/>
                </a:cubicBezTo>
                <a:cubicBezTo>
                  <a:pt x="245" y="423"/>
                  <a:pt x="245" y="423"/>
                  <a:pt x="245" y="423"/>
                </a:cubicBezTo>
                <a:cubicBezTo>
                  <a:pt x="245" y="423"/>
                  <a:pt x="245" y="423"/>
                  <a:pt x="245" y="423"/>
                </a:cubicBezTo>
                <a:cubicBezTo>
                  <a:pt x="245" y="423"/>
                  <a:pt x="245" y="423"/>
                  <a:pt x="245" y="423"/>
                </a:cubicBezTo>
                <a:cubicBezTo>
                  <a:pt x="245" y="423"/>
                  <a:pt x="245" y="423"/>
                  <a:pt x="245" y="423"/>
                </a:cubicBezTo>
                <a:cubicBezTo>
                  <a:pt x="245" y="423"/>
                  <a:pt x="245" y="423"/>
                  <a:pt x="245" y="423"/>
                </a:cubicBezTo>
                <a:cubicBezTo>
                  <a:pt x="245" y="423"/>
                  <a:pt x="245" y="423"/>
                  <a:pt x="245" y="423"/>
                </a:cubicBezTo>
                <a:cubicBezTo>
                  <a:pt x="245" y="423"/>
                  <a:pt x="245" y="423"/>
                  <a:pt x="245" y="423"/>
                </a:cubicBezTo>
                <a:cubicBezTo>
                  <a:pt x="245" y="423"/>
                  <a:pt x="245" y="423"/>
                  <a:pt x="245" y="423"/>
                </a:cubicBezTo>
                <a:cubicBezTo>
                  <a:pt x="245" y="423"/>
                  <a:pt x="245" y="423"/>
                  <a:pt x="245" y="423"/>
                </a:cubicBezTo>
                <a:cubicBezTo>
                  <a:pt x="245" y="423"/>
                  <a:pt x="246" y="423"/>
                  <a:pt x="246" y="423"/>
                </a:cubicBezTo>
                <a:cubicBezTo>
                  <a:pt x="246" y="423"/>
                  <a:pt x="246" y="423"/>
                  <a:pt x="246" y="423"/>
                </a:cubicBezTo>
                <a:cubicBezTo>
                  <a:pt x="246" y="423"/>
                  <a:pt x="246" y="423"/>
                  <a:pt x="246" y="423"/>
                </a:cubicBezTo>
                <a:cubicBezTo>
                  <a:pt x="246" y="423"/>
                  <a:pt x="246" y="423"/>
                  <a:pt x="246" y="423"/>
                </a:cubicBezTo>
                <a:cubicBezTo>
                  <a:pt x="246" y="423"/>
                  <a:pt x="246" y="423"/>
                  <a:pt x="246" y="423"/>
                </a:cubicBezTo>
                <a:cubicBezTo>
                  <a:pt x="246" y="423"/>
                  <a:pt x="246" y="423"/>
                  <a:pt x="246" y="423"/>
                </a:cubicBezTo>
                <a:cubicBezTo>
                  <a:pt x="246" y="423"/>
                  <a:pt x="246" y="423"/>
                  <a:pt x="246" y="423"/>
                </a:cubicBezTo>
                <a:cubicBezTo>
                  <a:pt x="246" y="423"/>
                  <a:pt x="246" y="423"/>
                  <a:pt x="246" y="423"/>
                </a:cubicBezTo>
                <a:cubicBezTo>
                  <a:pt x="246" y="423"/>
                  <a:pt x="246" y="423"/>
                  <a:pt x="246" y="423"/>
                </a:cubicBezTo>
                <a:cubicBezTo>
                  <a:pt x="246" y="423"/>
                  <a:pt x="246" y="423"/>
                  <a:pt x="246" y="423"/>
                </a:cubicBezTo>
                <a:cubicBezTo>
                  <a:pt x="246" y="423"/>
                  <a:pt x="246" y="423"/>
                  <a:pt x="246" y="423"/>
                </a:cubicBezTo>
                <a:cubicBezTo>
                  <a:pt x="246" y="423"/>
                  <a:pt x="246" y="423"/>
                  <a:pt x="246" y="423"/>
                </a:cubicBezTo>
                <a:cubicBezTo>
                  <a:pt x="246" y="423"/>
                  <a:pt x="246" y="423"/>
                  <a:pt x="247" y="423"/>
                </a:cubicBezTo>
                <a:cubicBezTo>
                  <a:pt x="247" y="423"/>
                  <a:pt x="247" y="423"/>
                  <a:pt x="247" y="423"/>
                </a:cubicBezTo>
                <a:cubicBezTo>
                  <a:pt x="247" y="423"/>
                  <a:pt x="247" y="423"/>
                  <a:pt x="247" y="423"/>
                </a:cubicBezTo>
                <a:cubicBezTo>
                  <a:pt x="247" y="423"/>
                  <a:pt x="247" y="423"/>
                  <a:pt x="247" y="423"/>
                </a:cubicBezTo>
                <a:cubicBezTo>
                  <a:pt x="247" y="423"/>
                  <a:pt x="247" y="423"/>
                  <a:pt x="247" y="423"/>
                </a:cubicBezTo>
                <a:cubicBezTo>
                  <a:pt x="247" y="423"/>
                  <a:pt x="247" y="423"/>
                  <a:pt x="247" y="423"/>
                </a:cubicBezTo>
                <a:cubicBezTo>
                  <a:pt x="247" y="423"/>
                  <a:pt x="247" y="423"/>
                  <a:pt x="247" y="423"/>
                </a:cubicBezTo>
                <a:cubicBezTo>
                  <a:pt x="247" y="423"/>
                  <a:pt x="247" y="423"/>
                  <a:pt x="247" y="423"/>
                </a:cubicBezTo>
                <a:cubicBezTo>
                  <a:pt x="247" y="423"/>
                  <a:pt x="247" y="423"/>
                  <a:pt x="247" y="423"/>
                </a:cubicBezTo>
                <a:cubicBezTo>
                  <a:pt x="247" y="423"/>
                  <a:pt x="247" y="423"/>
                  <a:pt x="247" y="423"/>
                </a:cubicBezTo>
                <a:cubicBezTo>
                  <a:pt x="247" y="423"/>
                  <a:pt x="247" y="423"/>
                  <a:pt x="247" y="423"/>
                </a:cubicBezTo>
                <a:cubicBezTo>
                  <a:pt x="247" y="423"/>
                  <a:pt x="247" y="423"/>
                  <a:pt x="247" y="423"/>
                </a:cubicBezTo>
                <a:cubicBezTo>
                  <a:pt x="247" y="423"/>
                  <a:pt x="247"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3"/>
                  <a:pt x="248" y="423"/>
                  <a:pt x="249" y="423"/>
                </a:cubicBezTo>
                <a:cubicBezTo>
                  <a:pt x="249" y="423"/>
                  <a:pt x="249" y="423"/>
                  <a:pt x="249" y="423"/>
                </a:cubicBezTo>
                <a:cubicBezTo>
                  <a:pt x="249" y="422"/>
                  <a:pt x="249" y="422"/>
                  <a:pt x="249" y="422"/>
                </a:cubicBezTo>
                <a:cubicBezTo>
                  <a:pt x="249" y="422"/>
                  <a:pt x="249" y="422"/>
                  <a:pt x="249" y="422"/>
                </a:cubicBezTo>
                <a:cubicBezTo>
                  <a:pt x="249" y="422"/>
                  <a:pt x="249" y="422"/>
                  <a:pt x="249" y="422"/>
                </a:cubicBezTo>
                <a:cubicBezTo>
                  <a:pt x="249" y="422"/>
                  <a:pt x="249" y="422"/>
                  <a:pt x="249" y="422"/>
                </a:cubicBezTo>
                <a:cubicBezTo>
                  <a:pt x="249" y="422"/>
                  <a:pt x="249" y="422"/>
                  <a:pt x="249" y="422"/>
                </a:cubicBezTo>
                <a:cubicBezTo>
                  <a:pt x="249" y="422"/>
                  <a:pt x="249" y="422"/>
                  <a:pt x="249" y="422"/>
                </a:cubicBezTo>
                <a:cubicBezTo>
                  <a:pt x="249" y="422"/>
                  <a:pt x="249" y="422"/>
                  <a:pt x="249" y="422"/>
                </a:cubicBezTo>
                <a:cubicBezTo>
                  <a:pt x="249" y="422"/>
                  <a:pt x="249" y="422"/>
                  <a:pt x="249" y="422"/>
                </a:cubicBezTo>
                <a:cubicBezTo>
                  <a:pt x="249" y="422"/>
                  <a:pt x="249" y="422"/>
                  <a:pt x="249" y="422"/>
                </a:cubicBezTo>
                <a:cubicBezTo>
                  <a:pt x="249" y="422"/>
                  <a:pt x="249" y="422"/>
                  <a:pt x="249" y="422"/>
                </a:cubicBezTo>
                <a:cubicBezTo>
                  <a:pt x="249" y="422"/>
                  <a:pt x="249" y="422"/>
                  <a:pt x="249"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1" y="422"/>
                  <a:pt x="251" y="422"/>
                </a:cubicBezTo>
                <a:cubicBezTo>
                  <a:pt x="251" y="422"/>
                  <a:pt x="251" y="422"/>
                  <a:pt x="251" y="422"/>
                </a:cubicBezTo>
                <a:cubicBezTo>
                  <a:pt x="251" y="422"/>
                  <a:pt x="251" y="422"/>
                  <a:pt x="251" y="422"/>
                </a:cubicBezTo>
                <a:cubicBezTo>
                  <a:pt x="251" y="422"/>
                  <a:pt x="251" y="422"/>
                  <a:pt x="251" y="422"/>
                </a:cubicBezTo>
                <a:cubicBezTo>
                  <a:pt x="251" y="422"/>
                  <a:pt x="251" y="422"/>
                  <a:pt x="251" y="422"/>
                </a:cubicBezTo>
                <a:cubicBezTo>
                  <a:pt x="251" y="422"/>
                  <a:pt x="251" y="422"/>
                  <a:pt x="251" y="422"/>
                </a:cubicBezTo>
                <a:cubicBezTo>
                  <a:pt x="259" y="421"/>
                  <a:pt x="268" y="419"/>
                  <a:pt x="276" y="416"/>
                </a:cubicBezTo>
                <a:cubicBezTo>
                  <a:pt x="280" y="415"/>
                  <a:pt x="282" y="411"/>
                  <a:pt x="281" y="407"/>
                </a:cubicBezTo>
                <a:cubicBezTo>
                  <a:pt x="280" y="404"/>
                  <a:pt x="277" y="402"/>
                  <a:pt x="274" y="402"/>
                </a:cubicBezTo>
                <a:close/>
                <a:moveTo>
                  <a:pt x="346" y="362"/>
                </a:moveTo>
                <a:cubicBezTo>
                  <a:pt x="345" y="362"/>
                  <a:pt x="343" y="362"/>
                  <a:pt x="342" y="364"/>
                </a:cubicBezTo>
                <a:cubicBezTo>
                  <a:pt x="331" y="372"/>
                  <a:pt x="320" y="380"/>
                  <a:pt x="309" y="387"/>
                </a:cubicBezTo>
                <a:cubicBezTo>
                  <a:pt x="305" y="388"/>
                  <a:pt x="304" y="393"/>
                  <a:pt x="306" y="396"/>
                </a:cubicBezTo>
                <a:cubicBezTo>
                  <a:pt x="307" y="399"/>
                  <a:pt x="310" y="400"/>
                  <a:pt x="312" y="400"/>
                </a:cubicBezTo>
                <a:cubicBezTo>
                  <a:pt x="313" y="400"/>
                  <a:pt x="314" y="400"/>
                  <a:pt x="316" y="399"/>
                </a:cubicBezTo>
                <a:cubicBezTo>
                  <a:pt x="318" y="398"/>
                  <a:pt x="321" y="396"/>
                  <a:pt x="324" y="394"/>
                </a:cubicBezTo>
                <a:cubicBezTo>
                  <a:pt x="324" y="394"/>
                  <a:pt x="324" y="394"/>
                  <a:pt x="324" y="394"/>
                </a:cubicBezTo>
                <a:cubicBezTo>
                  <a:pt x="324" y="394"/>
                  <a:pt x="324" y="394"/>
                  <a:pt x="324" y="394"/>
                </a:cubicBezTo>
                <a:cubicBezTo>
                  <a:pt x="324" y="394"/>
                  <a:pt x="324" y="394"/>
                  <a:pt x="324" y="394"/>
                </a:cubicBezTo>
                <a:cubicBezTo>
                  <a:pt x="324" y="394"/>
                  <a:pt x="324" y="394"/>
                  <a:pt x="324" y="394"/>
                </a:cubicBezTo>
                <a:cubicBezTo>
                  <a:pt x="324" y="394"/>
                  <a:pt x="324" y="394"/>
                  <a:pt x="324" y="394"/>
                </a:cubicBezTo>
                <a:cubicBezTo>
                  <a:pt x="324" y="394"/>
                  <a:pt x="324" y="394"/>
                  <a:pt x="325" y="394"/>
                </a:cubicBezTo>
                <a:cubicBezTo>
                  <a:pt x="325" y="394"/>
                  <a:pt x="325" y="394"/>
                  <a:pt x="325" y="394"/>
                </a:cubicBezTo>
                <a:cubicBezTo>
                  <a:pt x="325" y="394"/>
                  <a:pt x="325" y="394"/>
                  <a:pt x="325" y="394"/>
                </a:cubicBezTo>
                <a:cubicBezTo>
                  <a:pt x="325" y="394"/>
                  <a:pt x="325" y="394"/>
                  <a:pt x="325" y="394"/>
                </a:cubicBezTo>
                <a:cubicBezTo>
                  <a:pt x="325" y="394"/>
                  <a:pt x="325" y="394"/>
                  <a:pt x="325" y="394"/>
                </a:cubicBezTo>
                <a:cubicBezTo>
                  <a:pt x="325" y="394"/>
                  <a:pt x="325" y="394"/>
                  <a:pt x="325" y="394"/>
                </a:cubicBezTo>
                <a:cubicBezTo>
                  <a:pt x="325" y="394"/>
                  <a:pt x="325" y="394"/>
                  <a:pt x="325" y="394"/>
                </a:cubicBezTo>
                <a:cubicBezTo>
                  <a:pt x="325" y="394"/>
                  <a:pt x="325" y="394"/>
                  <a:pt x="325" y="394"/>
                </a:cubicBezTo>
                <a:cubicBezTo>
                  <a:pt x="325" y="394"/>
                  <a:pt x="325" y="394"/>
                  <a:pt x="325" y="394"/>
                </a:cubicBezTo>
                <a:cubicBezTo>
                  <a:pt x="325" y="394"/>
                  <a:pt x="325" y="393"/>
                  <a:pt x="325" y="393"/>
                </a:cubicBezTo>
                <a:cubicBezTo>
                  <a:pt x="325" y="393"/>
                  <a:pt x="325" y="393"/>
                  <a:pt x="325" y="393"/>
                </a:cubicBezTo>
                <a:cubicBezTo>
                  <a:pt x="325" y="393"/>
                  <a:pt x="325" y="393"/>
                  <a:pt x="325" y="393"/>
                </a:cubicBezTo>
                <a:cubicBezTo>
                  <a:pt x="325" y="393"/>
                  <a:pt x="325" y="393"/>
                  <a:pt x="325" y="393"/>
                </a:cubicBezTo>
                <a:cubicBezTo>
                  <a:pt x="325" y="393"/>
                  <a:pt x="325" y="393"/>
                  <a:pt x="325" y="393"/>
                </a:cubicBezTo>
                <a:cubicBezTo>
                  <a:pt x="325" y="393"/>
                  <a:pt x="325" y="393"/>
                  <a:pt x="325" y="393"/>
                </a:cubicBezTo>
                <a:cubicBezTo>
                  <a:pt x="325" y="393"/>
                  <a:pt x="325" y="393"/>
                  <a:pt x="326" y="393"/>
                </a:cubicBezTo>
                <a:cubicBezTo>
                  <a:pt x="326" y="393"/>
                  <a:pt x="326" y="393"/>
                  <a:pt x="326" y="393"/>
                </a:cubicBezTo>
                <a:cubicBezTo>
                  <a:pt x="326" y="393"/>
                  <a:pt x="326" y="393"/>
                  <a:pt x="326" y="393"/>
                </a:cubicBezTo>
                <a:cubicBezTo>
                  <a:pt x="326" y="393"/>
                  <a:pt x="326" y="393"/>
                  <a:pt x="326" y="393"/>
                </a:cubicBezTo>
                <a:cubicBezTo>
                  <a:pt x="326" y="393"/>
                  <a:pt x="326" y="393"/>
                  <a:pt x="326" y="393"/>
                </a:cubicBezTo>
                <a:cubicBezTo>
                  <a:pt x="326" y="393"/>
                  <a:pt x="326" y="393"/>
                  <a:pt x="326" y="393"/>
                </a:cubicBezTo>
                <a:cubicBezTo>
                  <a:pt x="326" y="393"/>
                  <a:pt x="326" y="393"/>
                  <a:pt x="326" y="393"/>
                </a:cubicBezTo>
                <a:cubicBezTo>
                  <a:pt x="326" y="393"/>
                  <a:pt x="326" y="393"/>
                  <a:pt x="326" y="393"/>
                </a:cubicBezTo>
                <a:cubicBezTo>
                  <a:pt x="326" y="393"/>
                  <a:pt x="326" y="393"/>
                  <a:pt x="326" y="393"/>
                </a:cubicBezTo>
                <a:cubicBezTo>
                  <a:pt x="326" y="393"/>
                  <a:pt x="326" y="393"/>
                  <a:pt x="327" y="393"/>
                </a:cubicBezTo>
                <a:cubicBezTo>
                  <a:pt x="327" y="393"/>
                  <a:pt x="327" y="393"/>
                  <a:pt x="327" y="393"/>
                </a:cubicBezTo>
                <a:cubicBezTo>
                  <a:pt x="327" y="393"/>
                  <a:pt x="327" y="393"/>
                  <a:pt x="327" y="392"/>
                </a:cubicBezTo>
                <a:cubicBezTo>
                  <a:pt x="327" y="392"/>
                  <a:pt x="327" y="392"/>
                  <a:pt x="327" y="392"/>
                </a:cubicBezTo>
                <a:cubicBezTo>
                  <a:pt x="327" y="392"/>
                  <a:pt x="327" y="392"/>
                  <a:pt x="327" y="392"/>
                </a:cubicBezTo>
                <a:cubicBezTo>
                  <a:pt x="327" y="392"/>
                  <a:pt x="327" y="392"/>
                  <a:pt x="327" y="392"/>
                </a:cubicBezTo>
                <a:cubicBezTo>
                  <a:pt x="327" y="392"/>
                  <a:pt x="327" y="392"/>
                  <a:pt x="327" y="392"/>
                </a:cubicBezTo>
                <a:cubicBezTo>
                  <a:pt x="327" y="392"/>
                  <a:pt x="327" y="392"/>
                  <a:pt x="327" y="392"/>
                </a:cubicBezTo>
                <a:cubicBezTo>
                  <a:pt x="327" y="392"/>
                  <a:pt x="327" y="392"/>
                  <a:pt x="327" y="392"/>
                </a:cubicBezTo>
                <a:cubicBezTo>
                  <a:pt x="327" y="392"/>
                  <a:pt x="327" y="392"/>
                  <a:pt x="327" y="392"/>
                </a:cubicBezTo>
                <a:cubicBezTo>
                  <a:pt x="327" y="392"/>
                  <a:pt x="327" y="392"/>
                  <a:pt x="327" y="392"/>
                </a:cubicBezTo>
                <a:cubicBezTo>
                  <a:pt x="327" y="392"/>
                  <a:pt x="327" y="392"/>
                  <a:pt x="327" y="392"/>
                </a:cubicBezTo>
                <a:cubicBezTo>
                  <a:pt x="327" y="392"/>
                  <a:pt x="327" y="392"/>
                  <a:pt x="327" y="392"/>
                </a:cubicBezTo>
                <a:cubicBezTo>
                  <a:pt x="327" y="392"/>
                  <a:pt x="327" y="392"/>
                  <a:pt x="327" y="392"/>
                </a:cubicBezTo>
                <a:cubicBezTo>
                  <a:pt x="327" y="392"/>
                  <a:pt x="327" y="392"/>
                  <a:pt x="327" y="392"/>
                </a:cubicBezTo>
                <a:cubicBezTo>
                  <a:pt x="328" y="392"/>
                  <a:pt x="328" y="392"/>
                  <a:pt x="328" y="392"/>
                </a:cubicBezTo>
                <a:cubicBezTo>
                  <a:pt x="328" y="392"/>
                  <a:pt x="328" y="392"/>
                  <a:pt x="328" y="392"/>
                </a:cubicBezTo>
                <a:cubicBezTo>
                  <a:pt x="328" y="392"/>
                  <a:pt x="328" y="392"/>
                  <a:pt x="328" y="392"/>
                </a:cubicBezTo>
                <a:cubicBezTo>
                  <a:pt x="328" y="392"/>
                  <a:pt x="328" y="392"/>
                  <a:pt x="328" y="392"/>
                </a:cubicBezTo>
                <a:cubicBezTo>
                  <a:pt x="328" y="392"/>
                  <a:pt x="328" y="392"/>
                  <a:pt x="328" y="392"/>
                </a:cubicBezTo>
                <a:cubicBezTo>
                  <a:pt x="328" y="392"/>
                  <a:pt x="328" y="392"/>
                  <a:pt x="328" y="392"/>
                </a:cubicBezTo>
                <a:cubicBezTo>
                  <a:pt x="328" y="392"/>
                  <a:pt x="328" y="392"/>
                  <a:pt x="328" y="392"/>
                </a:cubicBezTo>
                <a:cubicBezTo>
                  <a:pt x="328" y="392"/>
                  <a:pt x="328" y="392"/>
                  <a:pt x="328" y="392"/>
                </a:cubicBezTo>
                <a:cubicBezTo>
                  <a:pt x="328" y="392"/>
                  <a:pt x="328" y="392"/>
                  <a:pt x="328" y="392"/>
                </a:cubicBezTo>
                <a:cubicBezTo>
                  <a:pt x="328" y="392"/>
                  <a:pt x="328" y="392"/>
                  <a:pt x="328" y="392"/>
                </a:cubicBezTo>
                <a:cubicBezTo>
                  <a:pt x="328" y="392"/>
                  <a:pt x="328" y="392"/>
                  <a:pt x="328" y="392"/>
                </a:cubicBezTo>
                <a:cubicBezTo>
                  <a:pt x="328" y="391"/>
                  <a:pt x="328" y="391"/>
                  <a:pt x="328" y="391"/>
                </a:cubicBezTo>
                <a:cubicBezTo>
                  <a:pt x="328" y="391"/>
                  <a:pt x="328" y="391"/>
                  <a:pt x="328" y="391"/>
                </a:cubicBezTo>
                <a:cubicBezTo>
                  <a:pt x="328" y="391"/>
                  <a:pt x="328" y="391"/>
                  <a:pt x="328" y="391"/>
                </a:cubicBezTo>
                <a:cubicBezTo>
                  <a:pt x="328" y="391"/>
                  <a:pt x="328" y="391"/>
                  <a:pt x="328" y="391"/>
                </a:cubicBezTo>
                <a:cubicBezTo>
                  <a:pt x="329" y="391"/>
                  <a:pt x="329" y="391"/>
                  <a:pt x="329" y="391"/>
                </a:cubicBezTo>
                <a:cubicBezTo>
                  <a:pt x="329" y="391"/>
                  <a:pt x="329" y="391"/>
                  <a:pt x="329" y="391"/>
                </a:cubicBezTo>
                <a:cubicBezTo>
                  <a:pt x="329" y="391"/>
                  <a:pt x="329" y="391"/>
                  <a:pt x="329" y="391"/>
                </a:cubicBezTo>
                <a:cubicBezTo>
                  <a:pt x="329" y="391"/>
                  <a:pt x="329" y="391"/>
                  <a:pt x="329" y="391"/>
                </a:cubicBezTo>
                <a:cubicBezTo>
                  <a:pt x="329" y="391"/>
                  <a:pt x="329" y="391"/>
                  <a:pt x="329" y="391"/>
                </a:cubicBezTo>
                <a:cubicBezTo>
                  <a:pt x="329" y="391"/>
                  <a:pt x="329" y="391"/>
                  <a:pt x="329" y="391"/>
                </a:cubicBezTo>
                <a:cubicBezTo>
                  <a:pt x="329" y="391"/>
                  <a:pt x="329" y="391"/>
                  <a:pt x="329" y="391"/>
                </a:cubicBezTo>
                <a:cubicBezTo>
                  <a:pt x="330" y="391"/>
                  <a:pt x="330" y="391"/>
                  <a:pt x="330" y="391"/>
                </a:cubicBezTo>
                <a:cubicBezTo>
                  <a:pt x="330" y="391"/>
                  <a:pt x="330" y="391"/>
                  <a:pt x="330" y="391"/>
                </a:cubicBezTo>
                <a:cubicBezTo>
                  <a:pt x="330" y="391"/>
                  <a:pt x="330" y="391"/>
                  <a:pt x="330" y="391"/>
                </a:cubicBezTo>
                <a:cubicBezTo>
                  <a:pt x="330" y="391"/>
                  <a:pt x="330" y="391"/>
                  <a:pt x="330" y="390"/>
                </a:cubicBezTo>
                <a:cubicBezTo>
                  <a:pt x="330" y="390"/>
                  <a:pt x="330" y="390"/>
                  <a:pt x="330" y="390"/>
                </a:cubicBezTo>
                <a:cubicBezTo>
                  <a:pt x="330" y="390"/>
                  <a:pt x="330" y="390"/>
                  <a:pt x="330" y="390"/>
                </a:cubicBezTo>
                <a:cubicBezTo>
                  <a:pt x="330" y="390"/>
                  <a:pt x="330" y="390"/>
                  <a:pt x="330" y="390"/>
                </a:cubicBezTo>
                <a:cubicBezTo>
                  <a:pt x="330" y="390"/>
                  <a:pt x="330" y="390"/>
                  <a:pt x="330" y="390"/>
                </a:cubicBezTo>
                <a:cubicBezTo>
                  <a:pt x="330" y="390"/>
                  <a:pt x="330" y="390"/>
                  <a:pt x="330" y="390"/>
                </a:cubicBezTo>
                <a:cubicBezTo>
                  <a:pt x="330" y="390"/>
                  <a:pt x="330" y="390"/>
                  <a:pt x="330" y="390"/>
                </a:cubicBezTo>
                <a:cubicBezTo>
                  <a:pt x="330" y="390"/>
                  <a:pt x="330" y="390"/>
                  <a:pt x="330" y="390"/>
                </a:cubicBezTo>
                <a:cubicBezTo>
                  <a:pt x="330" y="390"/>
                  <a:pt x="330" y="390"/>
                  <a:pt x="330" y="390"/>
                </a:cubicBezTo>
                <a:cubicBezTo>
                  <a:pt x="330" y="390"/>
                  <a:pt x="330" y="390"/>
                  <a:pt x="330" y="390"/>
                </a:cubicBezTo>
                <a:cubicBezTo>
                  <a:pt x="330" y="390"/>
                  <a:pt x="330" y="390"/>
                  <a:pt x="330" y="390"/>
                </a:cubicBezTo>
                <a:cubicBezTo>
                  <a:pt x="330" y="390"/>
                  <a:pt x="330" y="390"/>
                  <a:pt x="330" y="390"/>
                </a:cubicBezTo>
                <a:cubicBezTo>
                  <a:pt x="331" y="390"/>
                  <a:pt x="331" y="390"/>
                  <a:pt x="331" y="390"/>
                </a:cubicBezTo>
                <a:cubicBezTo>
                  <a:pt x="331" y="390"/>
                  <a:pt x="331" y="390"/>
                  <a:pt x="331" y="390"/>
                </a:cubicBezTo>
                <a:cubicBezTo>
                  <a:pt x="331" y="390"/>
                  <a:pt x="331" y="390"/>
                  <a:pt x="331" y="390"/>
                </a:cubicBezTo>
                <a:cubicBezTo>
                  <a:pt x="331" y="390"/>
                  <a:pt x="331" y="390"/>
                  <a:pt x="331" y="390"/>
                </a:cubicBezTo>
                <a:cubicBezTo>
                  <a:pt x="331" y="390"/>
                  <a:pt x="331" y="390"/>
                  <a:pt x="331" y="390"/>
                </a:cubicBezTo>
                <a:cubicBezTo>
                  <a:pt x="331" y="390"/>
                  <a:pt x="331" y="390"/>
                  <a:pt x="331" y="390"/>
                </a:cubicBezTo>
                <a:cubicBezTo>
                  <a:pt x="331" y="390"/>
                  <a:pt x="331" y="390"/>
                  <a:pt x="331" y="390"/>
                </a:cubicBezTo>
                <a:cubicBezTo>
                  <a:pt x="331" y="390"/>
                  <a:pt x="331" y="390"/>
                  <a:pt x="331" y="390"/>
                </a:cubicBezTo>
                <a:cubicBezTo>
                  <a:pt x="331" y="390"/>
                  <a:pt x="331" y="390"/>
                  <a:pt x="331" y="390"/>
                </a:cubicBezTo>
                <a:cubicBezTo>
                  <a:pt x="331" y="390"/>
                  <a:pt x="331" y="390"/>
                  <a:pt x="331" y="390"/>
                </a:cubicBezTo>
                <a:cubicBezTo>
                  <a:pt x="338" y="385"/>
                  <a:pt x="345" y="380"/>
                  <a:pt x="351" y="375"/>
                </a:cubicBezTo>
                <a:cubicBezTo>
                  <a:pt x="354" y="372"/>
                  <a:pt x="354" y="367"/>
                  <a:pt x="352" y="364"/>
                </a:cubicBezTo>
                <a:cubicBezTo>
                  <a:pt x="350" y="363"/>
                  <a:pt x="348" y="362"/>
                  <a:pt x="346" y="362"/>
                </a:cubicBezTo>
                <a:close/>
                <a:moveTo>
                  <a:pt x="397" y="297"/>
                </a:moveTo>
                <a:cubicBezTo>
                  <a:pt x="395" y="297"/>
                  <a:pt x="392" y="298"/>
                  <a:pt x="391" y="301"/>
                </a:cubicBezTo>
                <a:cubicBezTo>
                  <a:pt x="385" y="313"/>
                  <a:pt x="378" y="324"/>
                  <a:pt x="369" y="335"/>
                </a:cubicBezTo>
                <a:cubicBezTo>
                  <a:pt x="367" y="338"/>
                  <a:pt x="367" y="342"/>
                  <a:pt x="371" y="345"/>
                </a:cubicBezTo>
                <a:cubicBezTo>
                  <a:pt x="372" y="346"/>
                  <a:pt x="373" y="346"/>
                  <a:pt x="375" y="346"/>
                </a:cubicBezTo>
                <a:cubicBezTo>
                  <a:pt x="377" y="346"/>
                  <a:pt x="379" y="345"/>
                  <a:pt x="381" y="343"/>
                </a:cubicBezTo>
                <a:cubicBezTo>
                  <a:pt x="390" y="332"/>
                  <a:pt x="397" y="320"/>
                  <a:pt x="404" y="307"/>
                </a:cubicBezTo>
                <a:cubicBezTo>
                  <a:pt x="405" y="303"/>
                  <a:pt x="404" y="299"/>
                  <a:pt x="400" y="297"/>
                </a:cubicBezTo>
                <a:cubicBezTo>
                  <a:pt x="399" y="297"/>
                  <a:pt x="398" y="297"/>
                  <a:pt x="397" y="297"/>
                </a:cubicBezTo>
                <a:close/>
                <a:moveTo>
                  <a:pt x="418" y="217"/>
                </a:moveTo>
                <a:cubicBezTo>
                  <a:pt x="414" y="217"/>
                  <a:pt x="411" y="220"/>
                  <a:pt x="411" y="223"/>
                </a:cubicBezTo>
                <a:cubicBezTo>
                  <a:pt x="410" y="237"/>
                  <a:pt x="408" y="250"/>
                  <a:pt x="405" y="263"/>
                </a:cubicBezTo>
                <a:cubicBezTo>
                  <a:pt x="404" y="267"/>
                  <a:pt x="406" y="271"/>
                  <a:pt x="410" y="272"/>
                </a:cubicBezTo>
                <a:cubicBezTo>
                  <a:pt x="411" y="272"/>
                  <a:pt x="411" y="272"/>
                  <a:pt x="412" y="272"/>
                </a:cubicBezTo>
                <a:cubicBezTo>
                  <a:pt x="415" y="272"/>
                  <a:pt x="418" y="270"/>
                  <a:pt x="419" y="267"/>
                </a:cubicBezTo>
                <a:cubicBezTo>
                  <a:pt x="420" y="263"/>
                  <a:pt x="420" y="260"/>
                  <a:pt x="421" y="256"/>
                </a:cubicBezTo>
                <a:cubicBezTo>
                  <a:pt x="421" y="256"/>
                  <a:pt x="421" y="256"/>
                  <a:pt x="421" y="256"/>
                </a:cubicBezTo>
                <a:cubicBezTo>
                  <a:pt x="421" y="256"/>
                  <a:pt x="421" y="256"/>
                  <a:pt x="421" y="256"/>
                </a:cubicBezTo>
                <a:cubicBezTo>
                  <a:pt x="421" y="256"/>
                  <a:pt x="421" y="256"/>
                  <a:pt x="421" y="256"/>
                </a:cubicBezTo>
                <a:cubicBezTo>
                  <a:pt x="421" y="256"/>
                  <a:pt x="421" y="256"/>
                  <a:pt x="421" y="256"/>
                </a:cubicBezTo>
                <a:cubicBezTo>
                  <a:pt x="421" y="256"/>
                  <a:pt x="421" y="256"/>
                  <a:pt x="421" y="256"/>
                </a:cubicBezTo>
                <a:cubicBezTo>
                  <a:pt x="421" y="256"/>
                  <a:pt x="421" y="256"/>
                  <a:pt x="421" y="256"/>
                </a:cubicBezTo>
                <a:cubicBezTo>
                  <a:pt x="421" y="256"/>
                  <a:pt x="421" y="256"/>
                  <a:pt x="421" y="256"/>
                </a:cubicBezTo>
                <a:cubicBezTo>
                  <a:pt x="421" y="256"/>
                  <a:pt x="421" y="256"/>
                  <a:pt x="421" y="255"/>
                </a:cubicBezTo>
                <a:cubicBezTo>
                  <a:pt x="421" y="255"/>
                  <a:pt x="421" y="255"/>
                  <a:pt x="421" y="255"/>
                </a:cubicBezTo>
                <a:cubicBezTo>
                  <a:pt x="421" y="255"/>
                  <a:pt x="421" y="255"/>
                  <a:pt x="421" y="255"/>
                </a:cubicBezTo>
                <a:cubicBezTo>
                  <a:pt x="421" y="255"/>
                  <a:pt x="421" y="255"/>
                  <a:pt x="421" y="255"/>
                </a:cubicBezTo>
                <a:cubicBezTo>
                  <a:pt x="421" y="255"/>
                  <a:pt x="421" y="255"/>
                  <a:pt x="421" y="255"/>
                </a:cubicBezTo>
                <a:cubicBezTo>
                  <a:pt x="421" y="255"/>
                  <a:pt x="421" y="255"/>
                  <a:pt x="421" y="255"/>
                </a:cubicBezTo>
                <a:cubicBezTo>
                  <a:pt x="421" y="255"/>
                  <a:pt x="421" y="255"/>
                  <a:pt x="421" y="255"/>
                </a:cubicBezTo>
                <a:cubicBezTo>
                  <a:pt x="421" y="255"/>
                  <a:pt x="421" y="255"/>
                  <a:pt x="421" y="255"/>
                </a:cubicBezTo>
                <a:cubicBezTo>
                  <a:pt x="421" y="255"/>
                  <a:pt x="421" y="255"/>
                  <a:pt x="421" y="255"/>
                </a:cubicBezTo>
                <a:cubicBezTo>
                  <a:pt x="421" y="255"/>
                  <a:pt x="421" y="255"/>
                  <a:pt x="421" y="255"/>
                </a:cubicBezTo>
                <a:cubicBezTo>
                  <a:pt x="421" y="255"/>
                  <a:pt x="422" y="255"/>
                  <a:pt x="422" y="255"/>
                </a:cubicBezTo>
                <a:cubicBezTo>
                  <a:pt x="422" y="255"/>
                  <a:pt x="422" y="255"/>
                  <a:pt x="422" y="255"/>
                </a:cubicBezTo>
                <a:cubicBezTo>
                  <a:pt x="422" y="255"/>
                  <a:pt x="422" y="255"/>
                  <a:pt x="422" y="255"/>
                </a:cubicBezTo>
                <a:cubicBezTo>
                  <a:pt x="422" y="255"/>
                  <a:pt x="422" y="254"/>
                  <a:pt x="422" y="254"/>
                </a:cubicBezTo>
                <a:cubicBezTo>
                  <a:pt x="422" y="254"/>
                  <a:pt x="422" y="254"/>
                  <a:pt x="422" y="254"/>
                </a:cubicBezTo>
                <a:cubicBezTo>
                  <a:pt x="422" y="254"/>
                  <a:pt x="422" y="254"/>
                  <a:pt x="422" y="254"/>
                </a:cubicBezTo>
                <a:cubicBezTo>
                  <a:pt x="422" y="254"/>
                  <a:pt x="422" y="254"/>
                  <a:pt x="422" y="254"/>
                </a:cubicBezTo>
                <a:cubicBezTo>
                  <a:pt x="422" y="254"/>
                  <a:pt x="422" y="254"/>
                  <a:pt x="422" y="254"/>
                </a:cubicBezTo>
                <a:cubicBezTo>
                  <a:pt x="422" y="254"/>
                  <a:pt x="422" y="254"/>
                  <a:pt x="422" y="254"/>
                </a:cubicBezTo>
                <a:cubicBezTo>
                  <a:pt x="422" y="254"/>
                  <a:pt x="422" y="254"/>
                  <a:pt x="422" y="254"/>
                </a:cubicBezTo>
                <a:cubicBezTo>
                  <a:pt x="422" y="254"/>
                  <a:pt x="422" y="254"/>
                  <a:pt x="422" y="254"/>
                </a:cubicBezTo>
                <a:cubicBezTo>
                  <a:pt x="422" y="254"/>
                  <a:pt x="422" y="254"/>
                  <a:pt x="422" y="254"/>
                </a:cubicBezTo>
                <a:cubicBezTo>
                  <a:pt x="422" y="254"/>
                  <a:pt x="422" y="254"/>
                  <a:pt x="422" y="254"/>
                </a:cubicBezTo>
                <a:cubicBezTo>
                  <a:pt x="422" y="254"/>
                  <a:pt x="422" y="254"/>
                  <a:pt x="422" y="254"/>
                </a:cubicBezTo>
                <a:cubicBezTo>
                  <a:pt x="422" y="254"/>
                  <a:pt x="422" y="254"/>
                  <a:pt x="422" y="254"/>
                </a:cubicBezTo>
                <a:cubicBezTo>
                  <a:pt x="422" y="254"/>
                  <a:pt x="422" y="253"/>
                  <a:pt x="422" y="253"/>
                </a:cubicBezTo>
                <a:cubicBezTo>
                  <a:pt x="422" y="253"/>
                  <a:pt x="422" y="253"/>
                  <a:pt x="422" y="253"/>
                </a:cubicBezTo>
                <a:cubicBezTo>
                  <a:pt x="422" y="253"/>
                  <a:pt x="422" y="253"/>
                  <a:pt x="422" y="253"/>
                </a:cubicBezTo>
                <a:cubicBezTo>
                  <a:pt x="422" y="253"/>
                  <a:pt x="422" y="253"/>
                  <a:pt x="422" y="253"/>
                </a:cubicBezTo>
                <a:cubicBezTo>
                  <a:pt x="422" y="253"/>
                  <a:pt x="422" y="253"/>
                  <a:pt x="422" y="253"/>
                </a:cubicBezTo>
                <a:cubicBezTo>
                  <a:pt x="422" y="253"/>
                  <a:pt x="422" y="253"/>
                  <a:pt x="422" y="253"/>
                </a:cubicBezTo>
                <a:cubicBezTo>
                  <a:pt x="422" y="253"/>
                  <a:pt x="422" y="253"/>
                  <a:pt x="422" y="253"/>
                </a:cubicBezTo>
                <a:cubicBezTo>
                  <a:pt x="422" y="253"/>
                  <a:pt x="422" y="253"/>
                  <a:pt x="422" y="253"/>
                </a:cubicBezTo>
                <a:cubicBezTo>
                  <a:pt x="422" y="253"/>
                  <a:pt x="422" y="253"/>
                  <a:pt x="422" y="253"/>
                </a:cubicBezTo>
                <a:cubicBezTo>
                  <a:pt x="422" y="253"/>
                  <a:pt x="422" y="253"/>
                  <a:pt x="422" y="253"/>
                </a:cubicBezTo>
                <a:cubicBezTo>
                  <a:pt x="422" y="253"/>
                  <a:pt x="422" y="253"/>
                  <a:pt x="422" y="253"/>
                </a:cubicBezTo>
                <a:cubicBezTo>
                  <a:pt x="422" y="253"/>
                  <a:pt x="422" y="253"/>
                  <a:pt x="422" y="253"/>
                </a:cubicBezTo>
                <a:cubicBezTo>
                  <a:pt x="422" y="253"/>
                  <a:pt x="422" y="253"/>
                  <a:pt x="422" y="252"/>
                </a:cubicBezTo>
                <a:cubicBezTo>
                  <a:pt x="422" y="252"/>
                  <a:pt x="422" y="252"/>
                  <a:pt x="422" y="252"/>
                </a:cubicBezTo>
                <a:cubicBezTo>
                  <a:pt x="422" y="252"/>
                  <a:pt x="422" y="252"/>
                  <a:pt x="422" y="252"/>
                </a:cubicBezTo>
                <a:cubicBezTo>
                  <a:pt x="422" y="252"/>
                  <a:pt x="422" y="252"/>
                  <a:pt x="422" y="252"/>
                </a:cubicBezTo>
                <a:cubicBezTo>
                  <a:pt x="422" y="252"/>
                  <a:pt x="422" y="252"/>
                  <a:pt x="422" y="252"/>
                </a:cubicBezTo>
                <a:cubicBezTo>
                  <a:pt x="422" y="252"/>
                  <a:pt x="422" y="252"/>
                  <a:pt x="422" y="252"/>
                </a:cubicBezTo>
                <a:cubicBezTo>
                  <a:pt x="422" y="252"/>
                  <a:pt x="422" y="252"/>
                  <a:pt x="422" y="252"/>
                </a:cubicBezTo>
                <a:cubicBezTo>
                  <a:pt x="422" y="252"/>
                  <a:pt x="422" y="252"/>
                  <a:pt x="422" y="252"/>
                </a:cubicBezTo>
                <a:cubicBezTo>
                  <a:pt x="422" y="252"/>
                  <a:pt x="422" y="252"/>
                  <a:pt x="422" y="252"/>
                </a:cubicBezTo>
                <a:cubicBezTo>
                  <a:pt x="422" y="252"/>
                  <a:pt x="422" y="252"/>
                  <a:pt x="422" y="252"/>
                </a:cubicBezTo>
                <a:cubicBezTo>
                  <a:pt x="422" y="252"/>
                  <a:pt x="422" y="252"/>
                  <a:pt x="422" y="251"/>
                </a:cubicBezTo>
                <a:cubicBezTo>
                  <a:pt x="422" y="251"/>
                  <a:pt x="422" y="251"/>
                  <a:pt x="422" y="251"/>
                </a:cubicBezTo>
                <a:cubicBezTo>
                  <a:pt x="422" y="251"/>
                  <a:pt x="422" y="251"/>
                  <a:pt x="422" y="251"/>
                </a:cubicBezTo>
                <a:cubicBezTo>
                  <a:pt x="422" y="251"/>
                  <a:pt x="422" y="251"/>
                  <a:pt x="422" y="251"/>
                </a:cubicBezTo>
                <a:cubicBezTo>
                  <a:pt x="422" y="251"/>
                  <a:pt x="422" y="251"/>
                  <a:pt x="422" y="251"/>
                </a:cubicBezTo>
                <a:cubicBezTo>
                  <a:pt x="422" y="251"/>
                  <a:pt x="422" y="251"/>
                  <a:pt x="422" y="251"/>
                </a:cubicBezTo>
                <a:cubicBezTo>
                  <a:pt x="422" y="251"/>
                  <a:pt x="422" y="251"/>
                  <a:pt x="422" y="251"/>
                </a:cubicBezTo>
                <a:cubicBezTo>
                  <a:pt x="422" y="251"/>
                  <a:pt x="422" y="251"/>
                  <a:pt x="422" y="251"/>
                </a:cubicBezTo>
                <a:cubicBezTo>
                  <a:pt x="422" y="250"/>
                  <a:pt x="422" y="250"/>
                  <a:pt x="423" y="249"/>
                </a:cubicBezTo>
                <a:cubicBezTo>
                  <a:pt x="423" y="249"/>
                  <a:pt x="423" y="249"/>
                  <a:pt x="423" y="249"/>
                </a:cubicBezTo>
                <a:cubicBezTo>
                  <a:pt x="423" y="249"/>
                  <a:pt x="423" y="249"/>
                  <a:pt x="423" y="249"/>
                </a:cubicBezTo>
                <a:cubicBezTo>
                  <a:pt x="423" y="249"/>
                  <a:pt x="423" y="249"/>
                  <a:pt x="423" y="249"/>
                </a:cubicBezTo>
                <a:cubicBezTo>
                  <a:pt x="423" y="249"/>
                  <a:pt x="423" y="249"/>
                  <a:pt x="423" y="249"/>
                </a:cubicBezTo>
                <a:cubicBezTo>
                  <a:pt x="423" y="249"/>
                  <a:pt x="423" y="249"/>
                  <a:pt x="423" y="249"/>
                </a:cubicBezTo>
                <a:cubicBezTo>
                  <a:pt x="423" y="249"/>
                  <a:pt x="423" y="248"/>
                  <a:pt x="423" y="248"/>
                </a:cubicBezTo>
                <a:cubicBezTo>
                  <a:pt x="423" y="248"/>
                  <a:pt x="423" y="248"/>
                  <a:pt x="423" y="248"/>
                </a:cubicBezTo>
                <a:cubicBezTo>
                  <a:pt x="423" y="248"/>
                  <a:pt x="423" y="248"/>
                  <a:pt x="423" y="248"/>
                </a:cubicBezTo>
                <a:cubicBezTo>
                  <a:pt x="423" y="248"/>
                  <a:pt x="423" y="248"/>
                  <a:pt x="423" y="248"/>
                </a:cubicBezTo>
                <a:cubicBezTo>
                  <a:pt x="423" y="248"/>
                  <a:pt x="423" y="248"/>
                  <a:pt x="423" y="248"/>
                </a:cubicBezTo>
                <a:cubicBezTo>
                  <a:pt x="423" y="248"/>
                  <a:pt x="423" y="248"/>
                  <a:pt x="423" y="248"/>
                </a:cubicBezTo>
                <a:cubicBezTo>
                  <a:pt x="423" y="248"/>
                  <a:pt x="423" y="248"/>
                  <a:pt x="423" y="248"/>
                </a:cubicBezTo>
                <a:cubicBezTo>
                  <a:pt x="423" y="248"/>
                  <a:pt x="423" y="248"/>
                  <a:pt x="423" y="248"/>
                </a:cubicBezTo>
                <a:cubicBezTo>
                  <a:pt x="423" y="248"/>
                  <a:pt x="423" y="248"/>
                  <a:pt x="423" y="248"/>
                </a:cubicBezTo>
                <a:cubicBezTo>
                  <a:pt x="423" y="248"/>
                  <a:pt x="423" y="248"/>
                  <a:pt x="423" y="248"/>
                </a:cubicBezTo>
                <a:cubicBezTo>
                  <a:pt x="423" y="248"/>
                  <a:pt x="423" y="248"/>
                  <a:pt x="423" y="248"/>
                </a:cubicBezTo>
                <a:cubicBezTo>
                  <a:pt x="423" y="248"/>
                  <a:pt x="423" y="248"/>
                  <a:pt x="423" y="248"/>
                </a:cubicBezTo>
                <a:cubicBezTo>
                  <a:pt x="423" y="248"/>
                  <a:pt x="423" y="248"/>
                  <a:pt x="423" y="247"/>
                </a:cubicBezTo>
                <a:cubicBezTo>
                  <a:pt x="423" y="247"/>
                  <a:pt x="423" y="247"/>
                  <a:pt x="423" y="247"/>
                </a:cubicBezTo>
                <a:cubicBezTo>
                  <a:pt x="423" y="247"/>
                  <a:pt x="423" y="247"/>
                  <a:pt x="423" y="247"/>
                </a:cubicBezTo>
                <a:cubicBezTo>
                  <a:pt x="423" y="247"/>
                  <a:pt x="423" y="247"/>
                  <a:pt x="423" y="247"/>
                </a:cubicBezTo>
                <a:cubicBezTo>
                  <a:pt x="423" y="247"/>
                  <a:pt x="423" y="247"/>
                  <a:pt x="423" y="247"/>
                </a:cubicBezTo>
                <a:cubicBezTo>
                  <a:pt x="423" y="247"/>
                  <a:pt x="423" y="247"/>
                  <a:pt x="423" y="247"/>
                </a:cubicBezTo>
                <a:cubicBezTo>
                  <a:pt x="423" y="247"/>
                  <a:pt x="423" y="247"/>
                  <a:pt x="423" y="247"/>
                </a:cubicBezTo>
                <a:cubicBezTo>
                  <a:pt x="423" y="247"/>
                  <a:pt x="423" y="247"/>
                  <a:pt x="423" y="247"/>
                </a:cubicBezTo>
                <a:cubicBezTo>
                  <a:pt x="423" y="247"/>
                  <a:pt x="423" y="247"/>
                  <a:pt x="423" y="247"/>
                </a:cubicBezTo>
                <a:cubicBezTo>
                  <a:pt x="423" y="247"/>
                  <a:pt x="423" y="247"/>
                  <a:pt x="423" y="247"/>
                </a:cubicBezTo>
                <a:cubicBezTo>
                  <a:pt x="423" y="247"/>
                  <a:pt x="423" y="247"/>
                  <a:pt x="423" y="247"/>
                </a:cubicBezTo>
                <a:cubicBezTo>
                  <a:pt x="423" y="247"/>
                  <a:pt x="423" y="247"/>
                  <a:pt x="423" y="247"/>
                </a:cubicBezTo>
                <a:cubicBezTo>
                  <a:pt x="423" y="247"/>
                  <a:pt x="423" y="246"/>
                  <a:pt x="423" y="246"/>
                </a:cubicBezTo>
                <a:cubicBezTo>
                  <a:pt x="423" y="246"/>
                  <a:pt x="423" y="246"/>
                  <a:pt x="423" y="246"/>
                </a:cubicBezTo>
                <a:cubicBezTo>
                  <a:pt x="423" y="246"/>
                  <a:pt x="423" y="246"/>
                  <a:pt x="423" y="246"/>
                </a:cubicBezTo>
                <a:cubicBezTo>
                  <a:pt x="423" y="246"/>
                  <a:pt x="423" y="246"/>
                  <a:pt x="423" y="246"/>
                </a:cubicBezTo>
                <a:cubicBezTo>
                  <a:pt x="423" y="246"/>
                  <a:pt x="423" y="246"/>
                  <a:pt x="423" y="246"/>
                </a:cubicBezTo>
                <a:cubicBezTo>
                  <a:pt x="423" y="246"/>
                  <a:pt x="423" y="246"/>
                  <a:pt x="423" y="246"/>
                </a:cubicBezTo>
                <a:cubicBezTo>
                  <a:pt x="423" y="246"/>
                  <a:pt x="423" y="246"/>
                  <a:pt x="423" y="246"/>
                </a:cubicBezTo>
                <a:cubicBezTo>
                  <a:pt x="423" y="246"/>
                  <a:pt x="423" y="246"/>
                  <a:pt x="423" y="246"/>
                </a:cubicBezTo>
                <a:cubicBezTo>
                  <a:pt x="423" y="246"/>
                  <a:pt x="423" y="246"/>
                  <a:pt x="423" y="246"/>
                </a:cubicBezTo>
                <a:cubicBezTo>
                  <a:pt x="423" y="246"/>
                  <a:pt x="423" y="246"/>
                  <a:pt x="423" y="246"/>
                </a:cubicBezTo>
                <a:cubicBezTo>
                  <a:pt x="423" y="246"/>
                  <a:pt x="423" y="246"/>
                  <a:pt x="423" y="246"/>
                </a:cubicBezTo>
                <a:cubicBezTo>
                  <a:pt x="423" y="246"/>
                  <a:pt x="423" y="246"/>
                  <a:pt x="423" y="246"/>
                </a:cubicBezTo>
                <a:cubicBezTo>
                  <a:pt x="423" y="246"/>
                  <a:pt x="423" y="246"/>
                  <a:pt x="423" y="245"/>
                </a:cubicBezTo>
                <a:cubicBezTo>
                  <a:pt x="423" y="245"/>
                  <a:pt x="423" y="245"/>
                  <a:pt x="423" y="245"/>
                </a:cubicBezTo>
                <a:cubicBezTo>
                  <a:pt x="423" y="245"/>
                  <a:pt x="423" y="245"/>
                  <a:pt x="423" y="245"/>
                </a:cubicBezTo>
                <a:cubicBezTo>
                  <a:pt x="423" y="245"/>
                  <a:pt x="423" y="245"/>
                  <a:pt x="423" y="245"/>
                </a:cubicBezTo>
                <a:cubicBezTo>
                  <a:pt x="423" y="245"/>
                  <a:pt x="423" y="245"/>
                  <a:pt x="423" y="245"/>
                </a:cubicBezTo>
                <a:cubicBezTo>
                  <a:pt x="423" y="245"/>
                  <a:pt x="423" y="245"/>
                  <a:pt x="423" y="245"/>
                </a:cubicBezTo>
                <a:cubicBezTo>
                  <a:pt x="423" y="245"/>
                  <a:pt x="423" y="245"/>
                  <a:pt x="423" y="245"/>
                </a:cubicBezTo>
                <a:cubicBezTo>
                  <a:pt x="423" y="245"/>
                  <a:pt x="423" y="245"/>
                  <a:pt x="423" y="245"/>
                </a:cubicBezTo>
                <a:cubicBezTo>
                  <a:pt x="423" y="245"/>
                  <a:pt x="423" y="245"/>
                  <a:pt x="423" y="245"/>
                </a:cubicBezTo>
                <a:cubicBezTo>
                  <a:pt x="423" y="245"/>
                  <a:pt x="423" y="245"/>
                  <a:pt x="423" y="245"/>
                </a:cubicBezTo>
                <a:cubicBezTo>
                  <a:pt x="423" y="245"/>
                  <a:pt x="423" y="245"/>
                  <a:pt x="423" y="245"/>
                </a:cubicBezTo>
                <a:cubicBezTo>
                  <a:pt x="423" y="245"/>
                  <a:pt x="423" y="245"/>
                  <a:pt x="423" y="245"/>
                </a:cubicBezTo>
                <a:cubicBezTo>
                  <a:pt x="423" y="245"/>
                  <a:pt x="423" y="245"/>
                  <a:pt x="423" y="244"/>
                </a:cubicBezTo>
                <a:cubicBezTo>
                  <a:pt x="423" y="244"/>
                  <a:pt x="423" y="244"/>
                  <a:pt x="423" y="244"/>
                </a:cubicBezTo>
                <a:cubicBezTo>
                  <a:pt x="423" y="244"/>
                  <a:pt x="423" y="244"/>
                  <a:pt x="423" y="244"/>
                </a:cubicBezTo>
                <a:cubicBezTo>
                  <a:pt x="423" y="244"/>
                  <a:pt x="423" y="244"/>
                  <a:pt x="423" y="244"/>
                </a:cubicBezTo>
                <a:cubicBezTo>
                  <a:pt x="423" y="244"/>
                  <a:pt x="423" y="244"/>
                  <a:pt x="423" y="244"/>
                </a:cubicBezTo>
                <a:cubicBezTo>
                  <a:pt x="423" y="244"/>
                  <a:pt x="423" y="244"/>
                  <a:pt x="423" y="244"/>
                </a:cubicBezTo>
                <a:cubicBezTo>
                  <a:pt x="423" y="244"/>
                  <a:pt x="423" y="244"/>
                  <a:pt x="423" y="244"/>
                </a:cubicBezTo>
                <a:cubicBezTo>
                  <a:pt x="423" y="244"/>
                  <a:pt x="423" y="244"/>
                  <a:pt x="423" y="244"/>
                </a:cubicBezTo>
                <a:cubicBezTo>
                  <a:pt x="423" y="244"/>
                  <a:pt x="423" y="244"/>
                  <a:pt x="423" y="244"/>
                </a:cubicBezTo>
                <a:cubicBezTo>
                  <a:pt x="423" y="244"/>
                  <a:pt x="423" y="244"/>
                  <a:pt x="423" y="244"/>
                </a:cubicBezTo>
                <a:cubicBezTo>
                  <a:pt x="423" y="244"/>
                  <a:pt x="423" y="244"/>
                  <a:pt x="423" y="244"/>
                </a:cubicBezTo>
                <a:cubicBezTo>
                  <a:pt x="423" y="244"/>
                  <a:pt x="423" y="244"/>
                  <a:pt x="423" y="244"/>
                </a:cubicBezTo>
                <a:cubicBezTo>
                  <a:pt x="423" y="244"/>
                  <a:pt x="423" y="244"/>
                  <a:pt x="423" y="243"/>
                </a:cubicBezTo>
                <a:cubicBezTo>
                  <a:pt x="423" y="243"/>
                  <a:pt x="423" y="243"/>
                  <a:pt x="423" y="243"/>
                </a:cubicBezTo>
                <a:cubicBezTo>
                  <a:pt x="423" y="243"/>
                  <a:pt x="423" y="243"/>
                  <a:pt x="423" y="243"/>
                </a:cubicBezTo>
                <a:cubicBezTo>
                  <a:pt x="423" y="243"/>
                  <a:pt x="423" y="243"/>
                  <a:pt x="423" y="243"/>
                </a:cubicBezTo>
                <a:cubicBezTo>
                  <a:pt x="423" y="243"/>
                  <a:pt x="423" y="243"/>
                  <a:pt x="423" y="243"/>
                </a:cubicBezTo>
                <a:cubicBezTo>
                  <a:pt x="423" y="243"/>
                  <a:pt x="424" y="243"/>
                  <a:pt x="424" y="243"/>
                </a:cubicBezTo>
                <a:cubicBezTo>
                  <a:pt x="424" y="243"/>
                  <a:pt x="424" y="243"/>
                  <a:pt x="424" y="243"/>
                </a:cubicBezTo>
                <a:cubicBezTo>
                  <a:pt x="424" y="243"/>
                  <a:pt x="424" y="243"/>
                  <a:pt x="424" y="243"/>
                </a:cubicBezTo>
                <a:cubicBezTo>
                  <a:pt x="424" y="243"/>
                  <a:pt x="424" y="243"/>
                  <a:pt x="424" y="243"/>
                </a:cubicBezTo>
                <a:cubicBezTo>
                  <a:pt x="424" y="243"/>
                  <a:pt x="424" y="243"/>
                  <a:pt x="424" y="243"/>
                </a:cubicBezTo>
                <a:cubicBezTo>
                  <a:pt x="424" y="243"/>
                  <a:pt x="424" y="243"/>
                  <a:pt x="424" y="243"/>
                </a:cubicBezTo>
                <a:cubicBezTo>
                  <a:pt x="424" y="243"/>
                  <a:pt x="424" y="243"/>
                  <a:pt x="424" y="243"/>
                </a:cubicBezTo>
                <a:cubicBezTo>
                  <a:pt x="424" y="243"/>
                  <a:pt x="424" y="243"/>
                  <a:pt x="424" y="242"/>
                </a:cubicBezTo>
                <a:cubicBezTo>
                  <a:pt x="424" y="242"/>
                  <a:pt x="424" y="242"/>
                  <a:pt x="424" y="242"/>
                </a:cubicBezTo>
                <a:cubicBezTo>
                  <a:pt x="424" y="242"/>
                  <a:pt x="424" y="242"/>
                  <a:pt x="424" y="242"/>
                </a:cubicBezTo>
                <a:cubicBezTo>
                  <a:pt x="424" y="242"/>
                  <a:pt x="424" y="242"/>
                  <a:pt x="424" y="242"/>
                </a:cubicBezTo>
                <a:cubicBezTo>
                  <a:pt x="424" y="242"/>
                  <a:pt x="424" y="242"/>
                  <a:pt x="424" y="242"/>
                </a:cubicBezTo>
                <a:cubicBezTo>
                  <a:pt x="424" y="242"/>
                  <a:pt x="424" y="242"/>
                  <a:pt x="424" y="242"/>
                </a:cubicBezTo>
                <a:cubicBezTo>
                  <a:pt x="424" y="242"/>
                  <a:pt x="424" y="242"/>
                  <a:pt x="424" y="242"/>
                </a:cubicBezTo>
                <a:cubicBezTo>
                  <a:pt x="424" y="242"/>
                  <a:pt x="424" y="242"/>
                  <a:pt x="424" y="242"/>
                </a:cubicBezTo>
                <a:cubicBezTo>
                  <a:pt x="424" y="242"/>
                  <a:pt x="424" y="242"/>
                  <a:pt x="424" y="242"/>
                </a:cubicBezTo>
                <a:cubicBezTo>
                  <a:pt x="424" y="242"/>
                  <a:pt x="424" y="242"/>
                  <a:pt x="424" y="242"/>
                </a:cubicBezTo>
                <a:cubicBezTo>
                  <a:pt x="424" y="242"/>
                  <a:pt x="424" y="242"/>
                  <a:pt x="424" y="242"/>
                </a:cubicBezTo>
                <a:cubicBezTo>
                  <a:pt x="424" y="242"/>
                  <a:pt x="424" y="242"/>
                  <a:pt x="424" y="242"/>
                </a:cubicBezTo>
                <a:cubicBezTo>
                  <a:pt x="424" y="242"/>
                  <a:pt x="424" y="242"/>
                  <a:pt x="424" y="242"/>
                </a:cubicBezTo>
                <a:cubicBezTo>
                  <a:pt x="424" y="241"/>
                  <a:pt x="424" y="241"/>
                  <a:pt x="424" y="241"/>
                </a:cubicBezTo>
                <a:cubicBezTo>
                  <a:pt x="424" y="241"/>
                  <a:pt x="424" y="241"/>
                  <a:pt x="424" y="241"/>
                </a:cubicBezTo>
                <a:cubicBezTo>
                  <a:pt x="424" y="241"/>
                  <a:pt x="424" y="241"/>
                  <a:pt x="424" y="241"/>
                </a:cubicBezTo>
                <a:cubicBezTo>
                  <a:pt x="424" y="241"/>
                  <a:pt x="424" y="241"/>
                  <a:pt x="424" y="241"/>
                </a:cubicBezTo>
                <a:cubicBezTo>
                  <a:pt x="424" y="241"/>
                  <a:pt x="424" y="241"/>
                  <a:pt x="424" y="241"/>
                </a:cubicBezTo>
                <a:cubicBezTo>
                  <a:pt x="424" y="241"/>
                  <a:pt x="424" y="241"/>
                  <a:pt x="424" y="241"/>
                </a:cubicBezTo>
                <a:cubicBezTo>
                  <a:pt x="424" y="241"/>
                  <a:pt x="424" y="241"/>
                  <a:pt x="424" y="241"/>
                </a:cubicBezTo>
                <a:cubicBezTo>
                  <a:pt x="424" y="241"/>
                  <a:pt x="424" y="241"/>
                  <a:pt x="424" y="241"/>
                </a:cubicBezTo>
                <a:cubicBezTo>
                  <a:pt x="424" y="241"/>
                  <a:pt x="424" y="241"/>
                  <a:pt x="424" y="241"/>
                </a:cubicBezTo>
                <a:cubicBezTo>
                  <a:pt x="424" y="241"/>
                  <a:pt x="424" y="241"/>
                  <a:pt x="424" y="241"/>
                </a:cubicBezTo>
                <a:cubicBezTo>
                  <a:pt x="424" y="241"/>
                  <a:pt x="424" y="241"/>
                  <a:pt x="424" y="241"/>
                </a:cubicBezTo>
                <a:cubicBezTo>
                  <a:pt x="424" y="241"/>
                  <a:pt x="424" y="241"/>
                  <a:pt x="424" y="241"/>
                </a:cubicBezTo>
                <a:cubicBezTo>
                  <a:pt x="424" y="240"/>
                  <a:pt x="424" y="240"/>
                  <a:pt x="424" y="240"/>
                </a:cubicBezTo>
                <a:cubicBezTo>
                  <a:pt x="424" y="240"/>
                  <a:pt x="424" y="240"/>
                  <a:pt x="424" y="240"/>
                </a:cubicBezTo>
                <a:cubicBezTo>
                  <a:pt x="424" y="240"/>
                  <a:pt x="424" y="240"/>
                  <a:pt x="424" y="240"/>
                </a:cubicBezTo>
                <a:cubicBezTo>
                  <a:pt x="424" y="240"/>
                  <a:pt x="424" y="240"/>
                  <a:pt x="424" y="240"/>
                </a:cubicBezTo>
                <a:cubicBezTo>
                  <a:pt x="424" y="240"/>
                  <a:pt x="424" y="240"/>
                  <a:pt x="424" y="240"/>
                </a:cubicBezTo>
                <a:cubicBezTo>
                  <a:pt x="424" y="240"/>
                  <a:pt x="424" y="240"/>
                  <a:pt x="424" y="240"/>
                </a:cubicBezTo>
                <a:cubicBezTo>
                  <a:pt x="424" y="240"/>
                  <a:pt x="424" y="240"/>
                  <a:pt x="424" y="240"/>
                </a:cubicBezTo>
                <a:cubicBezTo>
                  <a:pt x="424" y="240"/>
                  <a:pt x="424" y="240"/>
                  <a:pt x="424" y="240"/>
                </a:cubicBezTo>
                <a:cubicBezTo>
                  <a:pt x="424" y="240"/>
                  <a:pt x="424" y="240"/>
                  <a:pt x="424" y="240"/>
                </a:cubicBezTo>
                <a:cubicBezTo>
                  <a:pt x="424" y="240"/>
                  <a:pt x="424" y="240"/>
                  <a:pt x="424" y="240"/>
                </a:cubicBezTo>
                <a:cubicBezTo>
                  <a:pt x="424" y="240"/>
                  <a:pt x="424" y="240"/>
                  <a:pt x="424" y="240"/>
                </a:cubicBezTo>
                <a:cubicBezTo>
                  <a:pt x="424" y="240"/>
                  <a:pt x="424" y="240"/>
                  <a:pt x="424" y="239"/>
                </a:cubicBezTo>
                <a:cubicBezTo>
                  <a:pt x="424" y="239"/>
                  <a:pt x="424" y="239"/>
                  <a:pt x="424" y="239"/>
                </a:cubicBezTo>
                <a:cubicBezTo>
                  <a:pt x="424" y="239"/>
                  <a:pt x="424" y="239"/>
                  <a:pt x="424" y="239"/>
                </a:cubicBezTo>
                <a:cubicBezTo>
                  <a:pt x="424" y="239"/>
                  <a:pt x="424" y="239"/>
                  <a:pt x="424" y="239"/>
                </a:cubicBezTo>
                <a:cubicBezTo>
                  <a:pt x="424" y="239"/>
                  <a:pt x="424" y="239"/>
                  <a:pt x="424" y="239"/>
                </a:cubicBezTo>
                <a:cubicBezTo>
                  <a:pt x="424" y="239"/>
                  <a:pt x="424" y="239"/>
                  <a:pt x="424" y="239"/>
                </a:cubicBezTo>
                <a:cubicBezTo>
                  <a:pt x="424" y="239"/>
                  <a:pt x="424" y="239"/>
                  <a:pt x="424" y="239"/>
                </a:cubicBezTo>
                <a:cubicBezTo>
                  <a:pt x="424" y="239"/>
                  <a:pt x="424" y="239"/>
                  <a:pt x="424" y="239"/>
                </a:cubicBezTo>
                <a:cubicBezTo>
                  <a:pt x="424" y="239"/>
                  <a:pt x="424" y="239"/>
                  <a:pt x="424" y="239"/>
                </a:cubicBezTo>
                <a:cubicBezTo>
                  <a:pt x="424" y="239"/>
                  <a:pt x="424" y="239"/>
                  <a:pt x="424" y="239"/>
                </a:cubicBezTo>
                <a:cubicBezTo>
                  <a:pt x="424" y="239"/>
                  <a:pt x="424" y="239"/>
                  <a:pt x="424" y="239"/>
                </a:cubicBezTo>
                <a:cubicBezTo>
                  <a:pt x="424" y="239"/>
                  <a:pt x="424" y="239"/>
                  <a:pt x="424" y="239"/>
                </a:cubicBezTo>
                <a:cubicBezTo>
                  <a:pt x="424" y="239"/>
                  <a:pt x="424" y="239"/>
                  <a:pt x="424" y="239"/>
                </a:cubicBezTo>
                <a:cubicBezTo>
                  <a:pt x="424" y="238"/>
                  <a:pt x="424" y="238"/>
                  <a:pt x="424" y="238"/>
                </a:cubicBezTo>
                <a:cubicBezTo>
                  <a:pt x="424" y="238"/>
                  <a:pt x="424" y="238"/>
                  <a:pt x="424" y="238"/>
                </a:cubicBezTo>
                <a:cubicBezTo>
                  <a:pt x="424" y="238"/>
                  <a:pt x="424" y="238"/>
                  <a:pt x="424" y="238"/>
                </a:cubicBezTo>
                <a:cubicBezTo>
                  <a:pt x="424" y="238"/>
                  <a:pt x="424" y="238"/>
                  <a:pt x="424" y="238"/>
                </a:cubicBezTo>
                <a:cubicBezTo>
                  <a:pt x="424" y="238"/>
                  <a:pt x="424" y="238"/>
                  <a:pt x="424" y="238"/>
                </a:cubicBezTo>
                <a:cubicBezTo>
                  <a:pt x="424" y="238"/>
                  <a:pt x="424" y="238"/>
                  <a:pt x="424" y="238"/>
                </a:cubicBezTo>
                <a:cubicBezTo>
                  <a:pt x="424" y="238"/>
                  <a:pt x="424" y="238"/>
                  <a:pt x="424" y="238"/>
                </a:cubicBezTo>
                <a:cubicBezTo>
                  <a:pt x="424" y="238"/>
                  <a:pt x="424" y="238"/>
                  <a:pt x="424" y="238"/>
                </a:cubicBezTo>
                <a:cubicBezTo>
                  <a:pt x="424" y="238"/>
                  <a:pt x="424" y="238"/>
                  <a:pt x="424" y="238"/>
                </a:cubicBezTo>
                <a:cubicBezTo>
                  <a:pt x="424" y="238"/>
                  <a:pt x="424" y="238"/>
                  <a:pt x="424" y="238"/>
                </a:cubicBezTo>
                <a:cubicBezTo>
                  <a:pt x="424" y="238"/>
                  <a:pt x="424" y="238"/>
                  <a:pt x="424" y="238"/>
                </a:cubicBezTo>
                <a:cubicBezTo>
                  <a:pt x="424" y="238"/>
                  <a:pt x="424" y="238"/>
                  <a:pt x="424" y="238"/>
                </a:cubicBezTo>
                <a:cubicBezTo>
                  <a:pt x="424" y="237"/>
                  <a:pt x="424" y="237"/>
                  <a:pt x="424" y="237"/>
                </a:cubicBezTo>
                <a:cubicBezTo>
                  <a:pt x="424" y="237"/>
                  <a:pt x="424" y="237"/>
                  <a:pt x="424" y="237"/>
                </a:cubicBezTo>
                <a:cubicBezTo>
                  <a:pt x="424" y="237"/>
                  <a:pt x="424" y="237"/>
                  <a:pt x="424" y="237"/>
                </a:cubicBezTo>
                <a:cubicBezTo>
                  <a:pt x="424" y="237"/>
                  <a:pt x="424" y="237"/>
                  <a:pt x="424" y="237"/>
                </a:cubicBezTo>
                <a:cubicBezTo>
                  <a:pt x="424" y="237"/>
                  <a:pt x="424" y="237"/>
                  <a:pt x="424" y="237"/>
                </a:cubicBezTo>
                <a:cubicBezTo>
                  <a:pt x="424" y="237"/>
                  <a:pt x="424" y="237"/>
                  <a:pt x="424" y="237"/>
                </a:cubicBezTo>
                <a:cubicBezTo>
                  <a:pt x="424" y="237"/>
                  <a:pt x="424" y="237"/>
                  <a:pt x="424" y="237"/>
                </a:cubicBezTo>
                <a:cubicBezTo>
                  <a:pt x="424" y="237"/>
                  <a:pt x="424" y="237"/>
                  <a:pt x="424" y="237"/>
                </a:cubicBezTo>
                <a:cubicBezTo>
                  <a:pt x="424" y="237"/>
                  <a:pt x="424" y="237"/>
                  <a:pt x="424" y="237"/>
                </a:cubicBezTo>
                <a:cubicBezTo>
                  <a:pt x="424" y="237"/>
                  <a:pt x="424" y="237"/>
                  <a:pt x="424" y="237"/>
                </a:cubicBezTo>
                <a:cubicBezTo>
                  <a:pt x="424" y="237"/>
                  <a:pt x="424" y="237"/>
                  <a:pt x="424" y="237"/>
                </a:cubicBezTo>
                <a:cubicBezTo>
                  <a:pt x="424" y="237"/>
                  <a:pt x="424" y="237"/>
                  <a:pt x="424" y="237"/>
                </a:cubicBezTo>
                <a:cubicBezTo>
                  <a:pt x="424" y="236"/>
                  <a:pt x="424" y="236"/>
                  <a:pt x="424" y="236"/>
                </a:cubicBezTo>
                <a:cubicBezTo>
                  <a:pt x="424" y="236"/>
                  <a:pt x="424" y="236"/>
                  <a:pt x="424" y="236"/>
                </a:cubicBezTo>
                <a:cubicBezTo>
                  <a:pt x="424" y="236"/>
                  <a:pt x="424" y="236"/>
                  <a:pt x="424" y="236"/>
                </a:cubicBezTo>
                <a:cubicBezTo>
                  <a:pt x="424" y="236"/>
                  <a:pt x="424" y="236"/>
                  <a:pt x="424" y="236"/>
                </a:cubicBezTo>
                <a:cubicBezTo>
                  <a:pt x="424" y="236"/>
                  <a:pt x="424" y="236"/>
                  <a:pt x="424" y="236"/>
                </a:cubicBezTo>
                <a:cubicBezTo>
                  <a:pt x="424" y="236"/>
                  <a:pt x="424" y="236"/>
                  <a:pt x="424" y="236"/>
                </a:cubicBezTo>
                <a:cubicBezTo>
                  <a:pt x="424" y="236"/>
                  <a:pt x="424" y="236"/>
                  <a:pt x="424" y="236"/>
                </a:cubicBezTo>
                <a:cubicBezTo>
                  <a:pt x="424" y="236"/>
                  <a:pt x="424" y="236"/>
                  <a:pt x="424" y="236"/>
                </a:cubicBezTo>
                <a:cubicBezTo>
                  <a:pt x="424" y="235"/>
                  <a:pt x="425" y="235"/>
                  <a:pt x="425" y="235"/>
                </a:cubicBezTo>
                <a:cubicBezTo>
                  <a:pt x="425" y="235"/>
                  <a:pt x="425" y="235"/>
                  <a:pt x="425" y="235"/>
                </a:cubicBezTo>
                <a:cubicBezTo>
                  <a:pt x="425" y="235"/>
                  <a:pt x="425" y="235"/>
                  <a:pt x="425" y="234"/>
                </a:cubicBezTo>
                <a:cubicBezTo>
                  <a:pt x="425" y="234"/>
                  <a:pt x="425" y="234"/>
                  <a:pt x="425" y="234"/>
                </a:cubicBezTo>
                <a:cubicBezTo>
                  <a:pt x="425" y="234"/>
                  <a:pt x="425" y="234"/>
                  <a:pt x="425" y="234"/>
                </a:cubicBezTo>
                <a:cubicBezTo>
                  <a:pt x="425" y="234"/>
                  <a:pt x="425" y="234"/>
                  <a:pt x="425" y="234"/>
                </a:cubicBezTo>
                <a:cubicBezTo>
                  <a:pt x="425" y="234"/>
                  <a:pt x="425" y="234"/>
                  <a:pt x="425" y="234"/>
                </a:cubicBezTo>
                <a:cubicBezTo>
                  <a:pt x="425" y="234"/>
                  <a:pt x="425" y="234"/>
                  <a:pt x="425" y="234"/>
                </a:cubicBezTo>
                <a:cubicBezTo>
                  <a:pt x="425" y="232"/>
                  <a:pt x="425" y="231"/>
                  <a:pt x="425" y="229"/>
                </a:cubicBezTo>
                <a:cubicBezTo>
                  <a:pt x="425" y="229"/>
                  <a:pt x="425" y="229"/>
                  <a:pt x="425" y="229"/>
                </a:cubicBezTo>
                <a:cubicBezTo>
                  <a:pt x="425" y="229"/>
                  <a:pt x="425" y="229"/>
                  <a:pt x="425" y="229"/>
                </a:cubicBezTo>
                <a:cubicBezTo>
                  <a:pt x="425" y="229"/>
                  <a:pt x="425" y="228"/>
                  <a:pt x="425" y="228"/>
                </a:cubicBezTo>
                <a:cubicBezTo>
                  <a:pt x="425" y="228"/>
                  <a:pt x="425" y="228"/>
                  <a:pt x="425" y="228"/>
                </a:cubicBezTo>
                <a:cubicBezTo>
                  <a:pt x="425" y="228"/>
                  <a:pt x="425" y="228"/>
                  <a:pt x="425" y="228"/>
                </a:cubicBezTo>
                <a:cubicBezTo>
                  <a:pt x="425" y="228"/>
                  <a:pt x="425" y="228"/>
                  <a:pt x="425" y="228"/>
                </a:cubicBezTo>
                <a:cubicBezTo>
                  <a:pt x="425" y="228"/>
                  <a:pt x="425" y="228"/>
                  <a:pt x="425" y="228"/>
                </a:cubicBezTo>
                <a:cubicBezTo>
                  <a:pt x="425" y="228"/>
                  <a:pt x="425" y="228"/>
                  <a:pt x="425" y="228"/>
                </a:cubicBezTo>
                <a:cubicBezTo>
                  <a:pt x="425" y="228"/>
                  <a:pt x="425" y="228"/>
                  <a:pt x="425" y="228"/>
                </a:cubicBezTo>
                <a:cubicBezTo>
                  <a:pt x="425" y="228"/>
                  <a:pt x="425" y="228"/>
                  <a:pt x="425" y="228"/>
                </a:cubicBezTo>
                <a:cubicBezTo>
                  <a:pt x="425" y="228"/>
                  <a:pt x="425" y="228"/>
                  <a:pt x="425" y="228"/>
                </a:cubicBezTo>
                <a:cubicBezTo>
                  <a:pt x="425" y="228"/>
                  <a:pt x="425" y="228"/>
                  <a:pt x="425" y="228"/>
                </a:cubicBezTo>
                <a:cubicBezTo>
                  <a:pt x="425" y="228"/>
                  <a:pt x="425" y="228"/>
                  <a:pt x="425" y="228"/>
                </a:cubicBezTo>
                <a:cubicBezTo>
                  <a:pt x="425" y="228"/>
                  <a:pt x="425" y="228"/>
                  <a:pt x="425" y="228"/>
                </a:cubicBezTo>
                <a:cubicBezTo>
                  <a:pt x="425" y="227"/>
                  <a:pt x="425" y="227"/>
                  <a:pt x="425" y="227"/>
                </a:cubicBezTo>
                <a:cubicBezTo>
                  <a:pt x="425" y="227"/>
                  <a:pt x="425" y="227"/>
                  <a:pt x="425" y="227"/>
                </a:cubicBezTo>
                <a:cubicBezTo>
                  <a:pt x="425" y="227"/>
                  <a:pt x="425" y="227"/>
                  <a:pt x="425" y="227"/>
                </a:cubicBezTo>
                <a:cubicBezTo>
                  <a:pt x="425" y="227"/>
                  <a:pt x="425" y="227"/>
                  <a:pt x="425" y="227"/>
                </a:cubicBezTo>
                <a:cubicBezTo>
                  <a:pt x="425" y="227"/>
                  <a:pt x="425" y="227"/>
                  <a:pt x="425" y="227"/>
                </a:cubicBezTo>
                <a:cubicBezTo>
                  <a:pt x="425" y="227"/>
                  <a:pt x="425" y="227"/>
                  <a:pt x="425" y="227"/>
                </a:cubicBezTo>
                <a:cubicBezTo>
                  <a:pt x="425" y="226"/>
                  <a:pt x="425" y="225"/>
                  <a:pt x="425" y="224"/>
                </a:cubicBezTo>
                <a:cubicBezTo>
                  <a:pt x="426" y="220"/>
                  <a:pt x="423" y="217"/>
                  <a:pt x="419" y="217"/>
                </a:cubicBezTo>
                <a:cubicBezTo>
                  <a:pt x="418" y="217"/>
                  <a:pt x="418" y="217"/>
                  <a:pt x="418" y="217"/>
                </a:cubicBezTo>
                <a:close/>
                <a:moveTo>
                  <a:pt x="406" y="135"/>
                </a:moveTo>
                <a:cubicBezTo>
                  <a:pt x="405" y="135"/>
                  <a:pt x="404" y="135"/>
                  <a:pt x="404" y="135"/>
                </a:cubicBezTo>
                <a:cubicBezTo>
                  <a:pt x="400" y="137"/>
                  <a:pt x="398" y="141"/>
                  <a:pt x="399" y="144"/>
                </a:cubicBezTo>
                <a:cubicBezTo>
                  <a:pt x="404" y="157"/>
                  <a:pt x="407" y="170"/>
                  <a:pt x="409" y="183"/>
                </a:cubicBezTo>
                <a:cubicBezTo>
                  <a:pt x="410" y="187"/>
                  <a:pt x="413" y="189"/>
                  <a:pt x="416" y="189"/>
                </a:cubicBezTo>
                <a:cubicBezTo>
                  <a:pt x="417" y="189"/>
                  <a:pt x="417" y="189"/>
                  <a:pt x="417" y="189"/>
                </a:cubicBezTo>
                <a:cubicBezTo>
                  <a:pt x="421" y="189"/>
                  <a:pt x="424" y="185"/>
                  <a:pt x="423" y="181"/>
                </a:cubicBezTo>
                <a:cubicBezTo>
                  <a:pt x="422" y="172"/>
                  <a:pt x="420" y="162"/>
                  <a:pt x="417" y="153"/>
                </a:cubicBezTo>
                <a:cubicBezTo>
                  <a:pt x="417" y="153"/>
                  <a:pt x="417" y="153"/>
                  <a:pt x="417" y="153"/>
                </a:cubicBezTo>
                <a:cubicBezTo>
                  <a:pt x="417" y="153"/>
                  <a:pt x="417" y="153"/>
                  <a:pt x="417" y="153"/>
                </a:cubicBezTo>
                <a:cubicBezTo>
                  <a:pt x="417" y="153"/>
                  <a:pt x="417" y="153"/>
                  <a:pt x="417" y="153"/>
                </a:cubicBezTo>
                <a:cubicBezTo>
                  <a:pt x="417" y="153"/>
                  <a:pt x="417" y="153"/>
                  <a:pt x="417" y="152"/>
                </a:cubicBezTo>
                <a:cubicBezTo>
                  <a:pt x="417" y="152"/>
                  <a:pt x="417" y="152"/>
                  <a:pt x="417" y="152"/>
                </a:cubicBezTo>
                <a:cubicBezTo>
                  <a:pt x="417" y="152"/>
                  <a:pt x="417" y="152"/>
                  <a:pt x="417" y="152"/>
                </a:cubicBezTo>
                <a:cubicBezTo>
                  <a:pt x="417" y="152"/>
                  <a:pt x="417" y="152"/>
                  <a:pt x="417" y="152"/>
                </a:cubicBezTo>
                <a:cubicBezTo>
                  <a:pt x="417" y="152"/>
                  <a:pt x="417" y="152"/>
                  <a:pt x="417" y="152"/>
                </a:cubicBezTo>
                <a:cubicBezTo>
                  <a:pt x="417" y="152"/>
                  <a:pt x="417" y="152"/>
                  <a:pt x="417" y="152"/>
                </a:cubicBezTo>
                <a:cubicBezTo>
                  <a:pt x="417" y="151"/>
                  <a:pt x="416" y="150"/>
                  <a:pt x="416" y="150"/>
                </a:cubicBezTo>
                <a:cubicBezTo>
                  <a:pt x="416" y="150"/>
                  <a:pt x="416" y="150"/>
                  <a:pt x="416" y="150"/>
                </a:cubicBezTo>
                <a:cubicBezTo>
                  <a:pt x="416" y="149"/>
                  <a:pt x="416" y="149"/>
                  <a:pt x="416" y="149"/>
                </a:cubicBezTo>
                <a:cubicBezTo>
                  <a:pt x="416" y="149"/>
                  <a:pt x="416" y="149"/>
                  <a:pt x="416" y="149"/>
                </a:cubicBezTo>
                <a:cubicBezTo>
                  <a:pt x="416" y="149"/>
                  <a:pt x="416" y="149"/>
                  <a:pt x="416" y="149"/>
                </a:cubicBezTo>
                <a:cubicBezTo>
                  <a:pt x="416" y="149"/>
                  <a:pt x="416" y="149"/>
                  <a:pt x="416" y="149"/>
                </a:cubicBezTo>
                <a:cubicBezTo>
                  <a:pt x="416" y="149"/>
                  <a:pt x="416" y="149"/>
                  <a:pt x="416" y="149"/>
                </a:cubicBezTo>
                <a:cubicBezTo>
                  <a:pt x="416" y="149"/>
                  <a:pt x="416" y="149"/>
                  <a:pt x="416" y="149"/>
                </a:cubicBezTo>
                <a:cubicBezTo>
                  <a:pt x="416" y="149"/>
                  <a:pt x="416" y="149"/>
                  <a:pt x="416" y="149"/>
                </a:cubicBezTo>
                <a:cubicBezTo>
                  <a:pt x="416" y="149"/>
                  <a:pt x="416" y="149"/>
                  <a:pt x="416" y="149"/>
                </a:cubicBezTo>
                <a:cubicBezTo>
                  <a:pt x="416" y="149"/>
                  <a:pt x="416" y="149"/>
                  <a:pt x="416" y="149"/>
                </a:cubicBezTo>
                <a:cubicBezTo>
                  <a:pt x="416" y="149"/>
                  <a:pt x="416" y="149"/>
                  <a:pt x="416" y="149"/>
                </a:cubicBezTo>
                <a:cubicBezTo>
                  <a:pt x="416" y="149"/>
                  <a:pt x="416" y="149"/>
                  <a:pt x="416" y="149"/>
                </a:cubicBezTo>
                <a:cubicBezTo>
                  <a:pt x="416" y="149"/>
                  <a:pt x="416" y="149"/>
                  <a:pt x="416" y="149"/>
                </a:cubicBezTo>
                <a:cubicBezTo>
                  <a:pt x="416" y="149"/>
                  <a:pt x="416" y="148"/>
                  <a:pt x="416" y="148"/>
                </a:cubicBezTo>
                <a:cubicBezTo>
                  <a:pt x="416" y="148"/>
                  <a:pt x="416" y="148"/>
                  <a:pt x="416" y="148"/>
                </a:cubicBezTo>
                <a:cubicBezTo>
                  <a:pt x="416" y="148"/>
                  <a:pt x="416" y="148"/>
                  <a:pt x="416" y="148"/>
                </a:cubicBezTo>
                <a:cubicBezTo>
                  <a:pt x="416" y="148"/>
                  <a:pt x="416" y="148"/>
                  <a:pt x="416" y="148"/>
                </a:cubicBezTo>
                <a:cubicBezTo>
                  <a:pt x="416" y="148"/>
                  <a:pt x="416" y="148"/>
                  <a:pt x="416" y="148"/>
                </a:cubicBezTo>
                <a:cubicBezTo>
                  <a:pt x="416" y="148"/>
                  <a:pt x="416" y="148"/>
                  <a:pt x="416" y="148"/>
                </a:cubicBezTo>
                <a:cubicBezTo>
                  <a:pt x="416" y="148"/>
                  <a:pt x="416" y="148"/>
                  <a:pt x="416" y="148"/>
                </a:cubicBezTo>
                <a:cubicBezTo>
                  <a:pt x="416" y="148"/>
                  <a:pt x="416" y="148"/>
                  <a:pt x="416" y="148"/>
                </a:cubicBezTo>
                <a:cubicBezTo>
                  <a:pt x="416" y="148"/>
                  <a:pt x="416" y="148"/>
                  <a:pt x="416" y="148"/>
                </a:cubicBezTo>
                <a:cubicBezTo>
                  <a:pt x="416" y="148"/>
                  <a:pt x="416" y="148"/>
                  <a:pt x="416" y="148"/>
                </a:cubicBezTo>
                <a:cubicBezTo>
                  <a:pt x="416" y="148"/>
                  <a:pt x="416" y="148"/>
                  <a:pt x="416" y="148"/>
                </a:cubicBezTo>
                <a:cubicBezTo>
                  <a:pt x="416" y="148"/>
                  <a:pt x="416" y="148"/>
                  <a:pt x="416" y="148"/>
                </a:cubicBezTo>
                <a:cubicBezTo>
                  <a:pt x="416" y="148"/>
                  <a:pt x="416" y="148"/>
                  <a:pt x="416" y="147"/>
                </a:cubicBezTo>
                <a:cubicBezTo>
                  <a:pt x="416" y="147"/>
                  <a:pt x="416" y="147"/>
                  <a:pt x="416" y="147"/>
                </a:cubicBezTo>
                <a:cubicBezTo>
                  <a:pt x="416" y="147"/>
                  <a:pt x="416" y="147"/>
                  <a:pt x="415" y="147"/>
                </a:cubicBezTo>
                <a:cubicBezTo>
                  <a:pt x="415" y="147"/>
                  <a:pt x="415" y="147"/>
                  <a:pt x="415" y="147"/>
                </a:cubicBezTo>
                <a:cubicBezTo>
                  <a:pt x="415" y="147"/>
                  <a:pt x="415" y="147"/>
                  <a:pt x="415" y="147"/>
                </a:cubicBezTo>
                <a:cubicBezTo>
                  <a:pt x="415" y="147"/>
                  <a:pt x="415" y="147"/>
                  <a:pt x="415" y="147"/>
                </a:cubicBezTo>
                <a:cubicBezTo>
                  <a:pt x="415" y="147"/>
                  <a:pt x="415" y="147"/>
                  <a:pt x="415" y="147"/>
                </a:cubicBezTo>
                <a:cubicBezTo>
                  <a:pt x="415" y="147"/>
                  <a:pt x="415" y="147"/>
                  <a:pt x="415" y="147"/>
                </a:cubicBezTo>
                <a:cubicBezTo>
                  <a:pt x="415" y="147"/>
                  <a:pt x="415" y="147"/>
                  <a:pt x="415" y="147"/>
                </a:cubicBezTo>
                <a:cubicBezTo>
                  <a:pt x="415" y="147"/>
                  <a:pt x="415" y="147"/>
                  <a:pt x="415" y="147"/>
                </a:cubicBezTo>
                <a:cubicBezTo>
                  <a:pt x="415" y="147"/>
                  <a:pt x="415" y="147"/>
                  <a:pt x="415" y="147"/>
                </a:cubicBezTo>
                <a:cubicBezTo>
                  <a:pt x="415" y="147"/>
                  <a:pt x="415" y="147"/>
                  <a:pt x="415" y="147"/>
                </a:cubicBezTo>
                <a:cubicBezTo>
                  <a:pt x="415" y="147"/>
                  <a:pt x="415" y="147"/>
                  <a:pt x="415" y="147"/>
                </a:cubicBezTo>
                <a:cubicBezTo>
                  <a:pt x="415" y="147"/>
                  <a:pt x="415" y="147"/>
                  <a:pt x="415" y="146"/>
                </a:cubicBezTo>
                <a:cubicBezTo>
                  <a:pt x="415" y="146"/>
                  <a:pt x="415" y="146"/>
                  <a:pt x="415" y="146"/>
                </a:cubicBezTo>
                <a:cubicBezTo>
                  <a:pt x="415" y="146"/>
                  <a:pt x="415" y="146"/>
                  <a:pt x="415" y="146"/>
                </a:cubicBezTo>
                <a:cubicBezTo>
                  <a:pt x="415" y="146"/>
                  <a:pt x="415" y="146"/>
                  <a:pt x="415" y="146"/>
                </a:cubicBezTo>
                <a:cubicBezTo>
                  <a:pt x="415" y="146"/>
                  <a:pt x="415" y="146"/>
                  <a:pt x="415" y="146"/>
                </a:cubicBezTo>
                <a:cubicBezTo>
                  <a:pt x="415" y="146"/>
                  <a:pt x="415" y="146"/>
                  <a:pt x="415" y="146"/>
                </a:cubicBezTo>
                <a:cubicBezTo>
                  <a:pt x="415" y="146"/>
                  <a:pt x="415" y="146"/>
                  <a:pt x="415" y="146"/>
                </a:cubicBezTo>
                <a:cubicBezTo>
                  <a:pt x="415" y="146"/>
                  <a:pt x="415" y="146"/>
                  <a:pt x="415" y="146"/>
                </a:cubicBezTo>
                <a:cubicBezTo>
                  <a:pt x="415" y="146"/>
                  <a:pt x="415" y="146"/>
                  <a:pt x="415" y="146"/>
                </a:cubicBezTo>
                <a:cubicBezTo>
                  <a:pt x="415" y="146"/>
                  <a:pt x="415" y="146"/>
                  <a:pt x="415" y="146"/>
                </a:cubicBezTo>
                <a:cubicBezTo>
                  <a:pt x="415" y="146"/>
                  <a:pt x="415" y="146"/>
                  <a:pt x="415" y="146"/>
                </a:cubicBezTo>
                <a:cubicBezTo>
                  <a:pt x="415" y="146"/>
                  <a:pt x="415" y="146"/>
                  <a:pt x="415" y="146"/>
                </a:cubicBezTo>
                <a:cubicBezTo>
                  <a:pt x="415" y="146"/>
                  <a:pt x="415" y="146"/>
                  <a:pt x="415" y="146"/>
                </a:cubicBezTo>
                <a:cubicBezTo>
                  <a:pt x="415" y="146"/>
                  <a:pt x="415" y="145"/>
                  <a:pt x="415" y="145"/>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5"/>
                  <a:pt x="415" y="144"/>
                  <a:pt x="415" y="144"/>
                </a:cubicBezTo>
                <a:cubicBezTo>
                  <a:pt x="415" y="144"/>
                  <a:pt x="415" y="144"/>
                  <a:pt x="415" y="144"/>
                </a:cubicBezTo>
                <a:cubicBezTo>
                  <a:pt x="415" y="144"/>
                  <a:pt x="415" y="144"/>
                  <a:pt x="414" y="144"/>
                </a:cubicBezTo>
                <a:cubicBezTo>
                  <a:pt x="414" y="144"/>
                  <a:pt x="414" y="144"/>
                  <a:pt x="414" y="144"/>
                </a:cubicBezTo>
                <a:cubicBezTo>
                  <a:pt x="414" y="144"/>
                  <a:pt x="414" y="144"/>
                  <a:pt x="414" y="144"/>
                </a:cubicBezTo>
                <a:cubicBezTo>
                  <a:pt x="414" y="144"/>
                  <a:pt x="414" y="144"/>
                  <a:pt x="414" y="144"/>
                </a:cubicBezTo>
                <a:cubicBezTo>
                  <a:pt x="414" y="144"/>
                  <a:pt x="414" y="144"/>
                  <a:pt x="414" y="144"/>
                </a:cubicBezTo>
                <a:cubicBezTo>
                  <a:pt x="414" y="144"/>
                  <a:pt x="414" y="144"/>
                  <a:pt x="414" y="144"/>
                </a:cubicBezTo>
                <a:cubicBezTo>
                  <a:pt x="414" y="144"/>
                  <a:pt x="414" y="144"/>
                  <a:pt x="414" y="144"/>
                </a:cubicBezTo>
                <a:cubicBezTo>
                  <a:pt x="414" y="144"/>
                  <a:pt x="414" y="144"/>
                  <a:pt x="414" y="144"/>
                </a:cubicBezTo>
                <a:cubicBezTo>
                  <a:pt x="414" y="143"/>
                  <a:pt x="414" y="143"/>
                  <a:pt x="414" y="143"/>
                </a:cubicBezTo>
                <a:cubicBezTo>
                  <a:pt x="414" y="143"/>
                  <a:pt x="414" y="143"/>
                  <a:pt x="414" y="143"/>
                </a:cubicBezTo>
                <a:cubicBezTo>
                  <a:pt x="414" y="143"/>
                  <a:pt x="414" y="143"/>
                  <a:pt x="414" y="143"/>
                </a:cubicBezTo>
                <a:cubicBezTo>
                  <a:pt x="414" y="143"/>
                  <a:pt x="414" y="143"/>
                  <a:pt x="414" y="143"/>
                </a:cubicBezTo>
                <a:cubicBezTo>
                  <a:pt x="414" y="143"/>
                  <a:pt x="414" y="143"/>
                  <a:pt x="414" y="143"/>
                </a:cubicBezTo>
                <a:cubicBezTo>
                  <a:pt x="414" y="143"/>
                  <a:pt x="414" y="143"/>
                  <a:pt x="414" y="143"/>
                </a:cubicBezTo>
                <a:cubicBezTo>
                  <a:pt x="414" y="143"/>
                  <a:pt x="414" y="143"/>
                  <a:pt x="414" y="143"/>
                </a:cubicBezTo>
                <a:cubicBezTo>
                  <a:pt x="414" y="143"/>
                  <a:pt x="414" y="143"/>
                  <a:pt x="414" y="143"/>
                </a:cubicBezTo>
                <a:cubicBezTo>
                  <a:pt x="414" y="143"/>
                  <a:pt x="414" y="143"/>
                  <a:pt x="414" y="142"/>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2"/>
                  <a:pt x="414" y="141"/>
                </a:cubicBezTo>
                <a:cubicBezTo>
                  <a:pt x="414" y="141"/>
                  <a:pt x="413" y="141"/>
                  <a:pt x="413" y="141"/>
                </a:cubicBezTo>
                <a:cubicBezTo>
                  <a:pt x="413" y="141"/>
                  <a:pt x="413" y="141"/>
                  <a:pt x="413" y="141"/>
                </a:cubicBezTo>
                <a:cubicBezTo>
                  <a:pt x="413" y="141"/>
                  <a:pt x="413" y="141"/>
                  <a:pt x="413" y="141"/>
                </a:cubicBezTo>
                <a:cubicBezTo>
                  <a:pt x="413" y="141"/>
                  <a:pt x="413" y="141"/>
                  <a:pt x="413" y="141"/>
                </a:cubicBezTo>
                <a:cubicBezTo>
                  <a:pt x="413" y="141"/>
                  <a:pt x="413" y="141"/>
                  <a:pt x="413" y="141"/>
                </a:cubicBezTo>
                <a:cubicBezTo>
                  <a:pt x="413" y="141"/>
                  <a:pt x="413" y="141"/>
                  <a:pt x="413" y="141"/>
                </a:cubicBezTo>
                <a:cubicBezTo>
                  <a:pt x="413" y="141"/>
                  <a:pt x="413" y="141"/>
                  <a:pt x="413" y="141"/>
                </a:cubicBezTo>
                <a:cubicBezTo>
                  <a:pt x="413" y="141"/>
                  <a:pt x="413" y="141"/>
                  <a:pt x="413" y="141"/>
                </a:cubicBezTo>
                <a:cubicBezTo>
                  <a:pt x="413" y="141"/>
                  <a:pt x="413" y="141"/>
                  <a:pt x="413" y="141"/>
                </a:cubicBezTo>
                <a:cubicBezTo>
                  <a:pt x="413" y="141"/>
                  <a:pt x="413" y="141"/>
                  <a:pt x="413" y="141"/>
                </a:cubicBezTo>
                <a:cubicBezTo>
                  <a:pt x="413" y="141"/>
                  <a:pt x="413" y="141"/>
                  <a:pt x="413" y="141"/>
                </a:cubicBezTo>
                <a:cubicBezTo>
                  <a:pt x="413" y="141"/>
                  <a:pt x="413" y="141"/>
                  <a:pt x="413" y="141"/>
                </a:cubicBezTo>
                <a:cubicBezTo>
                  <a:pt x="413" y="141"/>
                  <a:pt x="413" y="140"/>
                  <a:pt x="413" y="140"/>
                </a:cubicBezTo>
                <a:cubicBezTo>
                  <a:pt x="413" y="140"/>
                  <a:pt x="413" y="140"/>
                  <a:pt x="413" y="140"/>
                </a:cubicBezTo>
                <a:cubicBezTo>
                  <a:pt x="413" y="140"/>
                  <a:pt x="413" y="140"/>
                  <a:pt x="413" y="140"/>
                </a:cubicBezTo>
                <a:cubicBezTo>
                  <a:pt x="413" y="140"/>
                  <a:pt x="413" y="140"/>
                  <a:pt x="413" y="140"/>
                </a:cubicBezTo>
                <a:cubicBezTo>
                  <a:pt x="413" y="140"/>
                  <a:pt x="413" y="140"/>
                  <a:pt x="413" y="140"/>
                </a:cubicBezTo>
                <a:cubicBezTo>
                  <a:pt x="413" y="140"/>
                  <a:pt x="413" y="140"/>
                  <a:pt x="413" y="140"/>
                </a:cubicBezTo>
                <a:cubicBezTo>
                  <a:pt x="413" y="140"/>
                  <a:pt x="413" y="140"/>
                  <a:pt x="413" y="140"/>
                </a:cubicBezTo>
                <a:cubicBezTo>
                  <a:pt x="413" y="140"/>
                  <a:pt x="413" y="140"/>
                  <a:pt x="413" y="140"/>
                </a:cubicBezTo>
                <a:cubicBezTo>
                  <a:pt x="413" y="140"/>
                  <a:pt x="413" y="140"/>
                  <a:pt x="413" y="140"/>
                </a:cubicBezTo>
                <a:cubicBezTo>
                  <a:pt x="413" y="140"/>
                  <a:pt x="413" y="140"/>
                  <a:pt x="413" y="140"/>
                </a:cubicBezTo>
                <a:cubicBezTo>
                  <a:pt x="413" y="140"/>
                  <a:pt x="413" y="140"/>
                  <a:pt x="413" y="140"/>
                </a:cubicBezTo>
                <a:cubicBezTo>
                  <a:pt x="413" y="140"/>
                  <a:pt x="413" y="140"/>
                  <a:pt x="413" y="140"/>
                </a:cubicBezTo>
                <a:cubicBezTo>
                  <a:pt x="413" y="140"/>
                  <a:pt x="413" y="140"/>
                  <a:pt x="413" y="140"/>
                </a:cubicBezTo>
                <a:cubicBezTo>
                  <a:pt x="413" y="140"/>
                  <a:pt x="413" y="139"/>
                  <a:pt x="413" y="139"/>
                </a:cubicBezTo>
                <a:cubicBezTo>
                  <a:pt x="413" y="139"/>
                  <a:pt x="413" y="139"/>
                  <a:pt x="413" y="139"/>
                </a:cubicBezTo>
                <a:cubicBezTo>
                  <a:pt x="412" y="137"/>
                  <a:pt x="409" y="135"/>
                  <a:pt x="406" y="135"/>
                </a:cubicBezTo>
                <a:close/>
                <a:moveTo>
                  <a:pt x="362" y="64"/>
                </a:moveTo>
                <a:cubicBezTo>
                  <a:pt x="361" y="64"/>
                  <a:pt x="359" y="65"/>
                  <a:pt x="358" y="66"/>
                </a:cubicBezTo>
                <a:cubicBezTo>
                  <a:pt x="355" y="69"/>
                  <a:pt x="355" y="74"/>
                  <a:pt x="357" y="76"/>
                </a:cubicBezTo>
                <a:cubicBezTo>
                  <a:pt x="366" y="86"/>
                  <a:pt x="375" y="97"/>
                  <a:pt x="382" y="108"/>
                </a:cubicBezTo>
                <a:cubicBezTo>
                  <a:pt x="383" y="110"/>
                  <a:pt x="385" y="112"/>
                  <a:pt x="388" y="112"/>
                </a:cubicBezTo>
                <a:cubicBezTo>
                  <a:pt x="389" y="112"/>
                  <a:pt x="390" y="111"/>
                  <a:pt x="392" y="111"/>
                </a:cubicBezTo>
                <a:cubicBezTo>
                  <a:pt x="395" y="109"/>
                  <a:pt x="396" y="104"/>
                  <a:pt x="394" y="101"/>
                </a:cubicBezTo>
                <a:cubicBezTo>
                  <a:pt x="391" y="96"/>
                  <a:pt x="387" y="91"/>
                  <a:pt x="384" y="86"/>
                </a:cubicBezTo>
                <a:cubicBezTo>
                  <a:pt x="384" y="86"/>
                  <a:pt x="384" y="86"/>
                  <a:pt x="384" y="86"/>
                </a:cubicBezTo>
                <a:cubicBezTo>
                  <a:pt x="384" y="86"/>
                  <a:pt x="384" y="86"/>
                  <a:pt x="384" y="86"/>
                </a:cubicBezTo>
                <a:cubicBezTo>
                  <a:pt x="384" y="86"/>
                  <a:pt x="384" y="86"/>
                  <a:pt x="384" y="86"/>
                </a:cubicBezTo>
                <a:cubicBezTo>
                  <a:pt x="384" y="86"/>
                  <a:pt x="384" y="85"/>
                  <a:pt x="384" y="85"/>
                </a:cubicBezTo>
                <a:cubicBezTo>
                  <a:pt x="384" y="85"/>
                  <a:pt x="384" y="85"/>
                  <a:pt x="384" y="85"/>
                </a:cubicBezTo>
                <a:cubicBezTo>
                  <a:pt x="384" y="85"/>
                  <a:pt x="383" y="85"/>
                  <a:pt x="383" y="85"/>
                </a:cubicBezTo>
                <a:cubicBezTo>
                  <a:pt x="383" y="85"/>
                  <a:pt x="383" y="85"/>
                  <a:pt x="383" y="85"/>
                </a:cubicBezTo>
                <a:cubicBezTo>
                  <a:pt x="383" y="85"/>
                  <a:pt x="383" y="85"/>
                  <a:pt x="383" y="85"/>
                </a:cubicBezTo>
                <a:cubicBezTo>
                  <a:pt x="383" y="85"/>
                  <a:pt x="383" y="85"/>
                  <a:pt x="383" y="85"/>
                </a:cubicBezTo>
                <a:cubicBezTo>
                  <a:pt x="383" y="85"/>
                  <a:pt x="383" y="85"/>
                  <a:pt x="383" y="85"/>
                </a:cubicBezTo>
                <a:cubicBezTo>
                  <a:pt x="383" y="85"/>
                  <a:pt x="383" y="85"/>
                  <a:pt x="383" y="85"/>
                </a:cubicBezTo>
                <a:cubicBezTo>
                  <a:pt x="383" y="85"/>
                  <a:pt x="383" y="85"/>
                  <a:pt x="383" y="85"/>
                </a:cubicBezTo>
                <a:cubicBezTo>
                  <a:pt x="383" y="85"/>
                  <a:pt x="383" y="85"/>
                  <a:pt x="383" y="85"/>
                </a:cubicBezTo>
                <a:cubicBezTo>
                  <a:pt x="383" y="85"/>
                  <a:pt x="383" y="85"/>
                  <a:pt x="383" y="85"/>
                </a:cubicBezTo>
                <a:cubicBezTo>
                  <a:pt x="383" y="85"/>
                  <a:pt x="383" y="85"/>
                  <a:pt x="383" y="85"/>
                </a:cubicBezTo>
                <a:cubicBezTo>
                  <a:pt x="383" y="85"/>
                  <a:pt x="383" y="85"/>
                  <a:pt x="383" y="85"/>
                </a:cubicBezTo>
                <a:cubicBezTo>
                  <a:pt x="383" y="85"/>
                  <a:pt x="383" y="85"/>
                  <a:pt x="383" y="85"/>
                </a:cubicBezTo>
                <a:cubicBezTo>
                  <a:pt x="383" y="85"/>
                  <a:pt x="383" y="84"/>
                  <a:pt x="383" y="84"/>
                </a:cubicBezTo>
                <a:cubicBezTo>
                  <a:pt x="383" y="84"/>
                  <a:pt x="383" y="84"/>
                  <a:pt x="383" y="84"/>
                </a:cubicBezTo>
                <a:cubicBezTo>
                  <a:pt x="383" y="84"/>
                  <a:pt x="382" y="84"/>
                  <a:pt x="382" y="84"/>
                </a:cubicBezTo>
                <a:cubicBezTo>
                  <a:pt x="382" y="84"/>
                  <a:pt x="382" y="84"/>
                  <a:pt x="382" y="84"/>
                </a:cubicBezTo>
                <a:cubicBezTo>
                  <a:pt x="382" y="84"/>
                  <a:pt x="382" y="84"/>
                  <a:pt x="382" y="84"/>
                </a:cubicBezTo>
                <a:cubicBezTo>
                  <a:pt x="382" y="84"/>
                  <a:pt x="382" y="84"/>
                  <a:pt x="382" y="84"/>
                </a:cubicBezTo>
                <a:cubicBezTo>
                  <a:pt x="382" y="83"/>
                  <a:pt x="382" y="83"/>
                  <a:pt x="382" y="83"/>
                </a:cubicBezTo>
                <a:cubicBezTo>
                  <a:pt x="382" y="83"/>
                  <a:pt x="382" y="83"/>
                  <a:pt x="382" y="83"/>
                </a:cubicBezTo>
                <a:cubicBezTo>
                  <a:pt x="382" y="83"/>
                  <a:pt x="382" y="83"/>
                  <a:pt x="382" y="83"/>
                </a:cubicBezTo>
                <a:cubicBezTo>
                  <a:pt x="382" y="83"/>
                  <a:pt x="382" y="83"/>
                  <a:pt x="382" y="83"/>
                </a:cubicBezTo>
                <a:cubicBezTo>
                  <a:pt x="382" y="83"/>
                  <a:pt x="382" y="83"/>
                  <a:pt x="382" y="83"/>
                </a:cubicBezTo>
                <a:cubicBezTo>
                  <a:pt x="382" y="83"/>
                  <a:pt x="382" y="83"/>
                  <a:pt x="382" y="83"/>
                </a:cubicBezTo>
                <a:cubicBezTo>
                  <a:pt x="382" y="83"/>
                  <a:pt x="382" y="83"/>
                  <a:pt x="382" y="83"/>
                </a:cubicBezTo>
                <a:cubicBezTo>
                  <a:pt x="382" y="83"/>
                  <a:pt x="382" y="83"/>
                  <a:pt x="382" y="83"/>
                </a:cubicBezTo>
                <a:cubicBezTo>
                  <a:pt x="382" y="83"/>
                  <a:pt x="382" y="83"/>
                  <a:pt x="382" y="83"/>
                </a:cubicBezTo>
                <a:cubicBezTo>
                  <a:pt x="382" y="83"/>
                  <a:pt x="382" y="83"/>
                  <a:pt x="382" y="83"/>
                </a:cubicBezTo>
                <a:cubicBezTo>
                  <a:pt x="382" y="83"/>
                  <a:pt x="382" y="83"/>
                  <a:pt x="382" y="83"/>
                </a:cubicBezTo>
                <a:cubicBezTo>
                  <a:pt x="382" y="83"/>
                  <a:pt x="382" y="83"/>
                  <a:pt x="382" y="83"/>
                </a:cubicBezTo>
                <a:cubicBezTo>
                  <a:pt x="381" y="83"/>
                  <a:pt x="381" y="83"/>
                  <a:pt x="381" y="83"/>
                </a:cubicBezTo>
                <a:cubicBezTo>
                  <a:pt x="381" y="83"/>
                  <a:pt x="381" y="83"/>
                  <a:pt x="381" y="83"/>
                </a:cubicBezTo>
                <a:cubicBezTo>
                  <a:pt x="381" y="83"/>
                  <a:pt x="381" y="83"/>
                  <a:pt x="381" y="83"/>
                </a:cubicBezTo>
                <a:cubicBezTo>
                  <a:pt x="381" y="82"/>
                  <a:pt x="381" y="82"/>
                  <a:pt x="381" y="82"/>
                </a:cubicBezTo>
                <a:cubicBezTo>
                  <a:pt x="381" y="82"/>
                  <a:pt x="381" y="82"/>
                  <a:pt x="381" y="82"/>
                </a:cubicBezTo>
                <a:cubicBezTo>
                  <a:pt x="381" y="82"/>
                  <a:pt x="381" y="82"/>
                  <a:pt x="381" y="82"/>
                </a:cubicBezTo>
                <a:cubicBezTo>
                  <a:pt x="381" y="82"/>
                  <a:pt x="381" y="82"/>
                  <a:pt x="381" y="82"/>
                </a:cubicBezTo>
                <a:cubicBezTo>
                  <a:pt x="381" y="82"/>
                  <a:pt x="381" y="82"/>
                  <a:pt x="381" y="82"/>
                </a:cubicBezTo>
                <a:cubicBezTo>
                  <a:pt x="381" y="82"/>
                  <a:pt x="381" y="82"/>
                  <a:pt x="381" y="82"/>
                </a:cubicBezTo>
                <a:cubicBezTo>
                  <a:pt x="381" y="82"/>
                  <a:pt x="381" y="82"/>
                  <a:pt x="381" y="82"/>
                </a:cubicBezTo>
                <a:cubicBezTo>
                  <a:pt x="381" y="82"/>
                  <a:pt x="381" y="82"/>
                  <a:pt x="381" y="82"/>
                </a:cubicBezTo>
                <a:cubicBezTo>
                  <a:pt x="381" y="82"/>
                  <a:pt x="381" y="82"/>
                  <a:pt x="381" y="82"/>
                </a:cubicBezTo>
                <a:cubicBezTo>
                  <a:pt x="381" y="82"/>
                  <a:pt x="381" y="82"/>
                  <a:pt x="381" y="82"/>
                </a:cubicBezTo>
                <a:cubicBezTo>
                  <a:pt x="381" y="82"/>
                  <a:pt x="381" y="82"/>
                  <a:pt x="381" y="82"/>
                </a:cubicBezTo>
                <a:cubicBezTo>
                  <a:pt x="381" y="82"/>
                  <a:pt x="381" y="82"/>
                  <a:pt x="381" y="82"/>
                </a:cubicBezTo>
                <a:cubicBezTo>
                  <a:pt x="381" y="82"/>
                  <a:pt x="381" y="82"/>
                  <a:pt x="381" y="82"/>
                </a:cubicBezTo>
                <a:cubicBezTo>
                  <a:pt x="381" y="82"/>
                  <a:pt x="381" y="82"/>
                  <a:pt x="381" y="82"/>
                </a:cubicBezTo>
                <a:cubicBezTo>
                  <a:pt x="381" y="82"/>
                  <a:pt x="381" y="82"/>
                  <a:pt x="381" y="81"/>
                </a:cubicBezTo>
                <a:cubicBezTo>
                  <a:pt x="381" y="81"/>
                  <a:pt x="381" y="81"/>
                  <a:pt x="381" y="81"/>
                </a:cubicBezTo>
                <a:cubicBezTo>
                  <a:pt x="381" y="81"/>
                  <a:pt x="380" y="81"/>
                  <a:pt x="380" y="81"/>
                </a:cubicBezTo>
                <a:cubicBezTo>
                  <a:pt x="380" y="81"/>
                  <a:pt x="380" y="81"/>
                  <a:pt x="380" y="81"/>
                </a:cubicBezTo>
                <a:cubicBezTo>
                  <a:pt x="380" y="81"/>
                  <a:pt x="380" y="81"/>
                  <a:pt x="380" y="81"/>
                </a:cubicBezTo>
                <a:cubicBezTo>
                  <a:pt x="380" y="81"/>
                  <a:pt x="380" y="81"/>
                  <a:pt x="380" y="81"/>
                </a:cubicBezTo>
                <a:cubicBezTo>
                  <a:pt x="380" y="81"/>
                  <a:pt x="380" y="81"/>
                  <a:pt x="380" y="81"/>
                </a:cubicBezTo>
                <a:cubicBezTo>
                  <a:pt x="380" y="81"/>
                  <a:pt x="380" y="81"/>
                  <a:pt x="380" y="81"/>
                </a:cubicBezTo>
                <a:cubicBezTo>
                  <a:pt x="380" y="81"/>
                  <a:pt x="380" y="81"/>
                  <a:pt x="380" y="81"/>
                </a:cubicBezTo>
                <a:cubicBezTo>
                  <a:pt x="380" y="81"/>
                  <a:pt x="380" y="81"/>
                  <a:pt x="380" y="81"/>
                </a:cubicBezTo>
                <a:cubicBezTo>
                  <a:pt x="380" y="81"/>
                  <a:pt x="380" y="81"/>
                  <a:pt x="380" y="81"/>
                </a:cubicBezTo>
                <a:cubicBezTo>
                  <a:pt x="380" y="81"/>
                  <a:pt x="380" y="81"/>
                  <a:pt x="380" y="81"/>
                </a:cubicBezTo>
                <a:cubicBezTo>
                  <a:pt x="380" y="81"/>
                  <a:pt x="380" y="81"/>
                  <a:pt x="380" y="81"/>
                </a:cubicBezTo>
                <a:cubicBezTo>
                  <a:pt x="380" y="81"/>
                  <a:pt x="380" y="81"/>
                  <a:pt x="380" y="81"/>
                </a:cubicBezTo>
                <a:cubicBezTo>
                  <a:pt x="380" y="81"/>
                  <a:pt x="380" y="81"/>
                  <a:pt x="380" y="81"/>
                </a:cubicBezTo>
                <a:cubicBezTo>
                  <a:pt x="380" y="81"/>
                  <a:pt x="380" y="81"/>
                  <a:pt x="380" y="81"/>
                </a:cubicBezTo>
                <a:cubicBezTo>
                  <a:pt x="380" y="80"/>
                  <a:pt x="380" y="80"/>
                  <a:pt x="380" y="80"/>
                </a:cubicBezTo>
                <a:cubicBezTo>
                  <a:pt x="380" y="80"/>
                  <a:pt x="380" y="80"/>
                  <a:pt x="380" y="80"/>
                </a:cubicBezTo>
                <a:cubicBezTo>
                  <a:pt x="380" y="80"/>
                  <a:pt x="380" y="80"/>
                  <a:pt x="380" y="80"/>
                </a:cubicBezTo>
                <a:cubicBezTo>
                  <a:pt x="380" y="80"/>
                  <a:pt x="380" y="80"/>
                  <a:pt x="380" y="80"/>
                </a:cubicBezTo>
                <a:cubicBezTo>
                  <a:pt x="380" y="80"/>
                  <a:pt x="380" y="80"/>
                  <a:pt x="380" y="80"/>
                </a:cubicBezTo>
                <a:cubicBezTo>
                  <a:pt x="380" y="80"/>
                  <a:pt x="380" y="80"/>
                  <a:pt x="379" y="80"/>
                </a:cubicBezTo>
                <a:cubicBezTo>
                  <a:pt x="379" y="80"/>
                  <a:pt x="379" y="80"/>
                  <a:pt x="379" y="80"/>
                </a:cubicBezTo>
                <a:cubicBezTo>
                  <a:pt x="379" y="80"/>
                  <a:pt x="379" y="80"/>
                  <a:pt x="379" y="80"/>
                </a:cubicBezTo>
                <a:cubicBezTo>
                  <a:pt x="379" y="80"/>
                  <a:pt x="379" y="80"/>
                  <a:pt x="379" y="80"/>
                </a:cubicBezTo>
                <a:cubicBezTo>
                  <a:pt x="379" y="80"/>
                  <a:pt x="379" y="80"/>
                  <a:pt x="379" y="80"/>
                </a:cubicBezTo>
                <a:cubicBezTo>
                  <a:pt x="379" y="80"/>
                  <a:pt x="379" y="80"/>
                  <a:pt x="379" y="80"/>
                </a:cubicBezTo>
                <a:cubicBezTo>
                  <a:pt x="379" y="80"/>
                  <a:pt x="379" y="80"/>
                  <a:pt x="379" y="80"/>
                </a:cubicBezTo>
                <a:cubicBezTo>
                  <a:pt x="379" y="80"/>
                  <a:pt x="379" y="80"/>
                  <a:pt x="379" y="80"/>
                </a:cubicBezTo>
                <a:cubicBezTo>
                  <a:pt x="379" y="80"/>
                  <a:pt x="379" y="80"/>
                  <a:pt x="379" y="80"/>
                </a:cubicBezTo>
                <a:cubicBezTo>
                  <a:pt x="379" y="80"/>
                  <a:pt x="379" y="80"/>
                  <a:pt x="379" y="80"/>
                </a:cubicBezTo>
                <a:cubicBezTo>
                  <a:pt x="379" y="80"/>
                  <a:pt x="379" y="80"/>
                  <a:pt x="379" y="79"/>
                </a:cubicBezTo>
                <a:cubicBezTo>
                  <a:pt x="379" y="79"/>
                  <a:pt x="379" y="79"/>
                  <a:pt x="378" y="79"/>
                </a:cubicBezTo>
                <a:cubicBezTo>
                  <a:pt x="378" y="79"/>
                  <a:pt x="378" y="79"/>
                  <a:pt x="378" y="79"/>
                </a:cubicBezTo>
                <a:cubicBezTo>
                  <a:pt x="378" y="79"/>
                  <a:pt x="378" y="79"/>
                  <a:pt x="378" y="79"/>
                </a:cubicBezTo>
                <a:cubicBezTo>
                  <a:pt x="378" y="79"/>
                  <a:pt x="378" y="79"/>
                  <a:pt x="378" y="79"/>
                </a:cubicBezTo>
                <a:cubicBezTo>
                  <a:pt x="378" y="79"/>
                  <a:pt x="378" y="79"/>
                  <a:pt x="378" y="78"/>
                </a:cubicBezTo>
                <a:cubicBezTo>
                  <a:pt x="378" y="78"/>
                  <a:pt x="378" y="78"/>
                  <a:pt x="378" y="78"/>
                </a:cubicBezTo>
                <a:cubicBezTo>
                  <a:pt x="378" y="78"/>
                  <a:pt x="378" y="78"/>
                  <a:pt x="378" y="78"/>
                </a:cubicBezTo>
                <a:cubicBezTo>
                  <a:pt x="378" y="78"/>
                  <a:pt x="378" y="78"/>
                  <a:pt x="378" y="78"/>
                </a:cubicBezTo>
                <a:cubicBezTo>
                  <a:pt x="378" y="78"/>
                  <a:pt x="378" y="78"/>
                  <a:pt x="378" y="78"/>
                </a:cubicBezTo>
                <a:cubicBezTo>
                  <a:pt x="378" y="78"/>
                  <a:pt x="378" y="78"/>
                  <a:pt x="378" y="78"/>
                </a:cubicBezTo>
                <a:cubicBezTo>
                  <a:pt x="378" y="78"/>
                  <a:pt x="378" y="78"/>
                  <a:pt x="378" y="78"/>
                </a:cubicBezTo>
                <a:cubicBezTo>
                  <a:pt x="378" y="78"/>
                  <a:pt x="378" y="78"/>
                  <a:pt x="378" y="78"/>
                </a:cubicBezTo>
                <a:cubicBezTo>
                  <a:pt x="378" y="78"/>
                  <a:pt x="378" y="78"/>
                  <a:pt x="378" y="78"/>
                </a:cubicBezTo>
                <a:cubicBezTo>
                  <a:pt x="378" y="78"/>
                  <a:pt x="378" y="78"/>
                  <a:pt x="378" y="78"/>
                </a:cubicBezTo>
                <a:cubicBezTo>
                  <a:pt x="378" y="78"/>
                  <a:pt x="378" y="78"/>
                  <a:pt x="378" y="78"/>
                </a:cubicBezTo>
                <a:cubicBezTo>
                  <a:pt x="378" y="78"/>
                  <a:pt x="378" y="78"/>
                  <a:pt x="378" y="78"/>
                </a:cubicBezTo>
                <a:cubicBezTo>
                  <a:pt x="378" y="78"/>
                  <a:pt x="378" y="78"/>
                  <a:pt x="378" y="78"/>
                </a:cubicBezTo>
                <a:cubicBezTo>
                  <a:pt x="378" y="78"/>
                  <a:pt x="377" y="78"/>
                  <a:pt x="377" y="78"/>
                </a:cubicBezTo>
                <a:cubicBezTo>
                  <a:pt x="377" y="78"/>
                  <a:pt x="377" y="78"/>
                  <a:pt x="377" y="78"/>
                </a:cubicBezTo>
                <a:cubicBezTo>
                  <a:pt x="377" y="78"/>
                  <a:pt x="377" y="78"/>
                  <a:pt x="377" y="78"/>
                </a:cubicBezTo>
                <a:cubicBezTo>
                  <a:pt x="377" y="77"/>
                  <a:pt x="377" y="77"/>
                  <a:pt x="377" y="77"/>
                </a:cubicBezTo>
                <a:cubicBezTo>
                  <a:pt x="377" y="77"/>
                  <a:pt x="377" y="77"/>
                  <a:pt x="377" y="77"/>
                </a:cubicBezTo>
                <a:cubicBezTo>
                  <a:pt x="377" y="77"/>
                  <a:pt x="377" y="77"/>
                  <a:pt x="377" y="77"/>
                </a:cubicBezTo>
                <a:cubicBezTo>
                  <a:pt x="377" y="77"/>
                  <a:pt x="377" y="77"/>
                  <a:pt x="377" y="77"/>
                </a:cubicBezTo>
                <a:cubicBezTo>
                  <a:pt x="377" y="77"/>
                  <a:pt x="377" y="77"/>
                  <a:pt x="376" y="76"/>
                </a:cubicBezTo>
                <a:cubicBezTo>
                  <a:pt x="376" y="76"/>
                  <a:pt x="376" y="76"/>
                  <a:pt x="376" y="76"/>
                </a:cubicBezTo>
                <a:cubicBezTo>
                  <a:pt x="376" y="76"/>
                  <a:pt x="376" y="76"/>
                  <a:pt x="376" y="76"/>
                </a:cubicBezTo>
                <a:cubicBezTo>
                  <a:pt x="376" y="76"/>
                  <a:pt x="376" y="76"/>
                  <a:pt x="376" y="76"/>
                </a:cubicBezTo>
                <a:cubicBezTo>
                  <a:pt x="376" y="76"/>
                  <a:pt x="376" y="76"/>
                  <a:pt x="376" y="76"/>
                </a:cubicBezTo>
                <a:cubicBezTo>
                  <a:pt x="376" y="76"/>
                  <a:pt x="376" y="76"/>
                  <a:pt x="376" y="76"/>
                </a:cubicBezTo>
                <a:cubicBezTo>
                  <a:pt x="376" y="76"/>
                  <a:pt x="376" y="76"/>
                  <a:pt x="376" y="76"/>
                </a:cubicBezTo>
                <a:cubicBezTo>
                  <a:pt x="376" y="76"/>
                  <a:pt x="376" y="76"/>
                  <a:pt x="376" y="76"/>
                </a:cubicBezTo>
                <a:cubicBezTo>
                  <a:pt x="376" y="76"/>
                  <a:pt x="376" y="76"/>
                  <a:pt x="376" y="76"/>
                </a:cubicBezTo>
                <a:cubicBezTo>
                  <a:pt x="376" y="76"/>
                  <a:pt x="376" y="76"/>
                  <a:pt x="376" y="76"/>
                </a:cubicBezTo>
                <a:cubicBezTo>
                  <a:pt x="376" y="76"/>
                  <a:pt x="376" y="76"/>
                  <a:pt x="376" y="75"/>
                </a:cubicBezTo>
                <a:cubicBezTo>
                  <a:pt x="376" y="75"/>
                  <a:pt x="376" y="75"/>
                  <a:pt x="376" y="75"/>
                </a:cubicBezTo>
                <a:cubicBezTo>
                  <a:pt x="376" y="75"/>
                  <a:pt x="376" y="75"/>
                  <a:pt x="376" y="75"/>
                </a:cubicBezTo>
                <a:cubicBezTo>
                  <a:pt x="376" y="75"/>
                  <a:pt x="376" y="75"/>
                  <a:pt x="376" y="75"/>
                </a:cubicBezTo>
                <a:cubicBezTo>
                  <a:pt x="376" y="75"/>
                  <a:pt x="375" y="75"/>
                  <a:pt x="375" y="75"/>
                </a:cubicBezTo>
                <a:cubicBezTo>
                  <a:pt x="375" y="75"/>
                  <a:pt x="375" y="75"/>
                  <a:pt x="375" y="75"/>
                </a:cubicBezTo>
                <a:cubicBezTo>
                  <a:pt x="375" y="75"/>
                  <a:pt x="375" y="75"/>
                  <a:pt x="375" y="75"/>
                </a:cubicBezTo>
                <a:cubicBezTo>
                  <a:pt x="375" y="75"/>
                  <a:pt x="375" y="75"/>
                  <a:pt x="375" y="75"/>
                </a:cubicBezTo>
                <a:cubicBezTo>
                  <a:pt x="375" y="75"/>
                  <a:pt x="375" y="75"/>
                  <a:pt x="375" y="75"/>
                </a:cubicBezTo>
                <a:cubicBezTo>
                  <a:pt x="375" y="75"/>
                  <a:pt x="375" y="75"/>
                  <a:pt x="375" y="75"/>
                </a:cubicBezTo>
                <a:cubicBezTo>
                  <a:pt x="375" y="75"/>
                  <a:pt x="375" y="75"/>
                  <a:pt x="375" y="75"/>
                </a:cubicBezTo>
                <a:cubicBezTo>
                  <a:pt x="375" y="75"/>
                  <a:pt x="375" y="75"/>
                  <a:pt x="375" y="75"/>
                </a:cubicBezTo>
                <a:cubicBezTo>
                  <a:pt x="375" y="75"/>
                  <a:pt x="375" y="75"/>
                  <a:pt x="375" y="75"/>
                </a:cubicBezTo>
                <a:cubicBezTo>
                  <a:pt x="375" y="75"/>
                  <a:pt x="375" y="75"/>
                  <a:pt x="375" y="75"/>
                </a:cubicBezTo>
                <a:cubicBezTo>
                  <a:pt x="375" y="75"/>
                  <a:pt x="375" y="75"/>
                  <a:pt x="375" y="75"/>
                </a:cubicBezTo>
                <a:cubicBezTo>
                  <a:pt x="375" y="75"/>
                  <a:pt x="375" y="75"/>
                  <a:pt x="375" y="75"/>
                </a:cubicBezTo>
                <a:cubicBezTo>
                  <a:pt x="375" y="75"/>
                  <a:pt x="375" y="74"/>
                  <a:pt x="375" y="74"/>
                </a:cubicBezTo>
                <a:cubicBezTo>
                  <a:pt x="375" y="74"/>
                  <a:pt x="375" y="74"/>
                  <a:pt x="375" y="74"/>
                </a:cubicBezTo>
                <a:cubicBezTo>
                  <a:pt x="375" y="74"/>
                  <a:pt x="374" y="74"/>
                  <a:pt x="374" y="74"/>
                </a:cubicBezTo>
                <a:cubicBezTo>
                  <a:pt x="374" y="74"/>
                  <a:pt x="374" y="74"/>
                  <a:pt x="374" y="74"/>
                </a:cubicBezTo>
                <a:cubicBezTo>
                  <a:pt x="374" y="74"/>
                  <a:pt x="374" y="74"/>
                  <a:pt x="374" y="74"/>
                </a:cubicBezTo>
                <a:cubicBezTo>
                  <a:pt x="374" y="74"/>
                  <a:pt x="374" y="74"/>
                  <a:pt x="374" y="74"/>
                </a:cubicBezTo>
                <a:cubicBezTo>
                  <a:pt x="374" y="74"/>
                  <a:pt x="374" y="74"/>
                  <a:pt x="374" y="74"/>
                </a:cubicBezTo>
                <a:cubicBezTo>
                  <a:pt x="374" y="74"/>
                  <a:pt x="374" y="74"/>
                  <a:pt x="374" y="74"/>
                </a:cubicBezTo>
                <a:cubicBezTo>
                  <a:pt x="374" y="73"/>
                  <a:pt x="374" y="73"/>
                  <a:pt x="374" y="73"/>
                </a:cubicBezTo>
                <a:cubicBezTo>
                  <a:pt x="374" y="73"/>
                  <a:pt x="374" y="73"/>
                  <a:pt x="374" y="73"/>
                </a:cubicBezTo>
                <a:cubicBezTo>
                  <a:pt x="374" y="73"/>
                  <a:pt x="374" y="73"/>
                  <a:pt x="374" y="73"/>
                </a:cubicBezTo>
                <a:cubicBezTo>
                  <a:pt x="374" y="73"/>
                  <a:pt x="374" y="73"/>
                  <a:pt x="374" y="73"/>
                </a:cubicBezTo>
                <a:cubicBezTo>
                  <a:pt x="374" y="73"/>
                  <a:pt x="374" y="73"/>
                  <a:pt x="374" y="73"/>
                </a:cubicBezTo>
                <a:cubicBezTo>
                  <a:pt x="374" y="73"/>
                  <a:pt x="374" y="73"/>
                  <a:pt x="374" y="73"/>
                </a:cubicBezTo>
                <a:cubicBezTo>
                  <a:pt x="374" y="73"/>
                  <a:pt x="374" y="73"/>
                  <a:pt x="374" y="73"/>
                </a:cubicBezTo>
                <a:cubicBezTo>
                  <a:pt x="374" y="73"/>
                  <a:pt x="374" y="73"/>
                  <a:pt x="374" y="73"/>
                </a:cubicBezTo>
                <a:cubicBezTo>
                  <a:pt x="374" y="73"/>
                  <a:pt x="374" y="73"/>
                  <a:pt x="373" y="73"/>
                </a:cubicBezTo>
                <a:cubicBezTo>
                  <a:pt x="373" y="73"/>
                  <a:pt x="373" y="73"/>
                  <a:pt x="373" y="73"/>
                </a:cubicBezTo>
                <a:cubicBezTo>
                  <a:pt x="373" y="73"/>
                  <a:pt x="373" y="73"/>
                  <a:pt x="373" y="73"/>
                </a:cubicBezTo>
                <a:cubicBezTo>
                  <a:pt x="373" y="73"/>
                  <a:pt x="373" y="73"/>
                  <a:pt x="373" y="73"/>
                </a:cubicBezTo>
                <a:cubicBezTo>
                  <a:pt x="373" y="73"/>
                  <a:pt x="373" y="73"/>
                  <a:pt x="373" y="73"/>
                </a:cubicBezTo>
                <a:cubicBezTo>
                  <a:pt x="373" y="73"/>
                  <a:pt x="373" y="73"/>
                  <a:pt x="373" y="73"/>
                </a:cubicBezTo>
                <a:cubicBezTo>
                  <a:pt x="373" y="73"/>
                  <a:pt x="373" y="73"/>
                  <a:pt x="373" y="73"/>
                </a:cubicBezTo>
                <a:cubicBezTo>
                  <a:pt x="373" y="73"/>
                  <a:pt x="373" y="73"/>
                  <a:pt x="373" y="73"/>
                </a:cubicBezTo>
                <a:cubicBezTo>
                  <a:pt x="373" y="72"/>
                  <a:pt x="373" y="72"/>
                  <a:pt x="373" y="72"/>
                </a:cubicBezTo>
                <a:cubicBezTo>
                  <a:pt x="373" y="72"/>
                  <a:pt x="373" y="72"/>
                  <a:pt x="373" y="72"/>
                </a:cubicBezTo>
                <a:cubicBezTo>
                  <a:pt x="373" y="72"/>
                  <a:pt x="373" y="72"/>
                  <a:pt x="373" y="72"/>
                </a:cubicBezTo>
                <a:cubicBezTo>
                  <a:pt x="373" y="72"/>
                  <a:pt x="373" y="72"/>
                  <a:pt x="373" y="72"/>
                </a:cubicBezTo>
                <a:cubicBezTo>
                  <a:pt x="373" y="72"/>
                  <a:pt x="373" y="72"/>
                  <a:pt x="373" y="72"/>
                </a:cubicBezTo>
                <a:cubicBezTo>
                  <a:pt x="373" y="72"/>
                  <a:pt x="373" y="72"/>
                  <a:pt x="373" y="72"/>
                </a:cubicBezTo>
                <a:cubicBezTo>
                  <a:pt x="373" y="72"/>
                  <a:pt x="373" y="72"/>
                  <a:pt x="373" y="72"/>
                </a:cubicBezTo>
                <a:cubicBezTo>
                  <a:pt x="373" y="72"/>
                  <a:pt x="373" y="72"/>
                  <a:pt x="373" y="72"/>
                </a:cubicBezTo>
                <a:cubicBezTo>
                  <a:pt x="373" y="72"/>
                  <a:pt x="372" y="72"/>
                  <a:pt x="372" y="72"/>
                </a:cubicBezTo>
                <a:cubicBezTo>
                  <a:pt x="372" y="72"/>
                  <a:pt x="372" y="72"/>
                  <a:pt x="372" y="72"/>
                </a:cubicBezTo>
                <a:cubicBezTo>
                  <a:pt x="372" y="72"/>
                  <a:pt x="372" y="72"/>
                  <a:pt x="372" y="72"/>
                </a:cubicBezTo>
                <a:cubicBezTo>
                  <a:pt x="372" y="72"/>
                  <a:pt x="372" y="72"/>
                  <a:pt x="372" y="71"/>
                </a:cubicBezTo>
                <a:cubicBezTo>
                  <a:pt x="372" y="71"/>
                  <a:pt x="372" y="71"/>
                  <a:pt x="372" y="71"/>
                </a:cubicBezTo>
                <a:cubicBezTo>
                  <a:pt x="372" y="71"/>
                  <a:pt x="372" y="71"/>
                  <a:pt x="372" y="71"/>
                </a:cubicBezTo>
                <a:cubicBezTo>
                  <a:pt x="372" y="71"/>
                  <a:pt x="372" y="71"/>
                  <a:pt x="372" y="71"/>
                </a:cubicBezTo>
                <a:cubicBezTo>
                  <a:pt x="372" y="71"/>
                  <a:pt x="372" y="71"/>
                  <a:pt x="372" y="71"/>
                </a:cubicBezTo>
                <a:cubicBezTo>
                  <a:pt x="372" y="71"/>
                  <a:pt x="372" y="71"/>
                  <a:pt x="372" y="71"/>
                </a:cubicBezTo>
                <a:cubicBezTo>
                  <a:pt x="372" y="71"/>
                  <a:pt x="372" y="71"/>
                  <a:pt x="372" y="71"/>
                </a:cubicBezTo>
                <a:cubicBezTo>
                  <a:pt x="372" y="71"/>
                  <a:pt x="372" y="71"/>
                  <a:pt x="372" y="71"/>
                </a:cubicBezTo>
                <a:cubicBezTo>
                  <a:pt x="372" y="71"/>
                  <a:pt x="372" y="71"/>
                  <a:pt x="372" y="71"/>
                </a:cubicBezTo>
                <a:cubicBezTo>
                  <a:pt x="372" y="71"/>
                  <a:pt x="372" y="71"/>
                  <a:pt x="372" y="71"/>
                </a:cubicBezTo>
                <a:cubicBezTo>
                  <a:pt x="372" y="71"/>
                  <a:pt x="372" y="71"/>
                  <a:pt x="372" y="71"/>
                </a:cubicBezTo>
                <a:cubicBezTo>
                  <a:pt x="372" y="71"/>
                  <a:pt x="372" y="71"/>
                  <a:pt x="372" y="71"/>
                </a:cubicBezTo>
                <a:cubicBezTo>
                  <a:pt x="372" y="71"/>
                  <a:pt x="372" y="71"/>
                  <a:pt x="372" y="71"/>
                </a:cubicBezTo>
                <a:cubicBezTo>
                  <a:pt x="372" y="71"/>
                  <a:pt x="372" y="71"/>
                  <a:pt x="372" y="71"/>
                </a:cubicBezTo>
                <a:cubicBezTo>
                  <a:pt x="371" y="71"/>
                  <a:pt x="371" y="71"/>
                  <a:pt x="371" y="71"/>
                </a:cubicBezTo>
                <a:cubicBezTo>
                  <a:pt x="371" y="71"/>
                  <a:pt x="371" y="71"/>
                  <a:pt x="371" y="71"/>
                </a:cubicBezTo>
                <a:cubicBezTo>
                  <a:pt x="371" y="71"/>
                  <a:pt x="371" y="71"/>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0" y="70"/>
                </a:cubicBezTo>
                <a:cubicBezTo>
                  <a:pt x="370" y="70"/>
                  <a:pt x="370" y="70"/>
                  <a:pt x="370" y="70"/>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9"/>
                  <a:pt x="370" y="69"/>
                  <a:pt x="370" y="68"/>
                </a:cubicBezTo>
                <a:cubicBezTo>
                  <a:pt x="370" y="68"/>
                  <a:pt x="369" y="68"/>
                  <a:pt x="369" y="68"/>
                </a:cubicBezTo>
                <a:cubicBezTo>
                  <a:pt x="369" y="68"/>
                  <a:pt x="369" y="68"/>
                  <a:pt x="369" y="68"/>
                </a:cubicBezTo>
                <a:cubicBezTo>
                  <a:pt x="369" y="68"/>
                  <a:pt x="369" y="68"/>
                  <a:pt x="369" y="68"/>
                </a:cubicBezTo>
                <a:cubicBezTo>
                  <a:pt x="369" y="68"/>
                  <a:pt x="369" y="68"/>
                  <a:pt x="369" y="68"/>
                </a:cubicBezTo>
                <a:cubicBezTo>
                  <a:pt x="369" y="68"/>
                  <a:pt x="369" y="68"/>
                  <a:pt x="369" y="68"/>
                </a:cubicBezTo>
                <a:cubicBezTo>
                  <a:pt x="369" y="68"/>
                  <a:pt x="369" y="68"/>
                  <a:pt x="369" y="68"/>
                </a:cubicBezTo>
                <a:cubicBezTo>
                  <a:pt x="369" y="68"/>
                  <a:pt x="369" y="68"/>
                  <a:pt x="369" y="68"/>
                </a:cubicBezTo>
                <a:cubicBezTo>
                  <a:pt x="369" y="68"/>
                  <a:pt x="369" y="68"/>
                  <a:pt x="369" y="68"/>
                </a:cubicBezTo>
                <a:cubicBezTo>
                  <a:pt x="369" y="68"/>
                  <a:pt x="369" y="68"/>
                  <a:pt x="369" y="68"/>
                </a:cubicBezTo>
                <a:cubicBezTo>
                  <a:pt x="369" y="68"/>
                  <a:pt x="369" y="68"/>
                  <a:pt x="369" y="68"/>
                </a:cubicBezTo>
                <a:cubicBezTo>
                  <a:pt x="369" y="68"/>
                  <a:pt x="369" y="68"/>
                  <a:pt x="369" y="68"/>
                </a:cubicBezTo>
                <a:cubicBezTo>
                  <a:pt x="369" y="68"/>
                  <a:pt x="369" y="68"/>
                  <a:pt x="369" y="68"/>
                </a:cubicBezTo>
                <a:cubicBezTo>
                  <a:pt x="369" y="68"/>
                  <a:pt x="369" y="68"/>
                  <a:pt x="369" y="68"/>
                </a:cubicBezTo>
                <a:cubicBezTo>
                  <a:pt x="368" y="67"/>
                  <a:pt x="368" y="67"/>
                  <a:pt x="368" y="67"/>
                </a:cubicBezTo>
                <a:cubicBezTo>
                  <a:pt x="366" y="65"/>
                  <a:pt x="364" y="64"/>
                  <a:pt x="362" y="64"/>
                </a:cubicBezTo>
                <a:close/>
                <a:moveTo>
                  <a:pt x="295" y="17"/>
                </a:moveTo>
                <a:cubicBezTo>
                  <a:pt x="292" y="17"/>
                  <a:pt x="289" y="18"/>
                  <a:pt x="288" y="21"/>
                </a:cubicBezTo>
                <a:cubicBezTo>
                  <a:pt x="287" y="25"/>
                  <a:pt x="288" y="29"/>
                  <a:pt x="292" y="30"/>
                </a:cubicBezTo>
                <a:cubicBezTo>
                  <a:pt x="304" y="36"/>
                  <a:pt x="316" y="42"/>
                  <a:pt x="327" y="50"/>
                </a:cubicBezTo>
                <a:cubicBezTo>
                  <a:pt x="328" y="51"/>
                  <a:pt x="330" y="51"/>
                  <a:pt x="331" y="51"/>
                </a:cubicBezTo>
                <a:cubicBezTo>
                  <a:pt x="333" y="51"/>
                  <a:pt x="336" y="50"/>
                  <a:pt x="337" y="48"/>
                </a:cubicBezTo>
                <a:cubicBezTo>
                  <a:pt x="339" y="45"/>
                  <a:pt x="338" y="41"/>
                  <a:pt x="335" y="38"/>
                </a:cubicBezTo>
                <a:cubicBezTo>
                  <a:pt x="327" y="33"/>
                  <a:pt x="319" y="28"/>
                  <a:pt x="311" y="24"/>
                </a:cubicBezTo>
                <a:cubicBezTo>
                  <a:pt x="311" y="24"/>
                  <a:pt x="311" y="24"/>
                  <a:pt x="311" y="24"/>
                </a:cubicBezTo>
                <a:cubicBezTo>
                  <a:pt x="311" y="24"/>
                  <a:pt x="311" y="23"/>
                  <a:pt x="311" y="23"/>
                </a:cubicBezTo>
                <a:cubicBezTo>
                  <a:pt x="311" y="23"/>
                  <a:pt x="311" y="23"/>
                  <a:pt x="311" y="23"/>
                </a:cubicBezTo>
                <a:cubicBezTo>
                  <a:pt x="311" y="23"/>
                  <a:pt x="311" y="23"/>
                  <a:pt x="311" y="23"/>
                </a:cubicBezTo>
                <a:cubicBezTo>
                  <a:pt x="311" y="23"/>
                  <a:pt x="311" y="23"/>
                  <a:pt x="311"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09" y="23"/>
                </a:cubicBezTo>
                <a:cubicBezTo>
                  <a:pt x="309" y="23"/>
                  <a:pt x="309" y="23"/>
                  <a:pt x="309" y="23"/>
                </a:cubicBezTo>
                <a:cubicBezTo>
                  <a:pt x="309" y="23"/>
                  <a:pt x="309" y="23"/>
                  <a:pt x="309" y="23"/>
                </a:cubicBezTo>
                <a:cubicBezTo>
                  <a:pt x="309" y="23"/>
                  <a:pt x="309" y="23"/>
                  <a:pt x="309" y="23"/>
                </a:cubicBezTo>
                <a:cubicBezTo>
                  <a:pt x="309" y="23"/>
                  <a:pt x="309" y="23"/>
                  <a:pt x="309" y="23"/>
                </a:cubicBezTo>
                <a:cubicBezTo>
                  <a:pt x="309" y="23"/>
                  <a:pt x="309" y="23"/>
                  <a:pt x="309" y="23"/>
                </a:cubicBezTo>
                <a:cubicBezTo>
                  <a:pt x="309" y="23"/>
                  <a:pt x="309" y="23"/>
                  <a:pt x="309" y="23"/>
                </a:cubicBezTo>
                <a:cubicBezTo>
                  <a:pt x="309" y="23"/>
                  <a:pt x="309" y="23"/>
                  <a:pt x="309" y="23"/>
                </a:cubicBezTo>
                <a:cubicBezTo>
                  <a:pt x="305" y="21"/>
                  <a:pt x="302" y="19"/>
                  <a:pt x="298" y="17"/>
                </a:cubicBezTo>
                <a:cubicBezTo>
                  <a:pt x="297" y="17"/>
                  <a:pt x="296" y="17"/>
                  <a:pt x="295" y="17"/>
                </a:cubicBezTo>
                <a:close/>
              </a:path>
            </a:pathLst>
          </a:custGeom>
          <a:solidFill>
            <a:srgbClr val="6D2077"/>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65" name="Freeform 11">
            <a:extLst>
              <a:ext uri="{FF2B5EF4-FFF2-40B4-BE49-F238E27FC236}">
                <a16:creationId xmlns:a16="http://schemas.microsoft.com/office/drawing/2014/main" id="{F71DE777-46A0-4078-9250-3F770932DB27}"/>
              </a:ext>
            </a:extLst>
          </p:cNvPr>
          <p:cNvSpPr>
            <a:spLocks/>
          </p:cNvSpPr>
          <p:nvPr/>
        </p:nvSpPr>
        <p:spPr bwMode="auto">
          <a:xfrm>
            <a:off x="746822" y="2071278"/>
            <a:ext cx="1661523" cy="828746"/>
          </a:xfrm>
          <a:custGeom>
            <a:avLst/>
            <a:gdLst>
              <a:gd name="T0" fmla="*/ 160 w 872"/>
              <a:gd name="T1" fmla="*/ 435 h 435"/>
              <a:gd name="T2" fmla="*/ 241 w 872"/>
              <a:gd name="T3" fmla="*/ 241 h 435"/>
              <a:gd name="T4" fmla="*/ 436 w 872"/>
              <a:gd name="T5" fmla="*/ 160 h 435"/>
              <a:gd name="T6" fmla="*/ 632 w 872"/>
              <a:gd name="T7" fmla="*/ 241 h 435"/>
              <a:gd name="T8" fmla="*/ 712 w 872"/>
              <a:gd name="T9" fmla="*/ 435 h 435"/>
              <a:gd name="T10" fmla="*/ 872 w 872"/>
              <a:gd name="T11" fmla="*/ 435 h 435"/>
              <a:gd name="T12" fmla="*/ 436 w 872"/>
              <a:gd name="T13" fmla="*/ 0 h 435"/>
              <a:gd name="T14" fmla="*/ 0 w 872"/>
              <a:gd name="T15" fmla="*/ 435 h 435"/>
              <a:gd name="T16" fmla="*/ 160 w 872"/>
              <a:gd name="T17"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2" h="435">
                <a:moveTo>
                  <a:pt x="160" y="435"/>
                </a:moveTo>
                <a:cubicBezTo>
                  <a:pt x="160" y="359"/>
                  <a:pt x="191" y="291"/>
                  <a:pt x="241" y="241"/>
                </a:cubicBezTo>
                <a:cubicBezTo>
                  <a:pt x="291" y="191"/>
                  <a:pt x="359" y="160"/>
                  <a:pt x="436" y="160"/>
                </a:cubicBezTo>
                <a:cubicBezTo>
                  <a:pt x="513" y="160"/>
                  <a:pt x="581" y="191"/>
                  <a:pt x="632" y="241"/>
                </a:cubicBezTo>
                <a:cubicBezTo>
                  <a:pt x="681" y="291"/>
                  <a:pt x="712" y="359"/>
                  <a:pt x="712" y="435"/>
                </a:cubicBezTo>
                <a:cubicBezTo>
                  <a:pt x="872" y="435"/>
                  <a:pt x="872" y="435"/>
                  <a:pt x="872" y="435"/>
                </a:cubicBezTo>
                <a:cubicBezTo>
                  <a:pt x="872" y="195"/>
                  <a:pt x="677" y="0"/>
                  <a:pt x="436" y="0"/>
                </a:cubicBezTo>
                <a:cubicBezTo>
                  <a:pt x="195" y="0"/>
                  <a:pt x="0" y="195"/>
                  <a:pt x="0" y="435"/>
                </a:cubicBezTo>
                <a:lnTo>
                  <a:pt x="160" y="435"/>
                </a:lnTo>
                <a:close/>
              </a:path>
            </a:pathLst>
          </a:custGeom>
          <a:solidFill>
            <a:srgbClr val="0091DA"/>
          </a:solidFill>
          <a:ln>
            <a:noFill/>
          </a:ln>
          <a:effectLst/>
        </p:spPr>
        <p:txBody>
          <a:bodyPr vert="horz" wrap="square" lIns="91440" tIns="45720" rIns="91440" bIns="45720" numCol="1" anchor="t" anchorCtr="0" compatLnSpc="1">
            <a:prstTxWarp prst="textNoShape">
              <a:avLst/>
            </a:prstTxWarp>
          </a:bodyPr>
          <a:lstStyle/>
          <a:p>
            <a:pPr defTabSz="914400"/>
            <a:endParaRPr lang="en-US" sz="1800">
              <a:solidFill>
                <a:srgbClr val="000000"/>
              </a:solidFill>
              <a:latin typeface="Microsoft JhengHei" panose="020B0604030504040204" pitchFamily="34" charset="-120"/>
            </a:endParaRPr>
          </a:p>
        </p:txBody>
      </p:sp>
      <p:sp>
        <p:nvSpPr>
          <p:cNvPr id="66" name="Freeform 12">
            <a:extLst>
              <a:ext uri="{FF2B5EF4-FFF2-40B4-BE49-F238E27FC236}">
                <a16:creationId xmlns:a16="http://schemas.microsoft.com/office/drawing/2014/main" id="{48DE520C-9360-45E7-81C0-F93C7EEDA02F}"/>
              </a:ext>
            </a:extLst>
          </p:cNvPr>
          <p:cNvSpPr>
            <a:spLocks/>
          </p:cNvSpPr>
          <p:nvPr/>
        </p:nvSpPr>
        <p:spPr bwMode="auto">
          <a:xfrm rot="60000">
            <a:off x="2104325" y="2931193"/>
            <a:ext cx="1663942" cy="849320"/>
          </a:xfrm>
          <a:custGeom>
            <a:avLst/>
            <a:gdLst>
              <a:gd name="T0" fmla="*/ 872 w 873"/>
              <a:gd name="T1" fmla="*/ 0 h 465"/>
              <a:gd name="T2" fmla="*/ 714 w 873"/>
              <a:gd name="T3" fmla="*/ 0 h 465"/>
              <a:gd name="T4" fmla="*/ 713 w 873"/>
              <a:gd name="T5" fmla="*/ 28 h 465"/>
              <a:gd name="T6" fmla="*/ 632 w 873"/>
              <a:gd name="T7" fmla="*/ 224 h 465"/>
              <a:gd name="T8" fmla="*/ 437 w 873"/>
              <a:gd name="T9" fmla="*/ 305 h 465"/>
              <a:gd name="T10" fmla="*/ 241 w 873"/>
              <a:gd name="T11" fmla="*/ 224 h 465"/>
              <a:gd name="T12" fmla="*/ 160 w 873"/>
              <a:gd name="T13" fmla="*/ 28 h 465"/>
              <a:gd name="T14" fmla="*/ 161 w 873"/>
              <a:gd name="T15" fmla="*/ 25 h 465"/>
              <a:gd name="T16" fmla="*/ 1 w 873"/>
              <a:gd name="T17" fmla="*/ 25 h 465"/>
              <a:gd name="T18" fmla="*/ 0 w 873"/>
              <a:gd name="T19" fmla="*/ 28 h 465"/>
              <a:gd name="T20" fmla="*/ 437 w 873"/>
              <a:gd name="T21" fmla="*/ 465 h 465"/>
              <a:gd name="T22" fmla="*/ 873 w 873"/>
              <a:gd name="T23" fmla="*/ 28 h 465"/>
              <a:gd name="T24" fmla="*/ 872 w 873"/>
              <a:gd name="T25"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3" h="465">
                <a:moveTo>
                  <a:pt x="872" y="0"/>
                </a:moveTo>
                <a:cubicBezTo>
                  <a:pt x="714" y="0"/>
                  <a:pt x="714" y="0"/>
                  <a:pt x="714" y="0"/>
                </a:cubicBezTo>
                <a:cubicBezTo>
                  <a:pt x="715" y="9"/>
                  <a:pt x="713" y="19"/>
                  <a:pt x="713" y="28"/>
                </a:cubicBezTo>
                <a:cubicBezTo>
                  <a:pt x="713" y="105"/>
                  <a:pt x="683" y="173"/>
                  <a:pt x="632" y="224"/>
                </a:cubicBezTo>
                <a:cubicBezTo>
                  <a:pt x="582" y="274"/>
                  <a:pt x="514" y="305"/>
                  <a:pt x="437" y="305"/>
                </a:cubicBezTo>
                <a:cubicBezTo>
                  <a:pt x="360" y="305"/>
                  <a:pt x="292" y="274"/>
                  <a:pt x="241" y="224"/>
                </a:cubicBezTo>
                <a:cubicBezTo>
                  <a:pt x="191" y="173"/>
                  <a:pt x="160" y="105"/>
                  <a:pt x="160" y="28"/>
                </a:cubicBezTo>
                <a:cubicBezTo>
                  <a:pt x="160" y="27"/>
                  <a:pt x="161" y="26"/>
                  <a:pt x="161" y="25"/>
                </a:cubicBezTo>
                <a:cubicBezTo>
                  <a:pt x="1" y="25"/>
                  <a:pt x="1" y="25"/>
                  <a:pt x="1" y="25"/>
                </a:cubicBezTo>
                <a:cubicBezTo>
                  <a:pt x="1" y="26"/>
                  <a:pt x="0" y="27"/>
                  <a:pt x="0" y="28"/>
                </a:cubicBezTo>
                <a:cubicBezTo>
                  <a:pt x="1" y="269"/>
                  <a:pt x="196" y="465"/>
                  <a:pt x="437" y="465"/>
                </a:cubicBezTo>
                <a:cubicBezTo>
                  <a:pt x="678" y="465"/>
                  <a:pt x="873" y="269"/>
                  <a:pt x="873" y="28"/>
                </a:cubicBezTo>
                <a:cubicBezTo>
                  <a:pt x="873" y="19"/>
                  <a:pt x="873" y="10"/>
                  <a:pt x="872" y="0"/>
                </a:cubicBezTo>
                <a:close/>
              </a:path>
            </a:pathLst>
          </a:custGeom>
          <a:solidFill>
            <a:srgbClr val="6D2077"/>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67" name="Freeform 21">
            <a:extLst>
              <a:ext uri="{FF2B5EF4-FFF2-40B4-BE49-F238E27FC236}">
                <a16:creationId xmlns:a16="http://schemas.microsoft.com/office/drawing/2014/main" id="{32329423-5EFA-4F99-A11D-2A9766C386D7}"/>
              </a:ext>
            </a:extLst>
          </p:cNvPr>
          <p:cNvSpPr>
            <a:spLocks/>
          </p:cNvSpPr>
          <p:nvPr/>
        </p:nvSpPr>
        <p:spPr bwMode="auto">
          <a:xfrm>
            <a:off x="3461207" y="2071278"/>
            <a:ext cx="1663942" cy="828746"/>
          </a:xfrm>
          <a:custGeom>
            <a:avLst/>
            <a:gdLst>
              <a:gd name="T0" fmla="*/ 160 w 873"/>
              <a:gd name="T1" fmla="*/ 435 h 435"/>
              <a:gd name="T2" fmla="*/ 241 w 873"/>
              <a:gd name="T3" fmla="*/ 241 h 435"/>
              <a:gd name="T4" fmla="*/ 436 w 873"/>
              <a:gd name="T5" fmla="*/ 160 h 435"/>
              <a:gd name="T6" fmla="*/ 632 w 873"/>
              <a:gd name="T7" fmla="*/ 241 h 435"/>
              <a:gd name="T8" fmla="*/ 713 w 873"/>
              <a:gd name="T9" fmla="*/ 435 h 435"/>
              <a:gd name="T10" fmla="*/ 873 w 873"/>
              <a:gd name="T11" fmla="*/ 435 h 435"/>
              <a:gd name="T12" fmla="*/ 436 w 873"/>
              <a:gd name="T13" fmla="*/ 0 h 435"/>
              <a:gd name="T14" fmla="*/ 0 w 873"/>
              <a:gd name="T15" fmla="*/ 435 h 435"/>
              <a:gd name="T16" fmla="*/ 160 w 873"/>
              <a:gd name="T17"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3" h="435">
                <a:moveTo>
                  <a:pt x="160" y="435"/>
                </a:moveTo>
                <a:cubicBezTo>
                  <a:pt x="160" y="359"/>
                  <a:pt x="191" y="291"/>
                  <a:pt x="241" y="241"/>
                </a:cubicBezTo>
                <a:cubicBezTo>
                  <a:pt x="291" y="191"/>
                  <a:pt x="360" y="160"/>
                  <a:pt x="436" y="160"/>
                </a:cubicBezTo>
                <a:cubicBezTo>
                  <a:pt x="513" y="160"/>
                  <a:pt x="581" y="191"/>
                  <a:pt x="632" y="241"/>
                </a:cubicBezTo>
                <a:cubicBezTo>
                  <a:pt x="682" y="291"/>
                  <a:pt x="712" y="359"/>
                  <a:pt x="713" y="435"/>
                </a:cubicBezTo>
                <a:cubicBezTo>
                  <a:pt x="873" y="435"/>
                  <a:pt x="873" y="435"/>
                  <a:pt x="873" y="435"/>
                </a:cubicBezTo>
                <a:cubicBezTo>
                  <a:pt x="872" y="195"/>
                  <a:pt x="677" y="0"/>
                  <a:pt x="436" y="0"/>
                </a:cubicBezTo>
                <a:cubicBezTo>
                  <a:pt x="196" y="0"/>
                  <a:pt x="0" y="195"/>
                  <a:pt x="0" y="435"/>
                </a:cubicBezTo>
                <a:lnTo>
                  <a:pt x="160" y="435"/>
                </a:lnTo>
                <a:close/>
              </a:path>
            </a:pathLst>
          </a:custGeom>
          <a:solidFill>
            <a:srgbClr val="005EB8"/>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69" name="Freeform 23">
            <a:extLst>
              <a:ext uri="{FF2B5EF4-FFF2-40B4-BE49-F238E27FC236}">
                <a16:creationId xmlns:a16="http://schemas.microsoft.com/office/drawing/2014/main" id="{B6F77E6E-738C-4F89-A9C5-AEF07AC11CAB}"/>
              </a:ext>
            </a:extLst>
          </p:cNvPr>
          <p:cNvSpPr>
            <a:spLocks/>
          </p:cNvSpPr>
          <p:nvPr/>
        </p:nvSpPr>
        <p:spPr bwMode="auto">
          <a:xfrm rot="60000">
            <a:off x="4811215" y="2896638"/>
            <a:ext cx="1663942" cy="885985"/>
          </a:xfrm>
          <a:custGeom>
            <a:avLst/>
            <a:gdLst>
              <a:gd name="T0" fmla="*/ 872 w 873"/>
              <a:gd name="T1" fmla="*/ 0 h 465"/>
              <a:gd name="T2" fmla="*/ 711 w 873"/>
              <a:gd name="T3" fmla="*/ 0 h 465"/>
              <a:gd name="T4" fmla="*/ 713 w 873"/>
              <a:gd name="T5" fmla="*/ 28 h 465"/>
              <a:gd name="T6" fmla="*/ 632 w 873"/>
              <a:gd name="T7" fmla="*/ 224 h 465"/>
              <a:gd name="T8" fmla="*/ 436 w 873"/>
              <a:gd name="T9" fmla="*/ 305 h 465"/>
              <a:gd name="T10" fmla="*/ 241 w 873"/>
              <a:gd name="T11" fmla="*/ 224 h 465"/>
              <a:gd name="T12" fmla="*/ 160 w 873"/>
              <a:gd name="T13" fmla="*/ 28 h 465"/>
              <a:gd name="T14" fmla="*/ 160 w 873"/>
              <a:gd name="T15" fmla="*/ 25 h 465"/>
              <a:gd name="T16" fmla="*/ 0 w 873"/>
              <a:gd name="T17" fmla="*/ 25 h 465"/>
              <a:gd name="T18" fmla="*/ 0 w 873"/>
              <a:gd name="T19" fmla="*/ 28 h 465"/>
              <a:gd name="T20" fmla="*/ 436 w 873"/>
              <a:gd name="T21" fmla="*/ 465 h 465"/>
              <a:gd name="T22" fmla="*/ 873 w 873"/>
              <a:gd name="T23" fmla="*/ 28 h 465"/>
              <a:gd name="T24" fmla="*/ 872 w 873"/>
              <a:gd name="T25"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3" h="465">
                <a:moveTo>
                  <a:pt x="872" y="0"/>
                </a:moveTo>
                <a:cubicBezTo>
                  <a:pt x="711" y="0"/>
                  <a:pt x="711" y="0"/>
                  <a:pt x="711" y="0"/>
                </a:cubicBezTo>
                <a:cubicBezTo>
                  <a:pt x="712" y="9"/>
                  <a:pt x="713" y="19"/>
                  <a:pt x="713" y="28"/>
                </a:cubicBezTo>
                <a:cubicBezTo>
                  <a:pt x="712" y="105"/>
                  <a:pt x="682" y="173"/>
                  <a:pt x="632" y="224"/>
                </a:cubicBezTo>
                <a:cubicBezTo>
                  <a:pt x="581" y="274"/>
                  <a:pt x="513" y="305"/>
                  <a:pt x="436" y="305"/>
                </a:cubicBezTo>
                <a:cubicBezTo>
                  <a:pt x="359" y="305"/>
                  <a:pt x="291" y="274"/>
                  <a:pt x="241" y="224"/>
                </a:cubicBezTo>
                <a:cubicBezTo>
                  <a:pt x="190" y="173"/>
                  <a:pt x="160" y="105"/>
                  <a:pt x="160" y="28"/>
                </a:cubicBezTo>
                <a:cubicBezTo>
                  <a:pt x="160" y="27"/>
                  <a:pt x="160" y="26"/>
                  <a:pt x="160" y="25"/>
                </a:cubicBezTo>
                <a:cubicBezTo>
                  <a:pt x="0" y="25"/>
                  <a:pt x="0" y="25"/>
                  <a:pt x="0" y="25"/>
                </a:cubicBezTo>
                <a:cubicBezTo>
                  <a:pt x="0" y="26"/>
                  <a:pt x="0" y="27"/>
                  <a:pt x="0" y="28"/>
                </a:cubicBezTo>
                <a:cubicBezTo>
                  <a:pt x="0" y="269"/>
                  <a:pt x="195" y="465"/>
                  <a:pt x="436" y="465"/>
                </a:cubicBezTo>
                <a:cubicBezTo>
                  <a:pt x="677" y="465"/>
                  <a:pt x="872" y="269"/>
                  <a:pt x="873" y="28"/>
                </a:cubicBezTo>
                <a:cubicBezTo>
                  <a:pt x="873" y="19"/>
                  <a:pt x="872" y="10"/>
                  <a:pt x="872" y="0"/>
                </a:cubicBezTo>
                <a:close/>
              </a:path>
            </a:pathLst>
          </a:custGeom>
          <a:solidFill>
            <a:srgbClr val="00A3A1"/>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91DA"/>
              </a:solidFill>
              <a:effectLst/>
              <a:uLnTx/>
              <a:uFillTx/>
              <a:latin typeface="Microsoft JhengHei" panose="020B0604030504040204" pitchFamily="34" charset="-120"/>
            </a:endParaRPr>
          </a:p>
        </p:txBody>
      </p:sp>
      <p:sp>
        <p:nvSpPr>
          <p:cNvPr id="70" name="Freeform 56">
            <a:extLst>
              <a:ext uri="{FF2B5EF4-FFF2-40B4-BE49-F238E27FC236}">
                <a16:creationId xmlns:a16="http://schemas.microsoft.com/office/drawing/2014/main" id="{934CD893-953D-42D6-ADC9-5FC0BB5259E1}"/>
              </a:ext>
            </a:extLst>
          </p:cNvPr>
          <p:cNvSpPr>
            <a:spLocks/>
          </p:cNvSpPr>
          <p:nvPr/>
        </p:nvSpPr>
        <p:spPr bwMode="auto">
          <a:xfrm>
            <a:off x="495296" y="2970062"/>
            <a:ext cx="571577" cy="644329"/>
          </a:xfrm>
          <a:custGeom>
            <a:avLst/>
            <a:gdLst>
              <a:gd name="T0" fmla="*/ 299 w 300"/>
              <a:gd name="T1" fmla="*/ 0 h 443"/>
              <a:gd name="T2" fmla="*/ 140 w 300"/>
              <a:gd name="T3" fmla="*/ 0 h 443"/>
              <a:gd name="T4" fmla="*/ 139 w 300"/>
              <a:gd name="T5" fmla="*/ 28 h 443"/>
              <a:gd name="T6" fmla="*/ 59 w 300"/>
              <a:gd name="T7" fmla="*/ 224 h 443"/>
              <a:gd name="T8" fmla="*/ 0 w 300"/>
              <a:gd name="T9" fmla="*/ 269 h 443"/>
              <a:gd name="T10" fmla="*/ 0 w 300"/>
              <a:gd name="T11" fmla="*/ 443 h 443"/>
              <a:gd name="T12" fmla="*/ 300 w 300"/>
              <a:gd name="T13" fmla="*/ 28 h 443"/>
              <a:gd name="T14" fmla="*/ 299 w 300"/>
              <a:gd name="T15" fmla="*/ 0 h 4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443">
                <a:moveTo>
                  <a:pt x="299" y="0"/>
                </a:moveTo>
                <a:cubicBezTo>
                  <a:pt x="140" y="0"/>
                  <a:pt x="140" y="0"/>
                  <a:pt x="140" y="0"/>
                </a:cubicBezTo>
                <a:cubicBezTo>
                  <a:pt x="140" y="17"/>
                  <a:pt x="140" y="19"/>
                  <a:pt x="139" y="28"/>
                </a:cubicBezTo>
                <a:cubicBezTo>
                  <a:pt x="138" y="105"/>
                  <a:pt x="109" y="173"/>
                  <a:pt x="59" y="224"/>
                </a:cubicBezTo>
                <a:cubicBezTo>
                  <a:pt x="41" y="241"/>
                  <a:pt x="22" y="256"/>
                  <a:pt x="0" y="269"/>
                </a:cubicBezTo>
                <a:cubicBezTo>
                  <a:pt x="0" y="443"/>
                  <a:pt x="0" y="443"/>
                  <a:pt x="0" y="443"/>
                </a:cubicBezTo>
                <a:cubicBezTo>
                  <a:pt x="174" y="386"/>
                  <a:pt x="300" y="222"/>
                  <a:pt x="300" y="28"/>
                </a:cubicBezTo>
                <a:cubicBezTo>
                  <a:pt x="300" y="19"/>
                  <a:pt x="300" y="10"/>
                  <a:pt x="299" y="0"/>
                </a:cubicBezTo>
                <a:close/>
              </a:path>
            </a:pathLst>
          </a:custGeom>
          <a:solidFill>
            <a:srgbClr val="00338D"/>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grpSp>
        <p:nvGrpSpPr>
          <p:cNvPr id="72" name="群組 71">
            <a:extLst>
              <a:ext uri="{FF2B5EF4-FFF2-40B4-BE49-F238E27FC236}">
                <a16:creationId xmlns:a16="http://schemas.microsoft.com/office/drawing/2014/main" id="{8EF86EA1-2D28-49A4-AF2D-75746385294F}"/>
              </a:ext>
            </a:extLst>
          </p:cNvPr>
          <p:cNvGrpSpPr/>
          <p:nvPr/>
        </p:nvGrpSpPr>
        <p:grpSpPr>
          <a:xfrm>
            <a:off x="1510497" y="3370837"/>
            <a:ext cx="121732" cy="226534"/>
            <a:chOff x="1767546" y="3969998"/>
            <a:chExt cx="121732" cy="226534"/>
          </a:xfrm>
        </p:grpSpPr>
        <p:sp>
          <p:nvSpPr>
            <p:cNvPr id="73" name="Freeform 58">
              <a:extLst>
                <a:ext uri="{FF2B5EF4-FFF2-40B4-BE49-F238E27FC236}">
                  <a16:creationId xmlns:a16="http://schemas.microsoft.com/office/drawing/2014/main" id="{F25B7942-9BCF-458B-86FB-9518096DAD30}"/>
                </a:ext>
              </a:extLst>
            </p:cNvPr>
            <p:cNvSpPr>
              <a:spLocks/>
            </p:cNvSpPr>
            <p:nvPr/>
          </p:nvSpPr>
          <p:spPr bwMode="auto">
            <a:xfrm>
              <a:off x="1811080" y="3969998"/>
              <a:ext cx="34666" cy="187032"/>
            </a:xfrm>
            <a:custGeom>
              <a:avLst/>
              <a:gdLst>
                <a:gd name="T0" fmla="*/ 0 w 18"/>
                <a:gd name="T1" fmla="*/ 89 h 98"/>
                <a:gd name="T2" fmla="*/ 0 w 18"/>
                <a:gd name="T3" fmla="*/ 9 h 98"/>
                <a:gd name="T4" fmla="*/ 9 w 18"/>
                <a:gd name="T5" fmla="*/ 0 h 98"/>
                <a:gd name="T6" fmla="*/ 9 w 18"/>
                <a:gd name="T7" fmla="*/ 0 h 98"/>
                <a:gd name="T8" fmla="*/ 18 w 18"/>
                <a:gd name="T9" fmla="*/ 9 h 98"/>
                <a:gd name="T10" fmla="*/ 18 w 18"/>
                <a:gd name="T11" fmla="*/ 9 h 98"/>
                <a:gd name="T12" fmla="*/ 18 w 18"/>
                <a:gd name="T13" fmla="*/ 89 h 98"/>
                <a:gd name="T14" fmla="*/ 9 w 18"/>
                <a:gd name="T15" fmla="*/ 98 h 98"/>
                <a:gd name="T16" fmla="*/ 9 w 18"/>
                <a:gd name="T17" fmla="*/ 98 h 98"/>
                <a:gd name="T18" fmla="*/ 0 w 18"/>
                <a:gd name="T19" fmla="*/ 8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98">
                  <a:moveTo>
                    <a:pt x="0" y="89"/>
                  </a:moveTo>
                  <a:cubicBezTo>
                    <a:pt x="0" y="9"/>
                    <a:pt x="0" y="9"/>
                    <a:pt x="0" y="9"/>
                  </a:cubicBezTo>
                  <a:cubicBezTo>
                    <a:pt x="0" y="4"/>
                    <a:pt x="4" y="0"/>
                    <a:pt x="9" y="0"/>
                  </a:cubicBezTo>
                  <a:cubicBezTo>
                    <a:pt x="9" y="0"/>
                    <a:pt x="9" y="0"/>
                    <a:pt x="9" y="0"/>
                  </a:cubicBezTo>
                  <a:cubicBezTo>
                    <a:pt x="14" y="0"/>
                    <a:pt x="18" y="4"/>
                    <a:pt x="18" y="9"/>
                  </a:cubicBezTo>
                  <a:cubicBezTo>
                    <a:pt x="18" y="9"/>
                    <a:pt x="18" y="9"/>
                    <a:pt x="18" y="9"/>
                  </a:cubicBezTo>
                  <a:cubicBezTo>
                    <a:pt x="18" y="89"/>
                    <a:pt x="18" y="89"/>
                    <a:pt x="18" y="89"/>
                  </a:cubicBezTo>
                  <a:cubicBezTo>
                    <a:pt x="18" y="94"/>
                    <a:pt x="14" y="98"/>
                    <a:pt x="9" y="98"/>
                  </a:cubicBezTo>
                  <a:cubicBezTo>
                    <a:pt x="9" y="98"/>
                    <a:pt x="9" y="98"/>
                    <a:pt x="9" y="98"/>
                  </a:cubicBezTo>
                  <a:cubicBezTo>
                    <a:pt x="4" y="98"/>
                    <a:pt x="0" y="94"/>
                    <a:pt x="0" y="89"/>
                  </a:cubicBezTo>
                  <a:close/>
                </a:path>
              </a:pathLst>
            </a:custGeom>
            <a:solidFill>
              <a:srgbClr val="0091DA"/>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74" name="Oval 59">
              <a:extLst>
                <a:ext uri="{FF2B5EF4-FFF2-40B4-BE49-F238E27FC236}">
                  <a16:creationId xmlns:a16="http://schemas.microsoft.com/office/drawing/2014/main" id="{4E3EBDA4-0271-4DA6-80A9-6E19460EDFA7}"/>
                </a:ext>
              </a:extLst>
            </p:cNvPr>
            <p:cNvSpPr>
              <a:spLocks noChangeArrowheads="1"/>
            </p:cNvSpPr>
            <p:nvPr/>
          </p:nvSpPr>
          <p:spPr bwMode="auto">
            <a:xfrm>
              <a:off x="1767546" y="4076412"/>
              <a:ext cx="121732" cy="120120"/>
            </a:xfrm>
            <a:prstGeom prst="ellipse">
              <a:avLst/>
            </a:prstGeom>
            <a:solidFill>
              <a:srgbClr val="FFFFFF"/>
            </a:solidFill>
            <a:ln w="55563" cap="flat">
              <a:solidFill>
                <a:srgbClr val="0091DA"/>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grpSp>
      <p:grpSp>
        <p:nvGrpSpPr>
          <p:cNvPr id="75" name="群組 74">
            <a:extLst>
              <a:ext uri="{FF2B5EF4-FFF2-40B4-BE49-F238E27FC236}">
                <a16:creationId xmlns:a16="http://schemas.microsoft.com/office/drawing/2014/main" id="{4B4E1473-AB8E-4450-8A95-DB9A23297E6B}"/>
              </a:ext>
            </a:extLst>
          </p:cNvPr>
          <p:cNvGrpSpPr/>
          <p:nvPr/>
        </p:nvGrpSpPr>
        <p:grpSpPr>
          <a:xfrm>
            <a:off x="2883181" y="2222033"/>
            <a:ext cx="121732" cy="226535"/>
            <a:chOff x="3134010" y="2864734"/>
            <a:chExt cx="121732" cy="226535"/>
          </a:xfrm>
        </p:grpSpPr>
        <p:sp>
          <p:nvSpPr>
            <p:cNvPr id="76" name="Freeform 70">
              <a:extLst>
                <a:ext uri="{FF2B5EF4-FFF2-40B4-BE49-F238E27FC236}">
                  <a16:creationId xmlns:a16="http://schemas.microsoft.com/office/drawing/2014/main" id="{5A0F7C2E-AED7-4789-AC35-5AF3C9E5BBCE}"/>
                </a:ext>
              </a:extLst>
            </p:cNvPr>
            <p:cNvSpPr>
              <a:spLocks/>
            </p:cNvSpPr>
            <p:nvPr/>
          </p:nvSpPr>
          <p:spPr bwMode="auto">
            <a:xfrm>
              <a:off x="3177946" y="2906655"/>
              <a:ext cx="33860" cy="184614"/>
            </a:xfrm>
            <a:custGeom>
              <a:avLst/>
              <a:gdLst>
                <a:gd name="T0" fmla="*/ 18 w 18"/>
                <a:gd name="T1" fmla="*/ 9 h 97"/>
                <a:gd name="T2" fmla="*/ 18 w 18"/>
                <a:gd name="T3" fmla="*/ 89 h 97"/>
                <a:gd name="T4" fmla="*/ 9 w 18"/>
                <a:gd name="T5" fmla="*/ 97 h 97"/>
                <a:gd name="T6" fmla="*/ 9 w 18"/>
                <a:gd name="T7" fmla="*/ 97 h 97"/>
                <a:gd name="T8" fmla="*/ 0 w 18"/>
                <a:gd name="T9" fmla="*/ 89 h 97"/>
                <a:gd name="T10" fmla="*/ 0 w 18"/>
                <a:gd name="T11" fmla="*/ 89 h 97"/>
                <a:gd name="T12" fmla="*/ 0 w 18"/>
                <a:gd name="T13" fmla="*/ 9 h 97"/>
                <a:gd name="T14" fmla="*/ 9 w 18"/>
                <a:gd name="T15" fmla="*/ 0 h 97"/>
                <a:gd name="T16" fmla="*/ 9 w 18"/>
                <a:gd name="T17" fmla="*/ 0 h 97"/>
                <a:gd name="T18" fmla="*/ 18 w 18"/>
                <a:gd name="T19" fmla="*/ 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97">
                  <a:moveTo>
                    <a:pt x="18" y="9"/>
                  </a:moveTo>
                  <a:cubicBezTo>
                    <a:pt x="18" y="89"/>
                    <a:pt x="18" y="89"/>
                    <a:pt x="18" y="89"/>
                  </a:cubicBezTo>
                  <a:cubicBezTo>
                    <a:pt x="18" y="94"/>
                    <a:pt x="14" y="97"/>
                    <a:pt x="9" y="97"/>
                  </a:cubicBezTo>
                  <a:cubicBezTo>
                    <a:pt x="9" y="97"/>
                    <a:pt x="9" y="97"/>
                    <a:pt x="9" y="97"/>
                  </a:cubicBezTo>
                  <a:cubicBezTo>
                    <a:pt x="4" y="97"/>
                    <a:pt x="0" y="94"/>
                    <a:pt x="0" y="89"/>
                  </a:cubicBezTo>
                  <a:cubicBezTo>
                    <a:pt x="0" y="89"/>
                    <a:pt x="0" y="89"/>
                    <a:pt x="0" y="89"/>
                  </a:cubicBezTo>
                  <a:cubicBezTo>
                    <a:pt x="0" y="9"/>
                    <a:pt x="0" y="9"/>
                    <a:pt x="0" y="9"/>
                  </a:cubicBezTo>
                  <a:cubicBezTo>
                    <a:pt x="0" y="4"/>
                    <a:pt x="4" y="0"/>
                    <a:pt x="9" y="0"/>
                  </a:cubicBezTo>
                  <a:cubicBezTo>
                    <a:pt x="9" y="0"/>
                    <a:pt x="9" y="0"/>
                    <a:pt x="9" y="0"/>
                  </a:cubicBezTo>
                  <a:cubicBezTo>
                    <a:pt x="14" y="0"/>
                    <a:pt x="18" y="4"/>
                    <a:pt x="18" y="9"/>
                  </a:cubicBezTo>
                  <a:close/>
                </a:path>
              </a:pathLst>
            </a:custGeom>
            <a:solidFill>
              <a:srgbClr val="6D2077"/>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77" name="Oval 71">
              <a:extLst>
                <a:ext uri="{FF2B5EF4-FFF2-40B4-BE49-F238E27FC236}">
                  <a16:creationId xmlns:a16="http://schemas.microsoft.com/office/drawing/2014/main" id="{345CE959-C8C3-4350-8A09-3BED669AF767}"/>
                </a:ext>
              </a:extLst>
            </p:cNvPr>
            <p:cNvSpPr>
              <a:spLocks noChangeArrowheads="1"/>
            </p:cNvSpPr>
            <p:nvPr/>
          </p:nvSpPr>
          <p:spPr bwMode="auto">
            <a:xfrm>
              <a:off x="3134010" y="2864734"/>
              <a:ext cx="121732" cy="121732"/>
            </a:xfrm>
            <a:prstGeom prst="ellipse">
              <a:avLst/>
            </a:prstGeom>
            <a:solidFill>
              <a:srgbClr val="FFFFFF"/>
            </a:solidFill>
            <a:ln w="55563" cap="flat">
              <a:solidFill>
                <a:srgbClr val="6D2077"/>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grpSp>
      <p:sp>
        <p:nvSpPr>
          <p:cNvPr id="80" name="橢圓 79">
            <a:extLst>
              <a:ext uri="{FF2B5EF4-FFF2-40B4-BE49-F238E27FC236}">
                <a16:creationId xmlns:a16="http://schemas.microsoft.com/office/drawing/2014/main" id="{F72770CA-7EE0-484A-B85A-CF16C7BB34A3}"/>
              </a:ext>
            </a:extLst>
          </p:cNvPr>
          <p:cNvSpPr/>
          <p:nvPr/>
        </p:nvSpPr>
        <p:spPr>
          <a:xfrm>
            <a:off x="1253583" y="2569977"/>
            <a:ext cx="648000" cy="648000"/>
          </a:xfrm>
          <a:prstGeom prst="ellipse">
            <a:avLst/>
          </a:prstGeom>
          <a:solidFill>
            <a:srgbClr val="0091DA"/>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srgbClr val="FFFFFF"/>
              </a:solidFill>
              <a:effectLst/>
              <a:uLnTx/>
              <a:uFillTx/>
              <a:latin typeface="Microsoft JhengHei" panose="020B0604030504040204" pitchFamily="34" charset="-120"/>
              <a:cs typeface="+mn-cs"/>
            </a:endParaRPr>
          </a:p>
        </p:txBody>
      </p:sp>
      <p:sp>
        <p:nvSpPr>
          <p:cNvPr id="81" name="矩形 80">
            <a:extLst>
              <a:ext uri="{FF2B5EF4-FFF2-40B4-BE49-F238E27FC236}">
                <a16:creationId xmlns:a16="http://schemas.microsoft.com/office/drawing/2014/main" id="{14E03226-2E9D-41E3-BADD-ECE0077F5D6A}"/>
              </a:ext>
            </a:extLst>
          </p:cNvPr>
          <p:cNvSpPr/>
          <p:nvPr/>
        </p:nvSpPr>
        <p:spPr>
          <a:xfrm>
            <a:off x="1233788" y="2772553"/>
            <a:ext cx="663964" cy="276999"/>
          </a:xfrm>
          <a:prstGeom prst="rect">
            <a:avLst/>
          </a:prstGeom>
        </p:spPr>
        <p:txBody>
          <a:bodyPr wrap="none">
            <a:spAutoFit/>
          </a:bodyPr>
          <a:lstStyle/>
          <a:p>
            <a:pPr defTabSz="914400"/>
            <a:r>
              <a:rPr lang="en-US" altLang="zh-TW" sz="1200">
                <a:solidFill>
                  <a:srgbClr val="FFFFFF"/>
                </a:solidFill>
                <a:latin typeface="Microsoft JhengHei" panose="020B0604030504040204" pitchFamily="34" charset="-120"/>
                <a:ea typeface="Microsoft JhengHei" panose="020B0604030504040204" pitchFamily="34" charset="-120"/>
              </a:rPr>
              <a:t>STEP 1</a:t>
            </a:r>
            <a:endParaRPr lang="zh-TW" altLang="en-US" sz="1200">
              <a:solidFill>
                <a:srgbClr val="FFFFFF"/>
              </a:solidFill>
              <a:latin typeface="Microsoft JhengHei" panose="020B0604030504040204" pitchFamily="34" charset="-120"/>
              <a:ea typeface="Microsoft JhengHei" panose="020B0604030504040204" pitchFamily="34" charset="-120"/>
            </a:endParaRPr>
          </a:p>
        </p:txBody>
      </p:sp>
      <p:sp>
        <p:nvSpPr>
          <p:cNvPr id="82" name="橢圓 81">
            <a:extLst>
              <a:ext uri="{FF2B5EF4-FFF2-40B4-BE49-F238E27FC236}">
                <a16:creationId xmlns:a16="http://schemas.microsoft.com/office/drawing/2014/main" id="{329EC2BB-0049-453C-A909-280C368C36B9}"/>
              </a:ext>
            </a:extLst>
          </p:cNvPr>
          <p:cNvSpPr/>
          <p:nvPr/>
        </p:nvSpPr>
        <p:spPr>
          <a:xfrm>
            <a:off x="2620047" y="2569977"/>
            <a:ext cx="648000" cy="648000"/>
          </a:xfrm>
          <a:prstGeom prst="ellipse">
            <a:avLst/>
          </a:prstGeom>
          <a:solidFill>
            <a:srgbClr val="6D2077"/>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srgbClr val="FFFFFF"/>
              </a:solidFill>
              <a:effectLst/>
              <a:uLnTx/>
              <a:uFillTx/>
              <a:latin typeface="Microsoft JhengHei" panose="020B0604030504040204" pitchFamily="34" charset="-120"/>
              <a:cs typeface="+mn-cs"/>
            </a:endParaRPr>
          </a:p>
        </p:txBody>
      </p:sp>
      <p:sp>
        <p:nvSpPr>
          <p:cNvPr id="83" name="橢圓 82">
            <a:extLst>
              <a:ext uri="{FF2B5EF4-FFF2-40B4-BE49-F238E27FC236}">
                <a16:creationId xmlns:a16="http://schemas.microsoft.com/office/drawing/2014/main" id="{64674DFB-0E7D-4233-A8B3-624B33293025}"/>
              </a:ext>
            </a:extLst>
          </p:cNvPr>
          <p:cNvSpPr/>
          <p:nvPr/>
        </p:nvSpPr>
        <p:spPr>
          <a:xfrm>
            <a:off x="3972053" y="2568777"/>
            <a:ext cx="648000" cy="648000"/>
          </a:xfrm>
          <a:prstGeom prst="ellipse">
            <a:avLst/>
          </a:prstGeom>
          <a:solidFill>
            <a:srgbClr val="005EB8"/>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srgbClr val="FFFFFF"/>
              </a:solidFill>
              <a:effectLst/>
              <a:uLnTx/>
              <a:uFillTx/>
              <a:latin typeface="Microsoft JhengHei" panose="020B0604030504040204" pitchFamily="34" charset="-120"/>
              <a:cs typeface="+mn-cs"/>
            </a:endParaRPr>
          </a:p>
        </p:txBody>
      </p:sp>
      <p:grpSp>
        <p:nvGrpSpPr>
          <p:cNvPr id="84" name="群組 83">
            <a:extLst>
              <a:ext uri="{FF2B5EF4-FFF2-40B4-BE49-F238E27FC236}">
                <a16:creationId xmlns:a16="http://schemas.microsoft.com/office/drawing/2014/main" id="{07E1A289-477D-43BE-8FD0-749DC207029E}"/>
              </a:ext>
            </a:extLst>
          </p:cNvPr>
          <p:cNvGrpSpPr/>
          <p:nvPr/>
        </p:nvGrpSpPr>
        <p:grpSpPr>
          <a:xfrm>
            <a:off x="5267842" y="2488875"/>
            <a:ext cx="811816" cy="810204"/>
            <a:chOff x="5518671" y="3131576"/>
            <a:chExt cx="811816" cy="810204"/>
          </a:xfrm>
        </p:grpSpPr>
        <p:sp>
          <p:nvSpPr>
            <p:cNvPr id="85" name="Freeform 10">
              <a:extLst>
                <a:ext uri="{FF2B5EF4-FFF2-40B4-BE49-F238E27FC236}">
                  <a16:creationId xmlns:a16="http://schemas.microsoft.com/office/drawing/2014/main" id="{853C8652-D717-4498-B340-2530F4DCD50F}"/>
                </a:ext>
              </a:extLst>
            </p:cNvPr>
            <p:cNvSpPr>
              <a:spLocks noEditPoints="1"/>
            </p:cNvSpPr>
            <p:nvPr/>
          </p:nvSpPr>
          <p:spPr bwMode="auto">
            <a:xfrm>
              <a:off x="5518671" y="3131576"/>
              <a:ext cx="811816" cy="810204"/>
            </a:xfrm>
            <a:custGeom>
              <a:avLst/>
              <a:gdLst>
                <a:gd name="T0" fmla="*/ 214 w 426"/>
                <a:gd name="T1" fmla="*/ 14 h 425"/>
                <a:gd name="T2" fmla="*/ 111 w 426"/>
                <a:gd name="T3" fmla="*/ 26 h 425"/>
                <a:gd name="T4" fmla="*/ 109 w 426"/>
                <a:gd name="T5" fmla="*/ 27 h 425"/>
                <a:gd name="T6" fmla="*/ 104 w 426"/>
                <a:gd name="T7" fmla="*/ 29 h 425"/>
                <a:gd name="T8" fmla="*/ 103 w 426"/>
                <a:gd name="T9" fmla="*/ 30 h 425"/>
                <a:gd name="T10" fmla="*/ 101 w 426"/>
                <a:gd name="T11" fmla="*/ 31 h 425"/>
                <a:gd name="T12" fmla="*/ 98 w 426"/>
                <a:gd name="T13" fmla="*/ 33 h 425"/>
                <a:gd name="T14" fmla="*/ 97 w 426"/>
                <a:gd name="T15" fmla="*/ 34 h 425"/>
                <a:gd name="T16" fmla="*/ 96 w 426"/>
                <a:gd name="T17" fmla="*/ 51 h 425"/>
                <a:gd name="T18" fmla="*/ 69 w 426"/>
                <a:gd name="T19" fmla="*/ 66 h 425"/>
                <a:gd name="T20" fmla="*/ 4 w 426"/>
                <a:gd name="T21" fmla="*/ 173 h 425"/>
                <a:gd name="T22" fmla="*/ 3 w 426"/>
                <a:gd name="T23" fmla="*/ 175 h 425"/>
                <a:gd name="T24" fmla="*/ 3 w 426"/>
                <a:gd name="T25" fmla="*/ 177 h 425"/>
                <a:gd name="T26" fmla="*/ 3 w 426"/>
                <a:gd name="T27" fmla="*/ 179 h 425"/>
                <a:gd name="T28" fmla="*/ 23 w 426"/>
                <a:gd name="T29" fmla="*/ 134 h 425"/>
                <a:gd name="T30" fmla="*/ 2 w 426"/>
                <a:gd name="T31" fmla="*/ 243 h 425"/>
                <a:gd name="T32" fmla="*/ 3 w 426"/>
                <a:gd name="T33" fmla="*/ 245 h 425"/>
                <a:gd name="T34" fmla="*/ 3 w 426"/>
                <a:gd name="T35" fmla="*/ 247 h 425"/>
                <a:gd name="T36" fmla="*/ 3 w 426"/>
                <a:gd name="T37" fmla="*/ 249 h 425"/>
                <a:gd name="T38" fmla="*/ 4 w 426"/>
                <a:gd name="T39" fmla="*/ 251 h 425"/>
                <a:gd name="T40" fmla="*/ 4 w 426"/>
                <a:gd name="T41" fmla="*/ 253 h 425"/>
                <a:gd name="T42" fmla="*/ 4 w 426"/>
                <a:gd name="T43" fmla="*/ 255 h 425"/>
                <a:gd name="T44" fmla="*/ 5 w 426"/>
                <a:gd name="T45" fmla="*/ 257 h 425"/>
                <a:gd name="T46" fmla="*/ 5 w 426"/>
                <a:gd name="T47" fmla="*/ 259 h 425"/>
                <a:gd name="T48" fmla="*/ 22 w 426"/>
                <a:gd name="T49" fmla="*/ 306 h 425"/>
                <a:gd name="T50" fmla="*/ 75 w 426"/>
                <a:gd name="T51" fmla="*/ 375 h 425"/>
                <a:gd name="T52" fmla="*/ 76 w 426"/>
                <a:gd name="T53" fmla="*/ 376 h 425"/>
                <a:gd name="T54" fmla="*/ 78 w 426"/>
                <a:gd name="T55" fmla="*/ 377 h 425"/>
                <a:gd name="T56" fmla="*/ 80 w 426"/>
                <a:gd name="T57" fmla="*/ 379 h 425"/>
                <a:gd name="T58" fmla="*/ 79 w 426"/>
                <a:gd name="T59" fmla="*/ 361 h 425"/>
                <a:gd name="T60" fmla="*/ 151 w 426"/>
                <a:gd name="T61" fmla="*/ 416 h 425"/>
                <a:gd name="T62" fmla="*/ 192 w 426"/>
                <a:gd name="T63" fmla="*/ 410 h 425"/>
                <a:gd name="T64" fmla="*/ 244 w 426"/>
                <a:gd name="T65" fmla="*/ 423 h 425"/>
                <a:gd name="T66" fmla="*/ 246 w 426"/>
                <a:gd name="T67" fmla="*/ 423 h 425"/>
                <a:gd name="T68" fmla="*/ 248 w 426"/>
                <a:gd name="T69" fmla="*/ 423 h 425"/>
                <a:gd name="T70" fmla="*/ 250 w 426"/>
                <a:gd name="T71" fmla="*/ 422 h 425"/>
                <a:gd name="T72" fmla="*/ 252 w 426"/>
                <a:gd name="T73" fmla="*/ 422 h 425"/>
                <a:gd name="T74" fmla="*/ 254 w 426"/>
                <a:gd name="T75" fmla="*/ 422 h 425"/>
                <a:gd name="T76" fmla="*/ 256 w 426"/>
                <a:gd name="T77" fmla="*/ 421 h 425"/>
                <a:gd name="T78" fmla="*/ 342 w 426"/>
                <a:gd name="T79" fmla="*/ 382 h 425"/>
                <a:gd name="T80" fmla="*/ 343 w 426"/>
                <a:gd name="T81" fmla="*/ 381 h 425"/>
                <a:gd name="T82" fmla="*/ 346 w 426"/>
                <a:gd name="T83" fmla="*/ 379 h 425"/>
                <a:gd name="T84" fmla="*/ 381 w 426"/>
                <a:gd name="T85" fmla="*/ 343 h 425"/>
                <a:gd name="T86" fmla="*/ 401 w 426"/>
                <a:gd name="T87" fmla="*/ 297 h 425"/>
                <a:gd name="T88" fmla="*/ 404 w 426"/>
                <a:gd name="T89" fmla="*/ 135 h 425"/>
                <a:gd name="T90" fmla="*/ 415 w 426"/>
                <a:gd name="T91" fmla="*/ 145 h 425"/>
                <a:gd name="T92" fmla="*/ 414 w 426"/>
                <a:gd name="T93" fmla="*/ 143 h 425"/>
                <a:gd name="T94" fmla="*/ 406 w 426"/>
                <a:gd name="T95" fmla="*/ 135 h 425"/>
                <a:gd name="T96" fmla="*/ 292 w 426"/>
                <a:gd name="T97" fmla="*/ 30 h 425"/>
                <a:gd name="T98" fmla="*/ 322 w 426"/>
                <a:gd name="T99" fmla="*/ 29 h 425"/>
                <a:gd name="T100" fmla="*/ 320 w 426"/>
                <a:gd name="T101" fmla="*/ 28 h 425"/>
                <a:gd name="T102" fmla="*/ 317 w 426"/>
                <a:gd name="T103" fmla="*/ 26 h 425"/>
                <a:gd name="T104" fmla="*/ 315 w 426"/>
                <a:gd name="T105" fmla="*/ 25 h 425"/>
                <a:gd name="T106" fmla="*/ 313 w 426"/>
                <a:gd name="T107" fmla="*/ 25 h 425"/>
                <a:gd name="T108" fmla="*/ 311 w 426"/>
                <a:gd name="T109" fmla="*/ 23 h 425"/>
                <a:gd name="T110" fmla="*/ 309 w 426"/>
                <a:gd name="T111" fmla="*/ 22 h 425"/>
                <a:gd name="T112" fmla="*/ 307 w 426"/>
                <a:gd name="T113" fmla="*/ 22 h 425"/>
                <a:gd name="T114" fmla="*/ 303 w 426"/>
                <a:gd name="T115" fmla="*/ 19 h 425"/>
                <a:gd name="T116" fmla="*/ 301 w 426"/>
                <a:gd name="T117" fmla="*/ 19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6" h="425">
                  <a:moveTo>
                    <a:pt x="213" y="0"/>
                  </a:moveTo>
                  <a:cubicBezTo>
                    <a:pt x="212" y="0"/>
                    <a:pt x="211" y="0"/>
                    <a:pt x="211" y="0"/>
                  </a:cubicBezTo>
                  <a:cubicBezTo>
                    <a:pt x="211" y="0"/>
                    <a:pt x="211" y="0"/>
                    <a:pt x="211" y="0"/>
                  </a:cubicBezTo>
                  <a:cubicBezTo>
                    <a:pt x="210" y="0"/>
                    <a:pt x="210" y="0"/>
                    <a:pt x="210" y="0"/>
                  </a:cubicBezTo>
                  <a:cubicBezTo>
                    <a:pt x="210" y="0"/>
                    <a:pt x="210" y="0"/>
                    <a:pt x="210" y="0"/>
                  </a:cubicBezTo>
                  <a:cubicBezTo>
                    <a:pt x="196" y="0"/>
                    <a:pt x="183" y="1"/>
                    <a:pt x="170" y="4"/>
                  </a:cubicBezTo>
                  <a:cubicBezTo>
                    <a:pt x="166" y="5"/>
                    <a:pt x="164" y="9"/>
                    <a:pt x="165" y="12"/>
                  </a:cubicBezTo>
                  <a:cubicBezTo>
                    <a:pt x="165" y="16"/>
                    <a:pt x="168" y="18"/>
                    <a:pt x="172" y="18"/>
                  </a:cubicBezTo>
                  <a:cubicBezTo>
                    <a:pt x="172" y="18"/>
                    <a:pt x="173" y="18"/>
                    <a:pt x="173" y="18"/>
                  </a:cubicBezTo>
                  <a:cubicBezTo>
                    <a:pt x="186" y="15"/>
                    <a:pt x="200" y="14"/>
                    <a:pt x="213" y="14"/>
                  </a:cubicBezTo>
                  <a:cubicBezTo>
                    <a:pt x="213" y="14"/>
                    <a:pt x="213" y="14"/>
                    <a:pt x="214" y="14"/>
                  </a:cubicBezTo>
                  <a:cubicBezTo>
                    <a:pt x="214" y="14"/>
                    <a:pt x="214" y="14"/>
                    <a:pt x="214" y="14"/>
                  </a:cubicBezTo>
                  <a:cubicBezTo>
                    <a:pt x="228" y="14"/>
                    <a:pt x="241" y="16"/>
                    <a:pt x="254" y="18"/>
                  </a:cubicBezTo>
                  <a:cubicBezTo>
                    <a:pt x="255" y="18"/>
                    <a:pt x="255" y="18"/>
                    <a:pt x="256" y="18"/>
                  </a:cubicBezTo>
                  <a:cubicBezTo>
                    <a:pt x="259" y="18"/>
                    <a:pt x="262" y="16"/>
                    <a:pt x="263" y="13"/>
                  </a:cubicBezTo>
                  <a:cubicBezTo>
                    <a:pt x="263" y="9"/>
                    <a:pt x="261" y="5"/>
                    <a:pt x="257" y="4"/>
                  </a:cubicBezTo>
                  <a:cubicBezTo>
                    <a:pt x="243" y="1"/>
                    <a:pt x="229" y="0"/>
                    <a:pt x="214" y="0"/>
                  </a:cubicBezTo>
                  <a:cubicBezTo>
                    <a:pt x="214" y="0"/>
                    <a:pt x="214" y="0"/>
                    <a:pt x="214" y="0"/>
                  </a:cubicBezTo>
                  <a:cubicBezTo>
                    <a:pt x="213" y="0"/>
                    <a:pt x="213" y="0"/>
                    <a:pt x="213" y="0"/>
                  </a:cubicBezTo>
                  <a:cubicBezTo>
                    <a:pt x="213" y="0"/>
                    <a:pt x="213" y="0"/>
                    <a:pt x="213" y="0"/>
                  </a:cubicBezTo>
                  <a:close/>
                  <a:moveTo>
                    <a:pt x="132" y="16"/>
                  </a:moveTo>
                  <a:cubicBezTo>
                    <a:pt x="131" y="16"/>
                    <a:pt x="130" y="16"/>
                    <a:pt x="129" y="17"/>
                  </a:cubicBezTo>
                  <a:cubicBezTo>
                    <a:pt x="123" y="20"/>
                    <a:pt x="117" y="23"/>
                    <a:pt x="111" y="26"/>
                  </a:cubicBezTo>
                  <a:cubicBezTo>
                    <a:pt x="111" y="26"/>
                    <a:pt x="111" y="26"/>
                    <a:pt x="111" y="26"/>
                  </a:cubicBezTo>
                  <a:cubicBezTo>
                    <a:pt x="111" y="26"/>
                    <a:pt x="110" y="26"/>
                    <a:pt x="110" y="26"/>
                  </a:cubicBezTo>
                  <a:cubicBezTo>
                    <a:pt x="110" y="26"/>
                    <a:pt x="110" y="26"/>
                    <a:pt x="110" y="26"/>
                  </a:cubicBezTo>
                  <a:cubicBezTo>
                    <a:pt x="110" y="26"/>
                    <a:pt x="110" y="26"/>
                    <a:pt x="110" y="26"/>
                  </a:cubicBezTo>
                  <a:cubicBezTo>
                    <a:pt x="110" y="26"/>
                    <a:pt x="110" y="26"/>
                    <a:pt x="110" y="26"/>
                  </a:cubicBezTo>
                  <a:cubicBezTo>
                    <a:pt x="110" y="26"/>
                    <a:pt x="110" y="26"/>
                    <a:pt x="110" y="26"/>
                  </a:cubicBezTo>
                  <a:cubicBezTo>
                    <a:pt x="110" y="26"/>
                    <a:pt x="110" y="26"/>
                    <a:pt x="110" y="26"/>
                  </a:cubicBezTo>
                  <a:cubicBezTo>
                    <a:pt x="110" y="26"/>
                    <a:pt x="110" y="26"/>
                    <a:pt x="109" y="27"/>
                  </a:cubicBezTo>
                  <a:cubicBezTo>
                    <a:pt x="109" y="27"/>
                    <a:pt x="109" y="27"/>
                    <a:pt x="109" y="27"/>
                  </a:cubicBezTo>
                  <a:cubicBezTo>
                    <a:pt x="109" y="27"/>
                    <a:pt x="109" y="27"/>
                    <a:pt x="109" y="27"/>
                  </a:cubicBezTo>
                  <a:cubicBezTo>
                    <a:pt x="109" y="27"/>
                    <a:pt x="109" y="27"/>
                    <a:pt x="109" y="27"/>
                  </a:cubicBezTo>
                  <a:cubicBezTo>
                    <a:pt x="109" y="27"/>
                    <a:pt x="109" y="27"/>
                    <a:pt x="109" y="27"/>
                  </a:cubicBezTo>
                  <a:cubicBezTo>
                    <a:pt x="109" y="27"/>
                    <a:pt x="109" y="27"/>
                    <a:pt x="109" y="27"/>
                  </a:cubicBezTo>
                  <a:cubicBezTo>
                    <a:pt x="109" y="27"/>
                    <a:pt x="109" y="27"/>
                    <a:pt x="109" y="27"/>
                  </a:cubicBezTo>
                  <a:cubicBezTo>
                    <a:pt x="109" y="27"/>
                    <a:pt x="109" y="27"/>
                    <a:pt x="109" y="27"/>
                  </a:cubicBezTo>
                  <a:cubicBezTo>
                    <a:pt x="108" y="27"/>
                    <a:pt x="108" y="27"/>
                    <a:pt x="108" y="27"/>
                  </a:cubicBezTo>
                  <a:cubicBezTo>
                    <a:pt x="108" y="27"/>
                    <a:pt x="108" y="27"/>
                    <a:pt x="108" y="27"/>
                  </a:cubicBezTo>
                  <a:cubicBezTo>
                    <a:pt x="107" y="28"/>
                    <a:pt x="106" y="28"/>
                    <a:pt x="105" y="29"/>
                  </a:cubicBezTo>
                  <a:cubicBezTo>
                    <a:pt x="105" y="29"/>
                    <a:pt x="105" y="29"/>
                    <a:pt x="105" y="29"/>
                  </a:cubicBezTo>
                  <a:cubicBezTo>
                    <a:pt x="105" y="29"/>
                    <a:pt x="105" y="29"/>
                    <a:pt x="105" y="29"/>
                  </a:cubicBezTo>
                  <a:cubicBezTo>
                    <a:pt x="105" y="29"/>
                    <a:pt x="105" y="29"/>
                    <a:pt x="105" y="29"/>
                  </a:cubicBezTo>
                  <a:cubicBezTo>
                    <a:pt x="105" y="29"/>
                    <a:pt x="105" y="29"/>
                    <a:pt x="105" y="29"/>
                  </a:cubicBezTo>
                  <a:cubicBezTo>
                    <a:pt x="105" y="29"/>
                    <a:pt x="105" y="29"/>
                    <a:pt x="105" y="29"/>
                  </a:cubicBezTo>
                  <a:cubicBezTo>
                    <a:pt x="105" y="29"/>
                    <a:pt x="105" y="29"/>
                    <a:pt x="105" y="29"/>
                  </a:cubicBezTo>
                  <a:cubicBezTo>
                    <a:pt x="104" y="29"/>
                    <a:pt x="104" y="29"/>
                    <a:pt x="104" y="29"/>
                  </a:cubicBezTo>
                  <a:cubicBezTo>
                    <a:pt x="104" y="29"/>
                    <a:pt x="104" y="29"/>
                    <a:pt x="104" y="30"/>
                  </a:cubicBezTo>
                  <a:cubicBezTo>
                    <a:pt x="104" y="30"/>
                    <a:pt x="104" y="30"/>
                    <a:pt x="104" y="30"/>
                  </a:cubicBezTo>
                  <a:cubicBezTo>
                    <a:pt x="104" y="30"/>
                    <a:pt x="104" y="30"/>
                    <a:pt x="104" y="30"/>
                  </a:cubicBezTo>
                  <a:cubicBezTo>
                    <a:pt x="104" y="30"/>
                    <a:pt x="104" y="30"/>
                    <a:pt x="104" y="30"/>
                  </a:cubicBezTo>
                  <a:cubicBezTo>
                    <a:pt x="104" y="30"/>
                    <a:pt x="104" y="30"/>
                    <a:pt x="104" y="30"/>
                  </a:cubicBezTo>
                  <a:cubicBezTo>
                    <a:pt x="104" y="30"/>
                    <a:pt x="104" y="30"/>
                    <a:pt x="104" y="30"/>
                  </a:cubicBezTo>
                  <a:cubicBezTo>
                    <a:pt x="104" y="30"/>
                    <a:pt x="103" y="30"/>
                    <a:pt x="103" y="30"/>
                  </a:cubicBezTo>
                  <a:cubicBezTo>
                    <a:pt x="103" y="30"/>
                    <a:pt x="103" y="30"/>
                    <a:pt x="103" y="30"/>
                  </a:cubicBezTo>
                  <a:cubicBezTo>
                    <a:pt x="103" y="30"/>
                    <a:pt x="103" y="30"/>
                    <a:pt x="103" y="30"/>
                  </a:cubicBezTo>
                  <a:cubicBezTo>
                    <a:pt x="103" y="30"/>
                    <a:pt x="103" y="30"/>
                    <a:pt x="103" y="30"/>
                  </a:cubicBezTo>
                  <a:cubicBezTo>
                    <a:pt x="103" y="30"/>
                    <a:pt x="103" y="30"/>
                    <a:pt x="103" y="30"/>
                  </a:cubicBezTo>
                  <a:cubicBezTo>
                    <a:pt x="103" y="30"/>
                    <a:pt x="103" y="30"/>
                    <a:pt x="103" y="30"/>
                  </a:cubicBezTo>
                  <a:cubicBezTo>
                    <a:pt x="103" y="30"/>
                    <a:pt x="103" y="31"/>
                    <a:pt x="103" y="31"/>
                  </a:cubicBezTo>
                  <a:cubicBezTo>
                    <a:pt x="102" y="31"/>
                    <a:pt x="102" y="31"/>
                    <a:pt x="102" y="31"/>
                  </a:cubicBezTo>
                  <a:cubicBezTo>
                    <a:pt x="102" y="31"/>
                    <a:pt x="102" y="31"/>
                    <a:pt x="102" y="31"/>
                  </a:cubicBezTo>
                  <a:cubicBezTo>
                    <a:pt x="102" y="31"/>
                    <a:pt x="102" y="31"/>
                    <a:pt x="102" y="31"/>
                  </a:cubicBezTo>
                  <a:cubicBezTo>
                    <a:pt x="102" y="31"/>
                    <a:pt x="102" y="31"/>
                    <a:pt x="102" y="31"/>
                  </a:cubicBezTo>
                  <a:cubicBezTo>
                    <a:pt x="102" y="31"/>
                    <a:pt x="102" y="31"/>
                    <a:pt x="102" y="31"/>
                  </a:cubicBezTo>
                  <a:cubicBezTo>
                    <a:pt x="102" y="31"/>
                    <a:pt x="102" y="31"/>
                    <a:pt x="102" y="31"/>
                  </a:cubicBezTo>
                  <a:cubicBezTo>
                    <a:pt x="102" y="31"/>
                    <a:pt x="102" y="31"/>
                    <a:pt x="102" y="31"/>
                  </a:cubicBezTo>
                  <a:cubicBezTo>
                    <a:pt x="102" y="31"/>
                    <a:pt x="101" y="31"/>
                    <a:pt x="101" y="31"/>
                  </a:cubicBezTo>
                  <a:cubicBezTo>
                    <a:pt x="101" y="31"/>
                    <a:pt x="101" y="31"/>
                    <a:pt x="101" y="31"/>
                  </a:cubicBezTo>
                  <a:cubicBezTo>
                    <a:pt x="101" y="31"/>
                    <a:pt x="101" y="31"/>
                    <a:pt x="101" y="31"/>
                  </a:cubicBezTo>
                  <a:cubicBezTo>
                    <a:pt x="101" y="31"/>
                    <a:pt x="101" y="31"/>
                    <a:pt x="101" y="31"/>
                  </a:cubicBezTo>
                  <a:cubicBezTo>
                    <a:pt x="101" y="32"/>
                    <a:pt x="100" y="32"/>
                    <a:pt x="100" y="32"/>
                  </a:cubicBezTo>
                  <a:cubicBezTo>
                    <a:pt x="100" y="32"/>
                    <a:pt x="100" y="32"/>
                    <a:pt x="100" y="32"/>
                  </a:cubicBezTo>
                  <a:cubicBezTo>
                    <a:pt x="100" y="32"/>
                    <a:pt x="100" y="32"/>
                    <a:pt x="100" y="32"/>
                  </a:cubicBezTo>
                  <a:cubicBezTo>
                    <a:pt x="100" y="32"/>
                    <a:pt x="100" y="32"/>
                    <a:pt x="100" y="32"/>
                  </a:cubicBezTo>
                  <a:cubicBezTo>
                    <a:pt x="99" y="32"/>
                    <a:pt x="99" y="32"/>
                    <a:pt x="99" y="33"/>
                  </a:cubicBezTo>
                  <a:cubicBezTo>
                    <a:pt x="99" y="33"/>
                    <a:pt x="99" y="33"/>
                    <a:pt x="99" y="33"/>
                  </a:cubicBezTo>
                  <a:cubicBezTo>
                    <a:pt x="99" y="33"/>
                    <a:pt x="99" y="33"/>
                    <a:pt x="99" y="33"/>
                  </a:cubicBezTo>
                  <a:cubicBezTo>
                    <a:pt x="99" y="33"/>
                    <a:pt x="99" y="33"/>
                    <a:pt x="99" y="33"/>
                  </a:cubicBezTo>
                  <a:cubicBezTo>
                    <a:pt x="99" y="33"/>
                    <a:pt x="99" y="33"/>
                    <a:pt x="99" y="33"/>
                  </a:cubicBezTo>
                  <a:cubicBezTo>
                    <a:pt x="99" y="33"/>
                    <a:pt x="99" y="33"/>
                    <a:pt x="99" y="33"/>
                  </a:cubicBezTo>
                  <a:cubicBezTo>
                    <a:pt x="99" y="33"/>
                    <a:pt x="99" y="33"/>
                    <a:pt x="99" y="33"/>
                  </a:cubicBezTo>
                  <a:cubicBezTo>
                    <a:pt x="98" y="33"/>
                    <a:pt x="98" y="33"/>
                    <a:pt x="98" y="33"/>
                  </a:cubicBezTo>
                  <a:cubicBezTo>
                    <a:pt x="98" y="33"/>
                    <a:pt x="98" y="33"/>
                    <a:pt x="98" y="33"/>
                  </a:cubicBezTo>
                  <a:cubicBezTo>
                    <a:pt x="98" y="33"/>
                    <a:pt x="98" y="33"/>
                    <a:pt x="98" y="33"/>
                  </a:cubicBezTo>
                  <a:cubicBezTo>
                    <a:pt x="98" y="33"/>
                    <a:pt x="98" y="33"/>
                    <a:pt x="98" y="33"/>
                  </a:cubicBezTo>
                  <a:cubicBezTo>
                    <a:pt x="98" y="33"/>
                    <a:pt x="98" y="33"/>
                    <a:pt x="98" y="33"/>
                  </a:cubicBezTo>
                  <a:cubicBezTo>
                    <a:pt x="98" y="34"/>
                    <a:pt x="98" y="34"/>
                    <a:pt x="98" y="34"/>
                  </a:cubicBezTo>
                  <a:cubicBezTo>
                    <a:pt x="98" y="34"/>
                    <a:pt x="98" y="34"/>
                    <a:pt x="98" y="34"/>
                  </a:cubicBezTo>
                  <a:cubicBezTo>
                    <a:pt x="98" y="34"/>
                    <a:pt x="97" y="34"/>
                    <a:pt x="97" y="34"/>
                  </a:cubicBezTo>
                  <a:cubicBezTo>
                    <a:pt x="97" y="34"/>
                    <a:pt x="97" y="34"/>
                    <a:pt x="97" y="34"/>
                  </a:cubicBezTo>
                  <a:cubicBezTo>
                    <a:pt x="97" y="34"/>
                    <a:pt x="97" y="34"/>
                    <a:pt x="97" y="34"/>
                  </a:cubicBezTo>
                  <a:cubicBezTo>
                    <a:pt x="97" y="34"/>
                    <a:pt x="97" y="34"/>
                    <a:pt x="97" y="34"/>
                  </a:cubicBezTo>
                  <a:cubicBezTo>
                    <a:pt x="97" y="34"/>
                    <a:pt x="97" y="34"/>
                    <a:pt x="97" y="34"/>
                  </a:cubicBezTo>
                  <a:cubicBezTo>
                    <a:pt x="97" y="34"/>
                    <a:pt x="97" y="34"/>
                    <a:pt x="97" y="34"/>
                  </a:cubicBezTo>
                  <a:cubicBezTo>
                    <a:pt x="97" y="34"/>
                    <a:pt x="97" y="34"/>
                    <a:pt x="97" y="34"/>
                  </a:cubicBezTo>
                  <a:cubicBezTo>
                    <a:pt x="97" y="34"/>
                    <a:pt x="97" y="34"/>
                    <a:pt x="96" y="34"/>
                  </a:cubicBezTo>
                  <a:cubicBezTo>
                    <a:pt x="96" y="34"/>
                    <a:pt x="96" y="34"/>
                    <a:pt x="96" y="34"/>
                  </a:cubicBezTo>
                  <a:cubicBezTo>
                    <a:pt x="96" y="34"/>
                    <a:pt x="96" y="35"/>
                    <a:pt x="96" y="35"/>
                  </a:cubicBezTo>
                  <a:cubicBezTo>
                    <a:pt x="96" y="35"/>
                    <a:pt x="96" y="35"/>
                    <a:pt x="96" y="35"/>
                  </a:cubicBezTo>
                  <a:cubicBezTo>
                    <a:pt x="96" y="35"/>
                    <a:pt x="96" y="35"/>
                    <a:pt x="96" y="35"/>
                  </a:cubicBezTo>
                  <a:cubicBezTo>
                    <a:pt x="96" y="35"/>
                    <a:pt x="96" y="35"/>
                    <a:pt x="96" y="35"/>
                  </a:cubicBezTo>
                  <a:cubicBezTo>
                    <a:pt x="96" y="35"/>
                    <a:pt x="96" y="35"/>
                    <a:pt x="96" y="35"/>
                  </a:cubicBezTo>
                  <a:cubicBezTo>
                    <a:pt x="96" y="35"/>
                    <a:pt x="96" y="35"/>
                    <a:pt x="96" y="35"/>
                  </a:cubicBezTo>
                  <a:cubicBezTo>
                    <a:pt x="94" y="36"/>
                    <a:pt x="93" y="37"/>
                    <a:pt x="91" y="38"/>
                  </a:cubicBezTo>
                  <a:cubicBezTo>
                    <a:pt x="88" y="40"/>
                    <a:pt x="87" y="44"/>
                    <a:pt x="90" y="48"/>
                  </a:cubicBezTo>
                  <a:cubicBezTo>
                    <a:pt x="91" y="50"/>
                    <a:pt x="93" y="51"/>
                    <a:pt x="96" y="51"/>
                  </a:cubicBezTo>
                  <a:cubicBezTo>
                    <a:pt x="97" y="51"/>
                    <a:pt x="98" y="50"/>
                    <a:pt x="100" y="50"/>
                  </a:cubicBezTo>
                  <a:cubicBezTo>
                    <a:pt x="111" y="42"/>
                    <a:pt x="123" y="35"/>
                    <a:pt x="135" y="30"/>
                  </a:cubicBezTo>
                  <a:cubicBezTo>
                    <a:pt x="138" y="28"/>
                    <a:pt x="140" y="24"/>
                    <a:pt x="139" y="21"/>
                  </a:cubicBezTo>
                  <a:cubicBezTo>
                    <a:pt x="137" y="18"/>
                    <a:pt x="135" y="16"/>
                    <a:pt x="132" y="16"/>
                  </a:cubicBezTo>
                  <a:close/>
                  <a:moveTo>
                    <a:pt x="64" y="64"/>
                  </a:moveTo>
                  <a:cubicBezTo>
                    <a:pt x="62" y="64"/>
                    <a:pt x="60" y="64"/>
                    <a:pt x="59" y="66"/>
                  </a:cubicBezTo>
                  <a:cubicBezTo>
                    <a:pt x="49" y="76"/>
                    <a:pt x="40" y="88"/>
                    <a:pt x="32" y="100"/>
                  </a:cubicBezTo>
                  <a:cubicBezTo>
                    <a:pt x="30" y="103"/>
                    <a:pt x="31" y="108"/>
                    <a:pt x="35" y="110"/>
                  </a:cubicBezTo>
                  <a:cubicBezTo>
                    <a:pt x="36" y="110"/>
                    <a:pt x="37" y="111"/>
                    <a:pt x="39" y="111"/>
                  </a:cubicBezTo>
                  <a:cubicBezTo>
                    <a:pt x="41" y="111"/>
                    <a:pt x="43" y="110"/>
                    <a:pt x="45" y="107"/>
                  </a:cubicBezTo>
                  <a:cubicBezTo>
                    <a:pt x="52" y="96"/>
                    <a:pt x="60" y="85"/>
                    <a:pt x="69" y="76"/>
                  </a:cubicBezTo>
                  <a:cubicBezTo>
                    <a:pt x="72" y="73"/>
                    <a:pt x="72" y="68"/>
                    <a:pt x="69" y="66"/>
                  </a:cubicBezTo>
                  <a:cubicBezTo>
                    <a:pt x="68" y="64"/>
                    <a:pt x="66" y="64"/>
                    <a:pt x="64" y="64"/>
                  </a:cubicBezTo>
                  <a:close/>
                  <a:moveTo>
                    <a:pt x="20" y="134"/>
                  </a:moveTo>
                  <a:cubicBezTo>
                    <a:pt x="17" y="134"/>
                    <a:pt x="14" y="136"/>
                    <a:pt x="13" y="138"/>
                  </a:cubicBezTo>
                  <a:cubicBezTo>
                    <a:pt x="9" y="149"/>
                    <a:pt x="6" y="160"/>
                    <a:pt x="4" y="172"/>
                  </a:cubicBezTo>
                  <a:cubicBezTo>
                    <a:pt x="4" y="172"/>
                    <a:pt x="4" y="172"/>
                    <a:pt x="4" y="172"/>
                  </a:cubicBezTo>
                  <a:cubicBezTo>
                    <a:pt x="4" y="172"/>
                    <a:pt x="4" y="172"/>
                    <a:pt x="4" y="172"/>
                  </a:cubicBezTo>
                  <a:cubicBezTo>
                    <a:pt x="4" y="172"/>
                    <a:pt x="4" y="172"/>
                    <a:pt x="4" y="172"/>
                  </a:cubicBezTo>
                  <a:cubicBezTo>
                    <a:pt x="4" y="172"/>
                    <a:pt x="4" y="172"/>
                    <a:pt x="4" y="172"/>
                  </a:cubicBezTo>
                  <a:cubicBezTo>
                    <a:pt x="4" y="172"/>
                    <a:pt x="4" y="172"/>
                    <a:pt x="4" y="172"/>
                  </a:cubicBezTo>
                  <a:cubicBezTo>
                    <a:pt x="4" y="172"/>
                    <a:pt x="4" y="173"/>
                    <a:pt x="4" y="173"/>
                  </a:cubicBezTo>
                  <a:cubicBezTo>
                    <a:pt x="4" y="173"/>
                    <a:pt x="4" y="173"/>
                    <a:pt x="4" y="173"/>
                  </a:cubicBezTo>
                  <a:cubicBezTo>
                    <a:pt x="4" y="173"/>
                    <a:pt x="4" y="173"/>
                    <a:pt x="4" y="173"/>
                  </a:cubicBezTo>
                  <a:cubicBezTo>
                    <a:pt x="4" y="173"/>
                    <a:pt x="4" y="173"/>
                    <a:pt x="4" y="173"/>
                  </a:cubicBezTo>
                  <a:cubicBezTo>
                    <a:pt x="4" y="173"/>
                    <a:pt x="4" y="173"/>
                    <a:pt x="4" y="173"/>
                  </a:cubicBezTo>
                  <a:cubicBezTo>
                    <a:pt x="4" y="173"/>
                    <a:pt x="4" y="173"/>
                    <a:pt x="4" y="173"/>
                  </a:cubicBezTo>
                  <a:cubicBezTo>
                    <a:pt x="4" y="173"/>
                    <a:pt x="4" y="174"/>
                    <a:pt x="4" y="174"/>
                  </a:cubicBezTo>
                  <a:cubicBezTo>
                    <a:pt x="4" y="174"/>
                    <a:pt x="4" y="174"/>
                    <a:pt x="4" y="174"/>
                  </a:cubicBezTo>
                  <a:cubicBezTo>
                    <a:pt x="4" y="174"/>
                    <a:pt x="4" y="174"/>
                    <a:pt x="4" y="174"/>
                  </a:cubicBezTo>
                  <a:cubicBezTo>
                    <a:pt x="4" y="174"/>
                    <a:pt x="4" y="174"/>
                    <a:pt x="4" y="174"/>
                  </a:cubicBezTo>
                  <a:cubicBezTo>
                    <a:pt x="4" y="174"/>
                    <a:pt x="4" y="174"/>
                    <a:pt x="4" y="174"/>
                  </a:cubicBezTo>
                  <a:cubicBezTo>
                    <a:pt x="4" y="174"/>
                    <a:pt x="4" y="174"/>
                    <a:pt x="4" y="174"/>
                  </a:cubicBezTo>
                  <a:cubicBezTo>
                    <a:pt x="4" y="174"/>
                    <a:pt x="4" y="175"/>
                    <a:pt x="4" y="175"/>
                  </a:cubicBezTo>
                  <a:cubicBezTo>
                    <a:pt x="3" y="175"/>
                    <a:pt x="3" y="175"/>
                    <a:pt x="3" y="175"/>
                  </a:cubicBezTo>
                  <a:cubicBezTo>
                    <a:pt x="3" y="175"/>
                    <a:pt x="3" y="175"/>
                    <a:pt x="3" y="175"/>
                  </a:cubicBezTo>
                  <a:cubicBezTo>
                    <a:pt x="3" y="175"/>
                    <a:pt x="3" y="175"/>
                    <a:pt x="3" y="175"/>
                  </a:cubicBezTo>
                  <a:cubicBezTo>
                    <a:pt x="3" y="175"/>
                    <a:pt x="3" y="175"/>
                    <a:pt x="3" y="175"/>
                  </a:cubicBezTo>
                  <a:cubicBezTo>
                    <a:pt x="3" y="175"/>
                    <a:pt x="3" y="175"/>
                    <a:pt x="3" y="175"/>
                  </a:cubicBezTo>
                  <a:cubicBezTo>
                    <a:pt x="3" y="175"/>
                    <a:pt x="3" y="176"/>
                    <a:pt x="3" y="176"/>
                  </a:cubicBezTo>
                  <a:cubicBezTo>
                    <a:pt x="3" y="176"/>
                    <a:pt x="3" y="176"/>
                    <a:pt x="3" y="176"/>
                  </a:cubicBezTo>
                  <a:cubicBezTo>
                    <a:pt x="3" y="176"/>
                    <a:pt x="3" y="176"/>
                    <a:pt x="3" y="176"/>
                  </a:cubicBezTo>
                  <a:cubicBezTo>
                    <a:pt x="3" y="176"/>
                    <a:pt x="3" y="176"/>
                    <a:pt x="3" y="176"/>
                  </a:cubicBezTo>
                  <a:cubicBezTo>
                    <a:pt x="3" y="176"/>
                    <a:pt x="3" y="176"/>
                    <a:pt x="3" y="176"/>
                  </a:cubicBezTo>
                  <a:cubicBezTo>
                    <a:pt x="3" y="176"/>
                    <a:pt x="3" y="176"/>
                    <a:pt x="3" y="176"/>
                  </a:cubicBezTo>
                  <a:cubicBezTo>
                    <a:pt x="3" y="176"/>
                    <a:pt x="3" y="177"/>
                    <a:pt x="3" y="177"/>
                  </a:cubicBezTo>
                  <a:cubicBezTo>
                    <a:pt x="3" y="177"/>
                    <a:pt x="3" y="177"/>
                    <a:pt x="3" y="177"/>
                  </a:cubicBezTo>
                  <a:cubicBezTo>
                    <a:pt x="3" y="177"/>
                    <a:pt x="3" y="177"/>
                    <a:pt x="3" y="177"/>
                  </a:cubicBezTo>
                  <a:cubicBezTo>
                    <a:pt x="3" y="177"/>
                    <a:pt x="3" y="177"/>
                    <a:pt x="3" y="177"/>
                  </a:cubicBezTo>
                  <a:cubicBezTo>
                    <a:pt x="3" y="177"/>
                    <a:pt x="3" y="177"/>
                    <a:pt x="3" y="177"/>
                  </a:cubicBezTo>
                  <a:cubicBezTo>
                    <a:pt x="3" y="177"/>
                    <a:pt x="3" y="177"/>
                    <a:pt x="3" y="177"/>
                  </a:cubicBezTo>
                  <a:cubicBezTo>
                    <a:pt x="3" y="177"/>
                    <a:pt x="3" y="178"/>
                    <a:pt x="3" y="178"/>
                  </a:cubicBezTo>
                  <a:cubicBezTo>
                    <a:pt x="3" y="178"/>
                    <a:pt x="3" y="178"/>
                    <a:pt x="3" y="178"/>
                  </a:cubicBezTo>
                  <a:cubicBezTo>
                    <a:pt x="3" y="178"/>
                    <a:pt x="3" y="178"/>
                    <a:pt x="3" y="178"/>
                  </a:cubicBezTo>
                  <a:cubicBezTo>
                    <a:pt x="3" y="178"/>
                    <a:pt x="3" y="178"/>
                    <a:pt x="3" y="178"/>
                  </a:cubicBezTo>
                  <a:cubicBezTo>
                    <a:pt x="3" y="178"/>
                    <a:pt x="3" y="178"/>
                    <a:pt x="3" y="178"/>
                  </a:cubicBezTo>
                  <a:cubicBezTo>
                    <a:pt x="3" y="178"/>
                    <a:pt x="3" y="178"/>
                    <a:pt x="3" y="178"/>
                  </a:cubicBezTo>
                  <a:cubicBezTo>
                    <a:pt x="3" y="178"/>
                    <a:pt x="3" y="179"/>
                    <a:pt x="3" y="179"/>
                  </a:cubicBezTo>
                  <a:cubicBezTo>
                    <a:pt x="3" y="179"/>
                    <a:pt x="3" y="179"/>
                    <a:pt x="3" y="179"/>
                  </a:cubicBezTo>
                  <a:cubicBezTo>
                    <a:pt x="3" y="179"/>
                    <a:pt x="3" y="179"/>
                    <a:pt x="3" y="179"/>
                  </a:cubicBezTo>
                  <a:cubicBezTo>
                    <a:pt x="3" y="179"/>
                    <a:pt x="3" y="179"/>
                    <a:pt x="3" y="179"/>
                  </a:cubicBezTo>
                  <a:cubicBezTo>
                    <a:pt x="3" y="179"/>
                    <a:pt x="3" y="179"/>
                    <a:pt x="3" y="179"/>
                  </a:cubicBezTo>
                  <a:cubicBezTo>
                    <a:pt x="3" y="179"/>
                    <a:pt x="3" y="179"/>
                    <a:pt x="3" y="179"/>
                  </a:cubicBezTo>
                  <a:cubicBezTo>
                    <a:pt x="3" y="179"/>
                    <a:pt x="3" y="180"/>
                    <a:pt x="3" y="180"/>
                  </a:cubicBezTo>
                  <a:cubicBezTo>
                    <a:pt x="3" y="180"/>
                    <a:pt x="3" y="180"/>
                    <a:pt x="3" y="180"/>
                  </a:cubicBezTo>
                  <a:cubicBezTo>
                    <a:pt x="3" y="180"/>
                    <a:pt x="3" y="180"/>
                    <a:pt x="3" y="180"/>
                  </a:cubicBezTo>
                  <a:cubicBezTo>
                    <a:pt x="3" y="180"/>
                    <a:pt x="3" y="180"/>
                    <a:pt x="3" y="180"/>
                  </a:cubicBezTo>
                  <a:cubicBezTo>
                    <a:pt x="2" y="184"/>
                    <a:pt x="5" y="188"/>
                    <a:pt x="9" y="188"/>
                  </a:cubicBezTo>
                  <a:cubicBezTo>
                    <a:pt x="9" y="188"/>
                    <a:pt x="9" y="188"/>
                    <a:pt x="10" y="188"/>
                  </a:cubicBezTo>
                  <a:cubicBezTo>
                    <a:pt x="13" y="188"/>
                    <a:pt x="16" y="186"/>
                    <a:pt x="17" y="182"/>
                  </a:cubicBezTo>
                  <a:cubicBezTo>
                    <a:pt x="19" y="169"/>
                    <a:pt x="22" y="156"/>
                    <a:pt x="27" y="143"/>
                  </a:cubicBezTo>
                  <a:cubicBezTo>
                    <a:pt x="28" y="140"/>
                    <a:pt x="26" y="136"/>
                    <a:pt x="23" y="134"/>
                  </a:cubicBezTo>
                  <a:cubicBezTo>
                    <a:pt x="22" y="134"/>
                    <a:pt x="21" y="134"/>
                    <a:pt x="20" y="134"/>
                  </a:cubicBezTo>
                  <a:close/>
                  <a:moveTo>
                    <a:pt x="8" y="216"/>
                  </a:moveTo>
                  <a:cubicBezTo>
                    <a:pt x="7" y="216"/>
                    <a:pt x="7" y="216"/>
                    <a:pt x="7" y="216"/>
                  </a:cubicBezTo>
                  <a:cubicBezTo>
                    <a:pt x="3" y="216"/>
                    <a:pt x="0" y="219"/>
                    <a:pt x="0" y="223"/>
                  </a:cubicBezTo>
                  <a:cubicBezTo>
                    <a:pt x="1" y="229"/>
                    <a:pt x="1" y="235"/>
                    <a:pt x="2" y="241"/>
                  </a:cubicBezTo>
                  <a:cubicBezTo>
                    <a:pt x="2" y="241"/>
                    <a:pt x="2" y="241"/>
                    <a:pt x="2" y="241"/>
                  </a:cubicBezTo>
                  <a:cubicBezTo>
                    <a:pt x="2" y="241"/>
                    <a:pt x="2" y="241"/>
                    <a:pt x="2" y="242"/>
                  </a:cubicBezTo>
                  <a:cubicBezTo>
                    <a:pt x="2" y="242"/>
                    <a:pt x="2" y="242"/>
                    <a:pt x="2" y="242"/>
                  </a:cubicBezTo>
                  <a:cubicBezTo>
                    <a:pt x="2" y="242"/>
                    <a:pt x="2" y="242"/>
                    <a:pt x="2" y="242"/>
                  </a:cubicBezTo>
                  <a:cubicBezTo>
                    <a:pt x="2" y="242"/>
                    <a:pt x="2" y="242"/>
                    <a:pt x="2" y="242"/>
                  </a:cubicBezTo>
                  <a:cubicBezTo>
                    <a:pt x="2" y="243"/>
                    <a:pt x="2" y="243"/>
                    <a:pt x="2" y="243"/>
                  </a:cubicBezTo>
                  <a:cubicBezTo>
                    <a:pt x="2" y="243"/>
                    <a:pt x="2" y="243"/>
                    <a:pt x="2" y="243"/>
                  </a:cubicBezTo>
                  <a:cubicBezTo>
                    <a:pt x="2" y="243"/>
                    <a:pt x="2" y="243"/>
                    <a:pt x="2" y="243"/>
                  </a:cubicBezTo>
                  <a:cubicBezTo>
                    <a:pt x="2" y="243"/>
                    <a:pt x="2" y="243"/>
                    <a:pt x="2" y="243"/>
                  </a:cubicBezTo>
                  <a:cubicBezTo>
                    <a:pt x="2" y="243"/>
                    <a:pt x="2" y="243"/>
                    <a:pt x="2" y="243"/>
                  </a:cubicBezTo>
                  <a:cubicBezTo>
                    <a:pt x="2" y="243"/>
                    <a:pt x="2" y="243"/>
                    <a:pt x="2" y="243"/>
                  </a:cubicBezTo>
                  <a:cubicBezTo>
                    <a:pt x="2" y="244"/>
                    <a:pt x="2" y="244"/>
                    <a:pt x="2" y="244"/>
                  </a:cubicBezTo>
                  <a:cubicBezTo>
                    <a:pt x="2" y="244"/>
                    <a:pt x="2" y="244"/>
                    <a:pt x="2" y="244"/>
                  </a:cubicBezTo>
                  <a:cubicBezTo>
                    <a:pt x="2" y="244"/>
                    <a:pt x="2" y="244"/>
                    <a:pt x="2" y="244"/>
                  </a:cubicBezTo>
                  <a:cubicBezTo>
                    <a:pt x="2" y="244"/>
                    <a:pt x="2" y="244"/>
                    <a:pt x="2" y="244"/>
                  </a:cubicBezTo>
                  <a:cubicBezTo>
                    <a:pt x="2" y="244"/>
                    <a:pt x="2" y="244"/>
                    <a:pt x="2" y="244"/>
                  </a:cubicBezTo>
                  <a:cubicBezTo>
                    <a:pt x="2" y="244"/>
                    <a:pt x="3" y="244"/>
                    <a:pt x="3" y="244"/>
                  </a:cubicBezTo>
                  <a:cubicBezTo>
                    <a:pt x="3" y="245"/>
                    <a:pt x="3" y="245"/>
                    <a:pt x="3" y="245"/>
                  </a:cubicBezTo>
                  <a:cubicBezTo>
                    <a:pt x="3" y="245"/>
                    <a:pt x="3" y="245"/>
                    <a:pt x="3" y="245"/>
                  </a:cubicBezTo>
                  <a:cubicBezTo>
                    <a:pt x="3" y="245"/>
                    <a:pt x="3" y="245"/>
                    <a:pt x="3" y="245"/>
                  </a:cubicBezTo>
                  <a:cubicBezTo>
                    <a:pt x="3" y="245"/>
                    <a:pt x="3" y="245"/>
                    <a:pt x="3" y="245"/>
                  </a:cubicBezTo>
                  <a:cubicBezTo>
                    <a:pt x="3" y="245"/>
                    <a:pt x="3" y="245"/>
                    <a:pt x="3" y="245"/>
                  </a:cubicBezTo>
                  <a:cubicBezTo>
                    <a:pt x="3" y="245"/>
                    <a:pt x="3" y="245"/>
                    <a:pt x="3" y="245"/>
                  </a:cubicBezTo>
                  <a:cubicBezTo>
                    <a:pt x="3" y="246"/>
                    <a:pt x="3" y="246"/>
                    <a:pt x="3" y="246"/>
                  </a:cubicBezTo>
                  <a:cubicBezTo>
                    <a:pt x="3" y="246"/>
                    <a:pt x="3" y="246"/>
                    <a:pt x="3" y="246"/>
                  </a:cubicBezTo>
                  <a:cubicBezTo>
                    <a:pt x="3" y="246"/>
                    <a:pt x="3" y="246"/>
                    <a:pt x="3" y="246"/>
                  </a:cubicBezTo>
                  <a:cubicBezTo>
                    <a:pt x="3" y="246"/>
                    <a:pt x="3" y="246"/>
                    <a:pt x="3" y="246"/>
                  </a:cubicBezTo>
                  <a:cubicBezTo>
                    <a:pt x="3" y="246"/>
                    <a:pt x="3" y="246"/>
                    <a:pt x="3" y="246"/>
                  </a:cubicBezTo>
                  <a:cubicBezTo>
                    <a:pt x="3" y="246"/>
                    <a:pt x="3" y="246"/>
                    <a:pt x="3" y="246"/>
                  </a:cubicBezTo>
                  <a:cubicBezTo>
                    <a:pt x="3" y="247"/>
                    <a:pt x="3" y="247"/>
                    <a:pt x="3" y="247"/>
                  </a:cubicBezTo>
                  <a:cubicBezTo>
                    <a:pt x="3" y="247"/>
                    <a:pt x="3" y="247"/>
                    <a:pt x="3" y="247"/>
                  </a:cubicBezTo>
                  <a:cubicBezTo>
                    <a:pt x="3" y="247"/>
                    <a:pt x="3" y="247"/>
                    <a:pt x="3" y="247"/>
                  </a:cubicBezTo>
                  <a:cubicBezTo>
                    <a:pt x="3" y="247"/>
                    <a:pt x="3" y="247"/>
                    <a:pt x="3" y="247"/>
                  </a:cubicBezTo>
                  <a:cubicBezTo>
                    <a:pt x="3" y="247"/>
                    <a:pt x="3" y="247"/>
                    <a:pt x="3" y="247"/>
                  </a:cubicBezTo>
                  <a:cubicBezTo>
                    <a:pt x="3" y="247"/>
                    <a:pt x="3" y="247"/>
                    <a:pt x="3" y="247"/>
                  </a:cubicBezTo>
                  <a:cubicBezTo>
                    <a:pt x="3" y="248"/>
                    <a:pt x="3" y="248"/>
                    <a:pt x="3" y="248"/>
                  </a:cubicBezTo>
                  <a:cubicBezTo>
                    <a:pt x="3" y="248"/>
                    <a:pt x="3" y="248"/>
                    <a:pt x="3" y="248"/>
                  </a:cubicBezTo>
                  <a:cubicBezTo>
                    <a:pt x="3" y="248"/>
                    <a:pt x="3" y="248"/>
                    <a:pt x="3" y="248"/>
                  </a:cubicBezTo>
                  <a:cubicBezTo>
                    <a:pt x="3" y="248"/>
                    <a:pt x="3" y="248"/>
                    <a:pt x="3" y="248"/>
                  </a:cubicBezTo>
                  <a:cubicBezTo>
                    <a:pt x="3" y="248"/>
                    <a:pt x="3" y="248"/>
                    <a:pt x="3" y="248"/>
                  </a:cubicBezTo>
                  <a:cubicBezTo>
                    <a:pt x="3" y="248"/>
                    <a:pt x="3" y="248"/>
                    <a:pt x="3" y="248"/>
                  </a:cubicBezTo>
                  <a:cubicBezTo>
                    <a:pt x="3" y="249"/>
                    <a:pt x="3" y="249"/>
                    <a:pt x="3" y="249"/>
                  </a:cubicBezTo>
                  <a:cubicBezTo>
                    <a:pt x="3" y="249"/>
                    <a:pt x="3" y="249"/>
                    <a:pt x="3" y="249"/>
                  </a:cubicBezTo>
                  <a:cubicBezTo>
                    <a:pt x="3" y="249"/>
                    <a:pt x="3" y="249"/>
                    <a:pt x="3" y="249"/>
                  </a:cubicBezTo>
                  <a:cubicBezTo>
                    <a:pt x="3" y="249"/>
                    <a:pt x="3" y="249"/>
                    <a:pt x="3" y="249"/>
                  </a:cubicBezTo>
                  <a:cubicBezTo>
                    <a:pt x="3" y="249"/>
                    <a:pt x="3" y="249"/>
                    <a:pt x="3" y="249"/>
                  </a:cubicBezTo>
                  <a:cubicBezTo>
                    <a:pt x="3" y="249"/>
                    <a:pt x="3" y="249"/>
                    <a:pt x="3" y="249"/>
                  </a:cubicBezTo>
                  <a:cubicBezTo>
                    <a:pt x="3" y="250"/>
                    <a:pt x="3" y="250"/>
                    <a:pt x="3" y="250"/>
                  </a:cubicBezTo>
                  <a:cubicBezTo>
                    <a:pt x="3" y="250"/>
                    <a:pt x="3" y="250"/>
                    <a:pt x="3" y="250"/>
                  </a:cubicBezTo>
                  <a:cubicBezTo>
                    <a:pt x="3" y="250"/>
                    <a:pt x="3" y="250"/>
                    <a:pt x="3" y="250"/>
                  </a:cubicBezTo>
                  <a:cubicBezTo>
                    <a:pt x="3" y="250"/>
                    <a:pt x="3" y="250"/>
                    <a:pt x="3" y="250"/>
                  </a:cubicBezTo>
                  <a:cubicBezTo>
                    <a:pt x="3" y="250"/>
                    <a:pt x="3" y="250"/>
                    <a:pt x="3" y="250"/>
                  </a:cubicBezTo>
                  <a:cubicBezTo>
                    <a:pt x="3" y="250"/>
                    <a:pt x="3" y="250"/>
                    <a:pt x="4" y="250"/>
                  </a:cubicBezTo>
                  <a:cubicBezTo>
                    <a:pt x="4" y="251"/>
                    <a:pt x="4" y="251"/>
                    <a:pt x="4" y="251"/>
                  </a:cubicBezTo>
                  <a:cubicBezTo>
                    <a:pt x="4" y="251"/>
                    <a:pt x="4" y="251"/>
                    <a:pt x="4" y="251"/>
                  </a:cubicBezTo>
                  <a:cubicBezTo>
                    <a:pt x="4" y="251"/>
                    <a:pt x="4" y="251"/>
                    <a:pt x="4" y="251"/>
                  </a:cubicBezTo>
                  <a:cubicBezTo>
                    <a:pt x="4" y="251"/>
                    <a:pt x="4" y="251"/>
                    <a:pt x="4" y="251"/>
                  </a:cubicBezTo>
                  <a:cubicBezTo>
                    <a:pt x="4" y="251"/>
                    <a:pt x="4" y="251"/>
                    <a:pt x="4" y="251"/>
                  </a:cubicBezTo>
                  <a:cubicBezTo>
                    <a:pt x="4" y="251"/>
                    <a:pt x="4" y="251"/>
                    <a:pt x="4" y="251"/>
                  </a:cubicBezTo>
                  <a:cubicBezTo>
                    <a:pt x="4" y="252"/>
                    <a:pt x="4" y="252"/>
                    <a:pt x="4" y="252"/>
                  </a:cubicBezTo>
                  <a:cubicBezTo>
                    <a:pt x="4" y="252"/>
                    <a:pt x="4" y="252"/>
                    <a:pt x="4" y="252"/>
                  </a:cubicBezTo>
                  <a:cubicBezTo>
                    <a:pt x="4" y="252"/>
                    <a:pt x="4" y="252"/>
                    <a:pt x="4" y="252"/>
                  </a:cubicBezTo>
                  <a:cubicBezTo>
                    <a:pt x="4" y="252"/>
                    <a:pt x="4" y="252"/>
                    <a:pt x="4" y="252"/>
                  </a:cubicBezTo>
                  <a:cubicBezTo>
                    <a:pt x="4" y="252"/>
                    <a:pt x="4" y="252"/>
                    <a:pt x="4" y="252"/>
                  </a:cubicBezTo>
                  <a:cubicBezTo>
                    <a:pt x="4" y="252"/>
                    <a:pt x="4" y="252"/>
                    <a:pt x="4" y="252"/>
                  </a:cubicBezTo>
                  <a:cubicBezTo>
                    <a:pt x="4" y="253"/>
                    <a:pt x="4" y="253"/>
                    <a:pt x="4" y="253"/>
                  </a:cubicBezTo>
                  <a:cubicBezTo>
                    <a:pt x="4" y="253"/>
                    <a:pt x="4" y="253"/>
                    <a:pt x="4" y="253"/>
                  </a:cubicBezTo>
                  <a:cubicBezTo>
                    <a:pt x="4" y="253"/>
                    <a:pt x="4" y="253"/>
                    <a:pt x="4" y="253"/>
                  </a:cubicBezTo>
                  <a:cubicBezTo>
                    <a:pt x="4" y="253"/>
                    <a:pt x="4" y="253"/>
                    <a:pt x="4" y="253"/>
                  </a:cubicBezTo>
                  <a:cubicBezTo>
                    <a:pt x="4" y="253"/>
                    <a:pt x="4" y="253"/>
                    <a:pt x="4" y="253"/>
                  </a:cubicBezTo>
                  <a:cubicBezTo>
                    <a:pt x="4" y="253"/>
                    <a:pt x="4" y="253"/>
                    <a:pt x="4" y="253"/>
                  </a:cubicBezTo>
                  <a:cubicBezTo>
                    <a:pt x="4" y="253"/>
                    <a:pt x="4" y="254"/>
                    <a:pt x="4" y="254"/>
                  </a:cubicBezTo>
                  <a:cubicBezTo>
                    <a:pt x="4" y="254"/>
                    <a:pt x="4" y="254"/>
                    <a:pt x="4" y="254"/>
                  </a:cubicBezTo>
                  <a:cubicBezTo>
                    <a:pt x="4" y="254"/>
                    <a:pt x="4" y="254"/>
                    <a:pt x="4" y="254"/>
                  </a:cubicBezTo>
                  <a:cubicBezTo>
                    <a:pt x="4" y="254"/>
                    <a:pt x="4" y="254"/>
                    <a:pt x="4" y="254"/>
                  </a:cubicBezTo>
                  <a:cubicBezTo>
                    <a:pt x="4" y="254"/>
                    <a:pt x="4" y="254"/>
                    <a:pt x="4" y="254"/>
                  </a:cubicBezTo>
                  <a:cubicBezTo>
                    <a:pt x="4" y="254"/>
                    <a:pt x="4" y="254"/>
                    <a:pt x="4" y="254"/>
                  </a:cubicBezTo>
                  <a:cubicBezTo>
                    <a:pt x="4" y="254"/>
                    <a:pt x="4" y="255"/>
                    <a:pt x="4" y="255"/>
                  </a:cubicBezTo>
                  <a:cubicBezTo>
                    <a:pt x="4" y="255"/>
                    <a:pt x="4" y="255"/>
                    <a:pt x="4" y="255"/>
                  </a:cubicBezTo>
                  <a:cubicBezTo>
                    <a:pt x="4" y="255"/>
                    <a:pt x="4" y="255"/>
                    <a:pt x="4" y="255"/>
                  </a:cubicBezTo>
                  <a:cubicBezTo>
                    <a:pt x="4" y="255"/>
                    <a:pt x="4" y="255"/>
                    <a:pt x="4" y="255"/>
                  </a:cubicBezTo>
                  <a:cubicBezTo>
                    <a:pt x="4" y="255"/>
                    <a:pt x="4" y="255"/>
                    <a:pt x="4" y="255"/>
                  </a:cubicBezTo>
                  <a:cubicBezTo>
                    <a:pt x="4" y="255"/>
                    <a:pt x="4" y="255"/>
                    <a:pt x="4" y="255"/>
                  </a:cubicBezTo>
                  <a:cubicBezTo>
                    <a:pt x="4" y="255"/>
                    <a:pt x="4" y="255"/>
                    <a:pt x="4" y="256"/>
                  </a:cubicBezTo>
                  <a:cubicBezTo>
                    <a:pt x="4" y="256"/>
                    <a:pt x="5" y="256"/>
                    <a:pt x="5" y="256"/>
                  </a:cubicBezTo>
                  <a:cubicBezTo>
                    <a:pt x="5" y="256"/>
                    <a:pt x="5" y="256"/>
                    <a:pt x="5" y="256"/>
                  </a:cubicBezTo>
                  <a:cubicBezTo>
                    <a:pt x="5" y="256"/>
                    <a:pt x="5" y="256"/>
                    <a:pt x="5" y="256"/>
                  </a:cubicBezTo>
                  <a:cubicBezTo>
                    <a:pt x="5" y="256"/>
                    <a:pt x="5" y="256"/>
                    <a:pt x="5" y="256"/>
                  </a:cubicBezTo>
                  <a:cubicBezTo>
                    <a:pt x="5" y="256"/>
                    <a:pt x="5" y="256"/>
                    <a:pt x="5" y="256"/>
                  </a:cubicBezTo>
                  <a:cubicBezTo>
                    <a:pt x="5" y="256"/>
                    <a:pt x="5" y="256"/>
                    <a:pt x="5" y="256"/>
                  </a:cubicBezTo>
                  <a:cubicBezTo>
                    <a:pt x="5" y="257"/>
                    <a:pt x="5" y="257"/>
                    <a:pt x="5" y="257"/>
                  </a:cubicBezTo>
                  <a:cubicBezTo>
                    <a:pt x="5" y="257"/>
                    <a:pt x="5" y="257"/>
                    <a:pt x="5" y="257"/>
                  </a:cubicBezTo>
                  <a:cubicBezTo>
                    <a:pt x="5" y="257"/>
                    <a:pt x="5" y="257"/>
                    <a:pt x="5" y="257"/>
                  </a:cubicBezTo>
                  <a:cubicBezTo>
                    <a:pt x="5" y="257"/>
                    <a:pt x="5" y="257"/>
                    <a:pt x="5" y="257"/>
                  </a:cubicBezTo>
                  <a:cubicBezTo>
                    <a:pt x="5" y="257"/>
                    <a:pt x="5" y="257"/>
                    <a:pt x="5" y="257"/>
                  </a:cubicBezTo>
                  <a:cubicBezTo>
                    <a:pt x="5" y="257"/>
                    <a:pt x="5" y="257"/>
                    <a:pt x="5" y="257"/>
                  </a:cubicBezTo>
                  <a:cubicBezTo>
                    <a:pt x="5" y="258"/>
                    <a:pt x="5" y="258"/>
                    <a:pt x="5" y="258"/>
                  </a:cubicBezTo>
                  <a:cubicBezTo>
                    <a:pt x="5" y="258"/>
                    <a:pt x="5" y="258"/>
                    <a:pt x="5" y="258"/>
                  </a:cubicBezTo>
                  <a:cubicBezTo>
                    <a:pt x="5" y="258"/>
                    <a:pt x="5" y="258"/>
                    <a:pt x="5" y="258"/>
                  </a:cubicBezTo>
                  <a:cubicBezTo>
                    <a:pt x="5" y="258"/>
                    <a:pt x="5" y="258"/>
                    <a:pt x="5" y="258"/>
                  </a:cubicBezTo>
                  <a:cubicBezTo>
                    <a:pt x="5" y="258"/>
                    <a:pt x="5" y="258"/>
                    <a:pt x="5" y="258"/>
                  </a:cubicBezTo>
                  <a:cubicBezTo>
                    <a:pt x="5" y="258"/>
                    <a:pt x="5" y="258"/>
                    <a:pt x="5" y="258"/>
                  </a:cubicBezTo>
                  <a:cubicBezTo>
                    <a:pt x="5" y="259"/>
                    <a:pt x="5" y="259"/>
                    <a:pt x="5" y="259"/>
                  </a:cubicBezTo>
                  <a:cubicBezTo>
                    <a:pt x="5" y="259"/>
                    <a:pt x="5" y="259"/>
                    <a:pt x="5" y="259"/>
                  </a:cubicBezTo>
                  <a:cubicBezTo>
                    <a:pt x="5" y="259"/>
                    <a:pt x="5" y="259"/>
                    <a:pt x="5" y="259"/>
                  </a:cubicBezTo>
                  <a:cubicBezTo>
                    <a:pt x="5" y="259"/>
                    <a:pt x="5" y="259"/>
                    <a:pt x="5" y="259"/>
                  </a:cubicBezTo>
                  <a:cubicBezTo>
                    <a:pt x="6" y="261"/>
                    <a:pt x="6" y="264"/>
                    <a:pt x="7" y="266"/>
                  </a:cubicBezTo>
                  <a:cubicBezTo>
                    <a:pt x="8" y="269"/>
                    <a:pt x="11" y="271"/>
                    <a:pt x="14" y="271"/>
                  </a:cubicBezTo>
                  <a:cubicBezTo>
                    <a:pt x="14" y="271"/>
                    <a:pt x="15" y="271"/>
                    <a:pt x="16" y="271"/>
                  </a:cubicBezTo>
                  <a:cubicBezTo>
                    <a:pt x="19" y="270"/>
                    <a:pt x="22" y="266"/>
                    <a:pt x="21" y="262"/>
                  </a:cubicBezTo>
                  <a:cubicBezTo>
                    <a:pt x="17" y="249"/>
                    <a:pt x="15" y="236"/>
                    <a:pt x="15" y="222"/>
                  </a:cubicBezTo>
                  <a:cubicBezTo>
                    <a:pt x="15" y="219"/>
                    <a:pt x="11" y="216"/>
                    <a:pt x="8" y="216"/>
                  </a:cubicBezTo>
                  <a:close/>
                  <a:moveTo>
                    <a:pt x="28" y="296"/>
                  </a:moveTo>
                  <a:cubicBezTo>
                    <a:pt x="27" y="296"/>
                    <a:pt x="26" y="296"/>
                    <a:pt x="25" y="296"/>
                  </a:cubicBezTo>
                  <a:cubicBezTo>
                    <a:pt x="21" y="298"/>
                    <a:pt x="20" y="302"/>
                    <a:pt x="22" y="306"/>
                  </a:cubicBezTo>
                  <a:cubicBezTo>
                    <a:pt x="28" y="319"/>
                    <a:pt x="36" y="331"/>
                    <a:pt x="44" y="343"/>
                  </a:cubicBezTo>
                  <a:cubicBezTo>
                    <a:pt x="46" y="344"/>
                    <a:pt x="48" y="345"/>
                    <a:pt x="50" y="345"/>
                  </a:cubicBezTo>
                  <a:cubicBezTo>
                    <a:pt x="52" y="345"/>
                    <a:pt x="53" y="345"/>
                    <a:pt x="55" y="344"/>
                  </a:cubicBezTo>
                  <a:cubicBezTo>
                    <a:pt x="58" y="341"/>
                    <a:pt x="58" y="337"/>
                    <a:pt x="56" y="334"/>
                  </a:cubicBezTo>
                  <a:cubicBezTo>
                    <a:pt x="48" y="323"/>
                    <a:pt x="40" y="312"/>
                    <a:pt x="35" y="300"/>
                  </a:cubicBezTo>
                  <a:cubicBezTo>
                    <a:pt x="33" y="297"/>
                    <a:pt x="31" y="296"/>
                    <a:pt x="28" y="296"/>
                  </a:cubicBezTo>
                  <a:close/>
                  <a:moveTo>
                    <a:pt x="79" y="361"/>
                  </a:moveTo>
                  <a:cubicBezTo>
                    <a:pt x="77" y="361"/>
                    <a:pt x="75" y="362"/>
                    <a:pt x="73" y="364"/>
                  </a:cubicBezTo>
                  <a:cubicBezTo>
                    <a:pt x="71" y="367"/>
                    <a:pt x="71" y="371"/>
                    <a:pt x="74" y="374"/>
                  </a:cubicBezTo>
                  <a:cubicBezTo>
                    <a:pt x="74" y="374"/>
                    <a:pt x="74" y="374"/>
                    <a:pt x="75" y="374"/>
                  </a:cubicBezTo>
                  <a:cubicBezTo>
                    <a:pt x="75" y="374"/>
                    <a:pt x="75" y="374"/>
                    <a:pt x="75" y="374"/>
                  </a:cubicBezTo>
                  <a:cubicBezTo>
                    <a:pt x="75" y="374"/>
                    <a:pt x="75" y="374"/>
                    <a:pt x="75" y="375"/>
                  </a:cubicBezTo>
                  <a:cubicBezTo>
                    <a:pt x="75" y="375"/>
                    <a:pt x="75" y="375"/>
                    <a:pt x="75" y="375"/>
                  </a:cubicBezTo>
                  <a:cubicBezTo>
                    <a:pt x="75" y="375"/>
                    <a:pt x="75" y="375"/>
                    <a:pt x="75" y="375"/>
                  </a:cubicBezTo>
                  <a:cubicBezTo>
                    <a:pt x="75" y="375"/>
                    <a:pt x="75" y="375"/>
                    <a:pt x="75" y="375"/>
                  </a:cubicBezTo>
                  <a:cubicBezTo>
                    <a:pt x="75" y="375"/>
                    <a:pt x="75" y="375"/>
                    <a:pt x="75" y="375"/>
                  </a:cubicBezTo>
                  <a:cubicBezTo>
                    <a:pt x="75" y="375"/>
                    <a:pt x="75" y="375"/>
                    <a:pt x="75" y="375"/>
                  </a:cubicBezTo>
                  <a:cubicBezTo>
                    <a:pt x="75" y="375"/>
                    <a:pt x="75" y="375"/>
                    <a:pt x="76" y="375"/>
                  </a:cubicBezTo>
                  <a:cubicBezTo>
                    <a:pt x="76" y="375"/>
                    <a:pt x="76" y="375"/>
                    <a:pt x="76" y="375"/>
                  </a:cubicBezTo>
                  <a:cubicBezTo>
                    <a:pt x="76" y="375"/>
                    <a:pt x="76" y="375"/>
                    <a:pt x="76" y="375"/>
                  </a:cubicBezTo>
                  <a:cubicBezTo>
                    <a:pt x="76" y="375"/>
                    <a:pt x="76" y="375"/>
                    <a:pt x="76" y="375"/>
                  </a:cubicBezTo>
                  <a:cubicBezTo>
                    <a:pt x="76" y="375"/>
                    <a:pt x="76" y="376"/>
                    <a:pt x="76" y="376"/>
                  </a:cubicBezTo>
                  <a:cubicBezTo>
                    <a:pt x="76" y="376"/>
                    <a:pt x="76" y="376"/>
                    <a:pt x="76" y="376"/>
                  </a:cubicBezTo>
                  <a:cubicBezTo>
                    <a:pt x="76" y="376"/>
                    <a:pt x="76" y="376"/>
                    <a:pt x="76" y="376"/>
                  </a:cubicBezTo>
                  <a:cubicBezTo>
                    <a:pt x="76" y="376"/>
                    <a:pt x="76" y="376"/>
                    <a:pt x="76" y="376"/>
                  </a:cubicBezTo>
                  <a:cubicBezTo>
                    <a:pt x="76" y="376"/>
                    <a:pt x="76" y="376"/>
                    <a:pt x="77" y="376"/>
                  </a:cubicBezTo>
                  <a:cubicBezTo>
                    <a:pt x="77" y="376"/>
                    <a:pt x="77" y="376"/>
                    <a:pt x="77" y="376"/>
                  </a:cubicBezTo>
                  <a:cubicBezTo>
                    <a:pt x="77" y="376"/>
                    <a:pt x="77" y="376"/>
                    <a:pt x="77" y="376"/>
                  </a:cubicBezTo>
                  <a:cubicBezTo>
                    <a:pt x="77" y="376"/>
                    <a:pt x="77" y="376"/>
                    <a:pt x="77" y="376"/>
                  </a:cubicBezTo>
                  <a:cubicBezTo>
                    <a:pt x="77" y="376"/>
                    <a:pt x="77" y="376"/>
                    <a:pt x="77" y="376"/>
                  </a:cubicBezTo>
                  <a:cubicBezTo>
                    <a:pt x="77" y="376"/>
                    <a:pt x="77" y="376"/>
                    <a:pt x="77" y="376"/>
                  </a:cubicBezTo>
                  <a:cubicBezTo>
                    <a:pt x="77" y="376"/>
                    <a:pt x="77" y="377"/>
                    <a:pt x="77" y="377"/>
                  </a:cubicBezTo>
                  <a:cubicBezTo>
                    <a:pt x="77" y="377"/>
                    <a:pt x="78" y="377"/>
                    <a:pt x="78" y="377"/>
                  </a:cubicBezTo>
                  <a:cubicBezTo>
                    <a:pt x="78" y="377"/>
                    <a:pt x="78" y="377"/>
                    <a:pt x="78" y="377"/>
                  </a:cubicBezTo>
                  <a:cubicBezTo>
                    <a:pt x="78" y="377"/>
                    <a:pt x="78" y="377"/>
                    <a:pt x="78" y="377"/>
                  </a:cubicBezTo>
                  <a:cubicBezTo>
                    <a:pt x="78" y="377"/>
                    <a:pt x="78" y="377"/>
                    <a:pt x="78" y="377"/>
                  </a:cubicBezTo>
                  <a:cubicBezTo>
                    <a:pt x="78" y="377"/>
                    <a:pt x="78" y="377"/>
                    <a:pt x="78" y="377"/>
                  </a:cubicBezTo>
                  <a:cubicBezTo>
                    <a:pt x="78" y="377"/>
                    <a:pt x="78" y="377"/>
                    <a:pt x="78" y="377"/>
                  </a:cubicBezTo>
                  <a:cubicBezTo>
                    <a:pt x="78" y="378"/>
                    <a:pt x="79" y="378"/>
                    <a:pt x="79" y="378"/>
                  </a:cubicBezTo>
                  <a:cubicBezTo>
                    <a:pt x="79" y="378"/>
                    <a:pt x="79" y="378"/>
                    <a:pt x="79" y="378"/>
                  </a:cubicBezTo>
                  <a:cubicBezTo>
                    <a:pt x="79" y="378"/>
                    <a:pt x="79" y="378"/>
                    <a:pt x="79" y="378"/>
                  </a:cubicBezTo>
                  <a:cubicBezTo>
                    <a:pt x="79" y="378"/>
                    <a:pt x="79" y="378"/>
                    <a:pt x="79" y="378"/>
                  </a:cubicBezTo>
                  <a:cubicBezTo>
                    <a:pt x="79" y="378"/>
                    <a:pt x="79" y="378"/>
                    <a:pt x="79" y="378"/>
                  </a:cubicBezTo>
                  <a:cubicBezTo>
                    <a:pt x="79" y="378"/>
                    <a:pt x="79" y="378"/>
                    <a:pt x="79" y="378"/>
                  </a:cubicBezTo>
                  <a:cubicBezTo>
                    <a:pt x="79" y="378"/>
                    <a:pt x="79" y="378"/>
                    <a:pt x="79" y="378"/>
                  </a:cubicBezTo>
                  <a:cubicBezTo>
                    <a:pt x="79" y="378"/>
                    <a:pt x="79" y="378"/>
                    <a:pt x="79" y="378"/>
                  </a:cubicBezTo>
                  <a:cubicBezTo>
                    <a:pt x="79" y="378"/>
                    <a:pt x="80" y="378"/>
                    <a:pt x="80" y="378"/>
                  </a:cubicBezTo>
                  <a:cubicBezTo>
                    <a:pt x="80" y="378"/>
                    <a:pt x="80" y="378"/>
                    <a:pt x="80" y="379"/>
                  </a:cubicBezTo>
                  <a:cubicBezTo>
                    <a:pt x="80" y="379"/>
                    <a:pt x="80" y="379"/>
                    <a:pt x="80" y="379"/>
                  </a:cubicBezTo>
                  <a:cubicBezTo>
                    <a:pt x="80" y="379"/>
                    <a:pt x="80" y="379"/>
                    <a:pt x="80" y="379"/>
                  </a:cubicBezTo>
                  <a:cubicBezTo>
                    <a:pt x="80" y="379"/>
                    <a:pt x="80" y="379"/>
                    <a:pt x="80" y="379"/>
                  </a:cubicBezTo>
                  <a:cubicBezTo>
                    <a:pt x="80" y="379"/>
                    <a:pt x="80" y="379"/>
                    <a:pt x="80" y="379"/>
                  </a:cubicBezTo>
                  <a:cubicBezTo>
                    <a:pt x="80" y="379"/>
                    <a:pt x="80" y="379"/>
                    <a:pt x="80" y="379"/>
                  </a:cubicBezTo>
                  <a:cubicBezTo>
                    <a:pt x="80" y="379"/>
                    <a:pt x="80" y="379"/>
                    <a:pt x="80" y="379"/>
                  </a:cubicBezTo>
                  <a:cubicBezTo>
                    <a:pt x="89" y="386"/>
                    <a:pt x="99" y="393"/>
                    <a:pt x="109" y="399"/>
                  </a:cubicBezTo>
                  <a:cubicBezTo>
                    <a:pt x="110" y="399"/>
                    <a:pt x="112" y="399"/>
                    <a:pt x="113" y="399"/>
                  </a:cubicBezTo>
                  <a:cubicBezTo>
                    <a:pt x="115" y="399"/>
                    <a:pt x="118" y="398"/>
                    <a:pt x="119" y="396"/>
                  </a:cubicBezTo>
                  <a:cubicBezTo>
                    <a:pt x="121" y="392"/>
                    <a:pt x="120" y="388"/>
                    <a:pt x="116" y="386"/>
                  </a:cubicBezTo>
                  <a:cubicBezTo>
                    <a:pt x="105" y="379"/>
                    <a:pt x="94" y="372"/>
                    <a:pt x="83" y="363"/>
                  </a:cubicBezTo>
                  <a:cubicBezTo>
                    <a:pt x="82" y="362"/>
                    <a:pt x="80" y="361"/>
                    <a:pt x="79" y="361"/>
                  </a:cubicBezTo>
                  <a:close/>
                  <a:moveTo>
                    <a:pt x="151" y="402"/>
                  </a:moveTo>
                  <a:cubicBezTo>
                    <a:pt x="148" y="402"/>
                    <a:pt x="145" y="404"/>
                    <a:pt x="144" y="407"/>
                  </a:cubicBezTo>
                  <a:cubicBezTo>
                    <a:pt x="143" y="410"/>
                    <a:pt x="145" y="414"/>
                    <a:pt x="149" y="416"/>
                  </a:cubicBezTo>
                  <a:cubicBezTo>
                    <a:pt x="149" y="416"/>
                    <a:pt x="149" y="416"/>
                    <a:pt x="149" y="416"/>
                  </a:cubicBezTo>
                  <a:cubicBezTo>
                    <a:pt x="149" y="416"/>
                    <a:pt x="149" y="416"/>
                    <a:pt x="149" y="416"/>
                  </a:cubicBezTo>
                  <a:cubicBezTo>
                    <a:pt x="149" y="416"/>
                    <a:pt x="149" y="416"/>
                    <a:pt x="149" y="416"/>
                  </a:cubicBezTo>
                  <a:cubicBezTo>
                    <a:pt x="149" y="416"/>
                    <a:pt x="149" y="416"/>
                    <a:pt x="149" y="416"/>
                  </a:cubicBezTo>
                  <a:cubicBezTo>
                    <a:pt x="150" y="416"/>
                    <a:pt x="150" y="416"/>
                    <a:pt x="150" y="416"/>
                  </a:cubicBezTo>
                  <a:cubicBezTo>
                    <a:pt x="150" y="416"/>
                    <a:pt x="150" y="416"/>
                    <a:pt x="150" y="416"/>
                  </a:cubicBezTo>
                  <a:cubicBezTo>
                    <a:pt x="150" y="416"/>
                    <a:pt x="150" y="416"/>
                    <a:pt x="150" y="416"/>
                  </a:cubicBezTo>
                  <a:cubicBezTo>
                    <a:pt x="150" y="416"/>
                    <a:pt x="150" y="416"/>
                    <a:pt x="150" y="416"/>
                  </a:cubicBezTo>
                  <a:cubicBezTo>
                    <a:pt x="151" y="416"/>
                    <a:pt x="151" y="416"/>
                    <a:pt x="151" y="416"/>
                  </a:cubicBezTo>
                  <a:cubicBezTo>
                    <a:pt x="151" y="416"/>
                    <a:pt x="151" y="416"/>
                    <a:pt x="151" y="416"/>
                  </a:cubicBezTo>
                  <a:cubicBezTo>
                    <a:pt x="151" y="416"/>
                    <a:pt x="152" y="417"/>
                    <a:pt x="152" y="417"/>
                  </a:cubicBezTo>
                  <a:cubicBezTo>
                    <a:pt x="152" y="417"/>
                    <a:pt x="152" y="417"/>
                    <a:pt x="152" y="417"/>
                  </a:cubicBezTo>
                  <a:cubicBezTo>
                    <a:pt x="165" y="420"/>
                    <a:pt x="177" y="423"/>
                    <a:pt x="190" y="424"/>
                  </a:cubicBezTo>
                  <a:cubicBezTo>
                    <a:pt x="190" y="424"/>
                    <a:pt x="190" y="424"/>
                    <a:pt x="190" y="424"/>
                  </a:cubicBezTo>
                  <a:cubicBezTo>
                    <a:pt x="190" y="424"/>
                    <a:pt x="191" y="424"/>
                    <a:pt x="191" y="424"/>
                  </a:cubicBezTo>
                  <a:cubicBezTo>
                    <a:pt x="191" y="424"/>
                    <a:pt x="191" y="424"/>
                    <a:pt x="191" y="424"/>
                  </a:cubicBezTo>
                  <a:cubicBezTo>
                    <a:pt x="191" y="424"/>
                    <a:pt x="191" y="424"/>
                    <a:pt x="191" y="424"/>
                  </a:cubicBezTo>
                  <a:cubicBezTo>
                    <a:pt x="191" y="424"/>
                    <a:pt x="191" y="424"/>
                    <a:pt x="191" y="424"/>
                  </a:cubicBezTo>
                  <a:cubicBezTo>
                    <a:pt x="191" y="424"/>
                    <a:pt x="191" y="424"/>
                    <a:pt x="192" y="424"/>
                  </a:cubicBezTo>
                  <a:cubicBezTo>
                    <a:pt x="195" y="424"/>
                    <a:pt x="199" y="422"/>
                    <a:pt x="199" y="418"/>
                  </a:cubicBezTo>
                  <a:cubicBezTo>
                    <a:pt x="199" y="414"/>
                    <a:pt x="196" y="410"/>
                    <a:pt x="192" y="410"/>
                  </a:cubicBezTo>
                  <a:cubicBezTo>
                    <a:pt x="179" y="409"/>
                    <a:pt x="166" y="406"/>
                    <a:pt x="153" y="402"/>
                  </a:cubicBezTo>
                  <a:cubicBezTo>
                    <a:pt x="152" y="402"/>
                    <a:pt x="152" y="402"/>
                    <a:pt x="151" y="402"/>
                  </a:cubicBezTo>
                  <a:close/>
                  <a:moveTo>
                    <a:pt x="274" y="402"/>
                  </a:moveTo>
                  <a:cubicBezTo>
                    <a:pt x="273" y="402"/>
                    <a:pt x="273" y="402"/>
                    <a:pt x="272" y="402"/>
                  </a:cubicBezTo>
                  <a:cubicBezTo>
                    <a:pt x="259" y="406"/>
                    <a:pt x="246" y="409"/>
                    <a:pt x="233" y="410"/>
                  </a:cubicBezTo>
                  <a:cubicBezTo>
                    <a:pt x="229" y="411"/>
                    <a:pt x="226" y="414"/>
                    <a:pt x="226" y="418"/>
                  </a:cubicBezTo>
                  <a:cubicBezTo>
                    <a:pt x="227" y="422"/>
                    <a:pt x="230" y="425"/>
                    <a:pt x="233" y="425"/>
                  </a:cubicBezTo>
                  <a:cubicBezTo>
                    <a:pt x="234" y="425"/>
                    <a:pt x="234" y="425"/>
                    <a:pt x="234" y="424"/>
                  </a:cubicBezTo>
                  <a:cubicBezTo>
                    <a:pt x="237" y="424"/>
                    <a:pt x="240" y="424"/>
                    <a:pt x="243" y="423"/>
                  </a:cubicBezTo>
                  <a:cubicBezTo>
                    <a:pt x="243" y="423"/>
                    <a:pt x="243" y="423"/>
                    <a:pt x="243" y="423"/>
                  </a:cubicBezTo>
                  <a:cubicBezTo>
                    <a:pt x="243" y="423"/>
                    <a:pt x="243" y="423"/>
                    <a:pt x="244" y="423"/>
                  </a:cubicBezTo>
                  <a:cubicBezTo>
                    <a:pt x="244" y="423"/>
                    <a:pt x="244" y="423"/>
                    <a:pt x="244" y="423"/>
                  </a:cubicBezTo>
                  <a:cubicBezTo>
                    <a:pt x="244" y="423"/>
                    <a:pt x="244" y="423"/>
                    <a:pt x="244" y="423"/>
                  </a:cubicBezTo>
                  <a:cubicBezTo>
                    <a:pt x="244" y="423"/>
                    <a:pt x="244" y="423"/>
                    <a:pt x="244" y="423"/>
                  </a:cubicBezTo>
                  <a:cubicBezTo>
                    <a:pt x="244" y="423"/>
                    <a:pt x="244" y="423"/>
                    <a:pt x="244" y="423"/>
                  </a:cubicBezTo>
                  <a:cubicBezTo>
                    <a:pt x="244" y="423"/>
                    <a:pt x="244" y="423"/>
                    <a:pt x="244" y="423"/>
                  </a:cubicBezTo>
                  <a:cubicBezTo>
                    <a:pt x="244" y="423"/>
                    <a:pt x="244" y="423"/>
                    <a:pt x="245" y="423"/>
                  </a:cubicBezTo>
                  <a:cubicBezTo>
                    <a:pt x="245" y="423"/>
                    <a:pt x="245" y="423"/>
                    <a:pt x="245" y="423"/>
                  </a:cubicBezTo>
                  <a:cubicBezTo>
                    <a:pt x="245" y="423"/>
                    <a:pt x="245" y="423"/>
                    <a:pt x="245" y="423"/>
                  </a:cubicBezTo>
                  <a:cubicBezTo>
                    <a:pt x="245" y="423"/>
                    <a:pt x="245" y="423"/>
                    <a:pt x="245" y="423"/>
                  </a:cubicBezTo>
                  <a:cubicBezTo>
                    <a:pt x="245" y="423"/>
                    <a:pt x="245" y="423"/>
                    <a:pt x="245" y="423"/>
                  </a:cubicBezTo>
                  <a:cubicBezTo>
                    <a:pt x="245" y="423"/>
                    <a:pt x="245" y="423"/>
                    <a:pt x="245" y="423"/>
                  </a:cubicBezTo>
                  <a:cubicBezTo>
                    <a:pt x="245" y="423"/>
                    <a:pt x="245" y="423"/>
                    <a:pt x="246" y="423"/>
                  </a:cubicBezTo>
                  <a:cubicBezTo>
                    <a:pt x="246" y="423"/>
                    <a:pt x="246" y="423"/>
                    <a:pt x="246" y="423"/>
                  </a:cubicBezTo>
                  <a:cubicBezTo>
                    <a:pt x="246" y="423"/>
                    <a:pt x="246" y="423"/>
                    <a:pt x="246" y="423"/>
                  </a:cubicBezTo>
                  <a:cubicBezTo>
                    <a:pt x="246" y="423"/>
                    <a:pt x="246" y="423"/>
                    <a:pt x="246" y="423"/>
                  </a:cubicBezTo>
                  <a:cubicBezTo>
                    <a:pt x="246" y="423"/>
                    <a:pt x="246" y="423"/>
                    <a:pt x="246" y="423"/>
                  </a:cubicBezTo>
                  <a:cubicBezTo>
                    <a:pt x="246" y="423"/>
                    <a:pt x="246" y="423"/>
                    <a:pt x="246" y="423"/>
                  </a:cubicBezTo>
                  <a:cubicBezTo>
                    <a:pt x="246" y="423"/>
                    <a:pt x="246" y="423"/>
                    <a:pt x="247" y="423"/>
                  </a:cubicBezTo>
                  <a:cubicBezTo>
                    <a:pt x="247" y="423"/>
                    <a:pt x="247" y="423"/>
                    <a:pt x="247" y="423"/>
                  </a:cubicBezTo>
                  <a:cubicBezTo>
                    <a:pt x="247" y="423"/>
                    <a:pt x="247" y="423"/>
                    <a:pt x="247" y="423"/>
                  </a:cubicBezTo>
                  <a:cubicBezTo>
                    <a:pt x="247" y="423"/>
                    <a:pt x="247" y="423"/>
                    <a:pt x="247" y="423"/>
                  </a:cubicBezTo>
                  <a:cubicBezTo>
                    <a:pt x="247" y="423"/>
                    <a:pt x="247" y="423"/>
                    <a:pt x="247" y="423"/>
                  </a:cubicBezTo>
                  <a:cubicBezTo>
                    <a:pt x="247" y="423"/>
                    <a:pt x="247" y="423"/>
                    <a:pt x="247" y="423"/>
                  </a:cubicBezTo>
                  <a:cubicBezTo>
                    <a:pt x="247" y="423"/>
                    <a:pt x="247"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9" y="423"/>
                    <a:pt x="249" y="423"/>
                    <a:pt x="249" y="423"/>
                  </a:cubicBezTo>
                  <a:cubicBezTo>
                    <a:pt x="249" y="423"/>
                    <a:pt x="249" y="423"/>
                    <a:pt x="249" y="423"/>
                  </a:cubicBezTo>
                  <a:cubicBezTo>
                    <a:pt x="249" y="423"/>
                    <a:pt x="249" y="422"/>
                    <a:pt x="249" y="422"/>
                  </a:cubicBezTo>
                  <a:cubicBezTo>
                    <a:pt x="249" y="422"/>
                    <a:pt x="249" y="422"/>
                    <a:pt x="249" y="422"/>
                  </a:cubicBezTo>
                  <a:cubicBezTo>
                    <a:pt x="249" y="422"/>
                    <a:pt x="249" y="422"/>
                    <a:pt x="249" y="422"/>
                  </a:cubicBezTo>
                  <a:cubicBezTo>
                    <a:pt x="249" y="422"/>
                    <a:pt x="249" y="422"/>
                    <a:pt x="249"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1" y="422"/>
                    <a:pt x="251" y="422"/>
                    <a:pt x="251" y="422"/>
                  </a:cubicBezTo>
                  <a:cubicBezTo>
                    <a:pt x="251" y="422"/>
                    <a:pt x="251" y="422"/>
                    <a:pt x="251" y="422"/>
                  </a:cubicBezTo>
                  <a:cubicBezTo>
                    <a:pt x="251" y="422"/>
                    <a:pt x="251" y="422"/>
                    <a:pt x="251" y="422"/>
                  </a:cubicBezTo>
                  <a:cubicBezTo>
                    <a:pt x="251" y="422"/>
                    <a:pt x="251" y="422"/>
                    <a:pt x="251" y="422"/>
                  </a:cubicBezTo>
                  <a:cubicBezTo>
                    <a:pt x="251" y="422"/>
                    <a:pt x="251" y="422"/>
                    <a:pt x="251" y="422"/>
                  </a:cubicBezTo>
                  <a:cubicBezTo>
                    <a:pt x="251" y="422"/>
                    <a:pt x="251" y="422"/>
                    <a:pt x="251" y="422"/>
                  </a:cubicBezTo>
                  <a:cubicBezTo>
                    <a:pt x="252" y="422"/>
                    <a:pt x="252" y="422"/>
                    <a:pt x="252" y="422"/>
                  </a:cubicBezTo>
                  <a:cubicBezTo>
                    <a:pt x="252" y="422"/>
                    <a:pt x="252" y="422"/>
                    <a:pt x="252" y="422"/>
                  </a:cubicBezTo>
                  <a:cubicBezTo>
                    <a:pt x="252" y="422"/>
                    <a:pt x="252" y="422"/>
                    <a:pt x="252" y="422"/>
                  </a:cubicBezTo>
                  <a:cubicBezTo>
                    <a:pt x="252" y="422"/>
                    <a:pt x="252" y="422"/>
                    <a:pt x="252" y="422"/>
                  </a:cubicBezTo>
                  <a:cubicBezTo>
                    <a:pt x="252" y="422"/>
                    <a:pt x="252" y="422"/>
                    <a:pt x="252" y="422"/>
                  </a:cubicBezTo>
                  <a:cubicBezTo>
                    <a:pt x="252" y="422"/>
                    <a:pt x="252" y="422"/>
                    <a:pt x="252" y="422"/>
                  </a:cubicBezTo>
                  <a:cubicBezTo>
                    <a:pt x="253" y="422"/>
                    <a:pt x="253" y="422"/>
                    <a:pt x="253" y="422"/>
                  </a:cubicBezTo>
                  <a:cubicBezTo>
                    <a:pt x="253" y="422"/>
                    <a:pt x="253" y="422"/>
                    <a:pt x="253" y="422"/>
                  </a:cubicBezTo>
                  <a:cubicBezTo>
                    <a:pt x="253" y="422"/>
                    <a:pt x="253" y="422"/>
                    <a:pt x="253" y="422"/>
                  </a:cubicBezTo>
                  <a:cubicBezTo>
                    <a:pt x="253" y="422"/>
                    <a:pt x="253" y="422"/>
                    <a:pt x="253" y="422"/>
                  </a:cubicBezTo>
                  <a:cubicBezTo>
                    <a:pt x="253" y="422"/>
                    <a:pt x="253" y="422"/>
                    <a:pt x="253" y="422"/>
                  </a:cubicBezTo>
                  <a:cubicBezTo>
                    <a:pt x="253" y="422"/>
                    <a:pt x="253" y="422"/>
                    <a:pt x="253" y="422"/>
                  </a:cubicBezTo>
                  <a:cubicBezTo>
                    <a:pt x="253" y="422"/>
                    <a:pt x="254" y="422"/>
                    <a:pt x="254" y="422"/>
                  </a:cubicBezTo>
                  <a:cubicBezTo>
                    <a:pt x="254" y="422"/>
                    <a:pt x="254" y="422"/>
                    <a:pt x="254" y="422"/>
                  </a:cubicBezTo>
                  <a:cubicBezTo>
                    <a:pt x="254" y="422"/>
                    <a:pt x="254" y="422"/>
                    <a:pt x="254" y="422"/>
                  </a:cubicBezTo>
                  <a:cubicBezTo>
                    <a:pt x="254" y="422"/>
                    <a:pt x="254" y="422"/>
                    <a:pt x="254" y="422"/>
                  </a:cubicBezTo>
                  <a:cubicBezTo>
                    <a:pt x="254" y="422"/>
                    <a:pt x="254" y="422"/>
                    <a:pt x="254" y="422"/>
                  </a:cubicBezTo>
                  <a:cubicBezTo>
                    <a:pt x="254" y="422"/>
                    <a:pt x="254" y="422"/>
                    <a:pt x="254" y="422"/>
                  </a:cubicBezTo>
                  <a:cubicBezTo>
                    <a:pt x="254" y="421"/>
                    <a:pt x="255" y="421"/>
                    <a:pt x="255" y="421"/>
                  </a:cubicBezTo>
                  <a:cubicBezTo>
                    <a:pt x="255" y="421"/>
                    <a:pt x="255" y="421"/>
                    <a:pt x="255" y="421"/>
                  </a:cubicBezTo>
                  <a:cubicBezTo>
                    <a:pt x="255" y="421"/>
                    <a:pt x="255" y="421"/>
                    <a:pt x="255" y="421"/>
                  </a:cubicBezTo>
                  <a:cubicBezTo>
                    <a:pt x="255" y="421"/>
                    <a:pt x="255" y="421"/>
                    <a:pt x="255" y="421"/>
                  </a:cubicBezTo>
                  <a:cubicBezTo>
                    <a:pt x="255" y="421"/>
                    <a:pt x="255" y="421"/>
                    <a:pt x="255" y="421"/>
                  </a:cubicBezTo>
                  <a:cubicBezTo>
                    <a:pt x="255" y="421"/>
                    <a:pt x="255" y="421"/>
                    <a:pt x="255" y="421"/>
                  </a:cubicBezTo>
                  <a:cubicBezTo>
                    <a:pt x="255" y="421"/>
                    <a:pt x="256" y="421"/>
                    <a:pt x="256" y="421"/>
                  </a:cubicBezTo>
                  <a:cubicBezTo>
                    <a:pt x="256" y="421"/>
                    <a:pt x="256" y="421"/>
                    <a:pt x="256" y="421"/>
                  </a:cubicBezTo>
                  <a:cubicBezTo>
                    <a:pt x="263" y="420"/>
                    <a:pt x="270" y="418"/>
                    <a:pt x="276" y="416"/>
                  </a:cubicBezTo>
                  <a:cubicBezTo>
                    <a:pt x="280" y="415"/>
                    <a:pt x="282" y="411"/>
                    <a:pt x="281" y="407"/>
                  </a:cubicBezTo>
                  <a:cubicBezTo>
                    <a:pt x="280" y="404"/>
                    <a:pt x="277" y="402"/>
                    <a:pt x="274" y="402"/>
                  </a:cubicBezTo>
                  <a:close/>
                  <a:moveTo>
                    <a:pt x="347" y="362"/>
                  </a:moveTo>
                  <a:cubicBezTo>
                    <a:pt x="345" y="362"/>
                    <a:pt x="343" y="362"/>
                    <a:pt x="342" y="364"/>
                  </a:cubicBezTo>
                  <a:cubicBezTo>
                    <a:pt x="332" y="372"/>
                    <a:pt x="321" y="380"/>
                    <a:pt x="309" y="387"/>
                  </a:cubicBezTo>
                  <a:cubicBezTo>
                    <a:pt x="305" y="388"/>
                    <a:pt x="304" y="393"/>
                    <a:pt x="306" y="396"/>
                  </a:cubicBezTo>
                  <a:cubicBezTo>
                    <a:pt x="307" y="399"/>
                    <a:pt x="310" y="400"/>
                    <a:pt x="312" y="400"/>
                  </a:cubicBezTo>
                  <a:cubicBezTo>
                    <a:pt x="314" y="400"/>
                    <a:pt x="315" y="400"/>
                    <a:pt x="316" y="399"/>
                  </a:cubicBezTo>
                  <a:cubicBezTo>
                    <a:pt x="325" y="394"/>
                    <a:pt x="333" y="389"/>
                    <a:pt x="342" y="382"/>
                  </a:cubicBezTo>
                  <a:cubicBezTo>
                    <a:pt x="342" y="382"/>
                    <a:pt x="342" y="382"/>
                    <a:pt x="342" y="382"/>
                  </a:cubicBezTo>
                  <a:cubicBezTo>
                    <a:pt x="342" y="382"/>
                    <a:pt x="342" y="382"/>
                    <a:pt x="342" y="382"/>
                  </a:cubicBezTo>
                  <a:cubicBezTo>
                    <a:pt x="342" y="382"/>
                    <a:pt x="342" y="382"/>
                    <a:pt x="342" y="382"/>
                  </a:cubicBezTo>
                  <a:cubicBezTo>
                    <a:pt x="342" y="382"/>
                    <a:pt x="342" y="382"/>
                    <a:pt x="342" y="382"/>
                  </a:cubicBezTo>
                  <a:cubicBezTo>
                    <a:pt x="342" y="382"/>
                    <a:pt x="342" y="382"/>
                    <a:pt x="342" y="382"/>
                  </a:cubicBezTo>
                  <a:cubicBezTo>
                    <a:pt x="342" y="382"/>
                    <a:pt x="342" y="382"/>
                    <a:pt x="342" y="382"/>
                  </a:cubicBezTo>
                  <a:cubicBezTo>
                    <a:pt x="342" y="382"/>
                    <a:pt x="342" y="382"/>
                    <a:pt x="342" y="382"/>
                  </a:cubicBezTo>
                  <a:cubicBezTo>
                    <a:pt x="342" y="382"/>
                    <a:pt x="343" y="382"/>
                    <a:pt x="343" y="382"/>
                  </a:cubicBezTo>
                  <a:cubicBezTo>
                    <a:pt x="343" y="382"/>
                    <a:pt x="343" y="382"/>
                    <a:pt x="343" y="382"/>
                  </a:cubicBezTo>
                  <a:cubicBezTo>
                    <a:pt x="343" y="381"/>
                    <a:pt x="343" y="381"/>
                    <a:pt x="343" y="381"/>
                  </a:cubicBezTo>
                  <a:cubicBezTo>
                    <a:pt x="343" y="381"/>
                    <a:pt x="343" y="381"/>
                    <a:pt x="343" y="381"/>
                  </a:cubicBezTo>
                  <a:cubicBezTo>
                    <a:pt x="343" y="381"/>
                    <a:pt x="343" y="381"/>
                    <a:pt x="343" y="381"/>
                  </a:cubicBezTo>
                  <a:cubicBezTo>
                    <a:pt x="343" y="381"/>
                    <a:pt x="343" y="381"/>
                    <a:pt x="343" y="381"/>
                  </a:cubicBezTo>
                  <a:cubicBezTo>
                    <a:pt x="343" y="381"/>
                    <a:pt x="343" y="381"/>
                    <a:pt x="343" y="381"/>
                  </a:cubicBezTo>
                  <a:cubicBezTo>
                    <a:pt x="343" y="381"/>
                    <a:pt x="343" y="381"/>
                    <a:pt x="343" y="381"/>
                  </a:cubicBezTo>
                  <a:cubicBezTo>
                    <a:pt x="344" y="381"/>
                    <a:pt x="344" y="381"/>
                    <a:pt x="344" y="381"/>
                  </a:cubicBezTo>
                  <a:cubicBezTo>
                    <a:pt x="344" y="381"/>
                    <a:pt x="344" y="381"/>
                    <a:pt x="344" y="381"/>
                  </a:cubicBezTo>
                  <a:cubicBezTo>
                    <a:pt x="344" y="381"/>
                    <a:pt x="344" y="381"/>
                    <a:pt x="344" y="381"/>
                  </a:cubicBezTo>
                  <a:cubicBezTo>
                    <a:pt x="344" y="381"/>
                    <a:pt x="344" y="381"/>
                    <a:pt x="344" y="381"/>
                  </a:cubicBezTo>
                  <a:cubicBezTo>
                    <a:pt x="344" y="380"/>
                    <a:pt x="344" y="380"/>
                    <a:pt x="344" y="380"/>
                  </a:cubicBezTo>
                  <a:cubicBezTo>
                    <a:pt x="344" y="380"/>
                    <a:pt x="344" y="380"/>
                    <a:pt x="344" y="380"/>
                  </a:cubicBezTo>
                  <a:cubicBezTo>
                    <a:pt x="344" y="380"/>
                    <a:pt x="344" y="380"/>
                    <a:pt x="344" y="380"/>
                  </a:cubicBezTo>
                  <a:cubicBezTo>
                    <a:pt x="344" y="380"/>
                    <a:pt x="344" y="380"/>
                    <a:pt x="345" y="380"/>
                  </a:cubicBezTo>
                  <a:cubicBezTo>
                    <a:pt x="345" y="380"/>
                    <a:pt x="345" y="380"/>
                    <a:pt x="345" y="380"/>
                  </a:cubicBezTo>
                  <a:cubicBezTo>
                    <a:pt x="345" y="380"/>
                    <a:pt x="346" y="379"/>
                    <a:pt x="346" y="379"/>
                  </a:cubicBezTo>
                  <a:cubicBezTo>
                    <a:pt x="346" y="379"/>
                    <a:pt x="346" y="379"/>
                    <a:pt x="346" y="379"/>
                  </a:cubicBezTo>
                  <a:cubicBezTo>
                    <a:pt x="346" y="379"/>
                    <a:pt x="346" y="379"/>
                    <a:pt x="347" y="378"/>
                  </a:cubicBezTo>
                  <a:cubicBezTo>
                    <a:pt x="347" y="378"/>
                    <a:pt x="347" y="378"/>
                    <a:pt x="347" y="378"/>
                  </a:cubicBezTo>
                  <a:cubicBezTo>
                    <a:pt x="348" y="377"/>
                    <a:pt x="350" y="376"/>
                    <a:pt x="351" y="375"/>
                  </a:cubicBezTo>
                  <a:cubicBezTo>
                    <a:pt x="354" y="372"/>
                    <a:pt x="355" y="367"/>
                    <a:pt x="352" y="364"/>
                  </a:cubicBezTo>
                  <a:cubicBezTo>
                    <a:pt x="351" y="363"/>
                    <a:pt x="349" y="362"/>
                    <a:pt x="347" y="362"/>
                  </a:cubicBezTo>
                  <a:close/>
                  <a:moveTo>
                    <a:pt x="398" y="297"/>
                  </a:moveTo>
                  <a:cubicBezTo>
                    <a:pt x="395" y="297"/>
                    <a:pt x="392" y="298"/>
                    <a:pt x="391" y="301"/>
                  </a:cubicBezTo>
                  <a:cubicBezTo>
                    <a:pt x="385" y="313"/>
                    <a:pt x="378" y="324"/>
                    <a:pt x="370" y="335"/>
                  </a:cubicBezTo>
                  <a:cubicBezTo>
                    <a:pt x="367" y="338"/>
                    <a:pt x="368" y="342"/>
                    <a:pt x="371" y="345"/>
                  </a:cubicBezTo>
                  <a:cubicBezTo>
                    <a:pt x="372" y="346"/>
                    <a:pt x="374" y="346"/>
                    <a:pt x="375" y="346"/>
                  </a:cubicBezTo>
                  <a:cubicBezTo>
                    <a:pt x="377" y="346"/>
                    <a:pt x="380" y="345"/>
                    <a:pt x="381" y="343"/>
                  </a:cubicBezTo>
                  <a:cubicBezTo>
                    <a:pt x="381" y="343"/>
                    <a:pt x="381" y="343"/>
                    <a:pt x="381" y="343"/>
                  </a:cubicBezTo>
                  <a:cubicBezTo>
                    <a:pt x="381" y="343"/>
                    <a:pt x="381" y="343"/>
                    <a:pt x="381" y="343"/>
                  </a:cubicBezTo>
                  <a:cubicBezTo>
                    <a:pt x="381" y="343"/>
                    <a:pt x="381" y="343"/>
                    <a:pt x="381" y="343"/>
                  </a:cubicBezTo>
                  <a:cubicBezTo>
                    <a:pt x="381" y="343"/>
                    <a:pt x="381" y="343"/>
                    <a:pt x="381" y="343"/>
                  </a:cubicBezTo>
                  <a:cubicBezTo>
                    <a:pt x="381" y="343"/>
                    <a:pt x="382" y="343"/>
                    <a:pt x="382" y="343"/>
                  </a:cubicBezTo>
                  <a:cubicBezTo>
                    <a:pt x="382" y="343"/>
                    <a:pt x="382" y="343"/>
                    <a:pt x="382" y="343"/>
                  </a:cubicBezTo>
                  <a:cubicBezTo>
                    <a:pt x="382" y="343"/>
                    <a:pt x="382" y="343"/>
                    <a:pt x="382" y="343"/>
                  </a:cubicBezTo>
                  <a:cubicBezTo>
                    <a:pt x="382" y="343"/>
                    <a:pt x="382" y="343"/>
                    <a:pt x="382" y="343"/>
                  </a:cubicBezTo>
                  <a:cubicBezTo>
                    <a:pt x="382" y="342"/>
                    <a:pt x="382" y="342"/>
                    <a:pt x="382" y="342"/>
                  </a:cubicBezTo>
                  <a:cubicBezTo>
                    <a:pt x="382" y="342"/>
                    <a:pt x="382" y="342"/>
                    <a:pt x="382" y="342"/>
                  </a:cubicBezTo>
                  <a:cubicBezTo>
                    <a:pt x="390" y="331"/>
                    <a:pt x="398" y="319"/>
                    <a:pt x="404" y="307"/>
                  </a:cubicBezTo>
                  <a:cubicBezTo>
                    <a:pt x="406" y="303"/>
                    <a:pt x="404" y="299"/>
                    <a:pt x="401" y="297"/>
                  </a:cubicBezTo>
                  <a:cubicBezTo>
                    <a:pt x="400" y="297"/>
                    <a:pt x="399" y="297"/>
                    <a:pt x="398" y="297"/>
                  </a:cubicBezTo>
                  <a:close/>
                  <a:moveTo>
                    <a:pt x="419" y="217"/>
                  </a:moveTo>
                  <a:cubicBezTo>
                    <a:pt x="415" y="217"/>
                    <a:pt x="412" y="220"/>
                    <a:pt x="411" y="223"/>
                  </a:cubicBezTo>
                  <a:cubicBezTo>
                    <a:pt x="411" y="237"/>
                    <a:pt x="409" y="250"/>
                    <a:pt x="405" y="263"/>
                  </a:cubicBezTo>
                  <a:cubicBezTo>
                    <a:pt x="404" y="267"/>
                    <a:pt x="406" y="271"/>
                    <a:pt x="410" y="272"/>
                  </a:cubicBezTo>
                  <a:cubicBezTo>
                    <a:pt x="411" y="272"/>
                    <a:pt x="412" y="272"/>
                    <a:pt x="412" y="272"/>
                  </a:cubicBezTo>
                  <a:cubicBezTo>
                    <a:pt x="415" y="272"/>
                    <a:pt x="418" y="270"/>
                    <a:pt x="419" y="267"/>
                  </a:cubicBezTo>
                  <a:cubicBezTo>
                    <a:pt x="423" y="253"/>
                    <a:pt x="425" y="239"/>
                    <a:pt x="426" y="224"/>
                  </a:cubicBezTo>
                  <a:cubicBezTo>
                    <a:pt x="426" y="220"/>
                    <a:pt x="423" y="217"/>
                    <a:pt x="419" y="217"/>
                  </a:cubicBezTo>
                  <a:cubicBezTo>
                    <a:pt x="419" y="217"/>
                    <a:pt x="419" y="217"/>
                    <a:pt x="419" y="217"/>
                  </a:cubicBezTo>
                  <a:close/>
                  <a:moveTo>
                    <a:pt x="406" y="135"/>
                  </a:moveTo>
                  <a:cubicBezTo>
                    <a:pt x="406" y="135"/>
                    <a:pt x="405" y="135"/>
                    <a:pt x="404" y="135"/>
                  </a:cubicBezTo>
                  <a:cubicBezTo>
                    <a:pt x="400" y="137"/>
                    <a:pt x="398" y="141"/>
                    <a:pt x="400" y="144"/>
                  </a:cubicBezTo>
                  <a:cubicBezTo>
                    <a:pt x="404" y="157"/>
                    <a:pt x="408" y="170"/>
                    <a:pt x="409" y="183"/>
                  </a:cubicBezTo>
                  <a:cubicBezTo>
                    <a:pt x="410" y="187"/>
                    <a:pt x="413" y="189"/>
                    <a:pt x="417" y="189"/>
                  </a:cubicBezTo>
                  <a:cubicBezTo>
                    <a:pt x="417" y="189"/>
                    <a:pt x="417" y="189"/>
                    <a:pt x="418" y="189"/>
                  </a:cubicBezTo>
                  <a:cubicBezTo>
                    <a:pt x="422" y="189"/>
                    <a:pt x="424" y="185"/>
                    <a:pt x="424" y="181"/>
                  </a:cubicBezTo>
                  <a:cubicBezTo>
                    <a:pt x="422" y="169"/>
                    <a:pt x="419" y="157"/>
                    <a:pt x="415" y="146"/>
                  </a:cubicBezTo>
                  <a:cubicBezTo>
                    <a:pt x="415" y="146"/>
                    <a:pt x="415" y="146"/>
                    <a:pt x="415" y="146"/>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4"/>
                    <a:pt x="415" y="144"/>
                    <a:pt x="415" y="144"/>
                  </a:cubicBezTo>
                  <a:cubicBezTo>
                    <a:pt x="415" y="144"/>
                    <a:pt x="415" y="144"/>
                    <a:pt x="415" y="144"/>
                  </a:cubicBezTo>
                  <a:cubicBezTo>
                    <a:pt x="415" y="144"/>
                    <a:pt x="415" y="144"/>
                    <a:pt x="415" y="144"/>
                  </a:cubicBezTo>
                  <a:cubicBezTo>
                    <a:pt x="415" y="144"/>
                    <a:pt x="415" y="144"/>
                    <a:pt x="415" y="144"/>
                  </a:cubicBezTo>
                  <a:cubicBezTo>
                    <a:pt x="415" y="144"/>
                    <a:pt x="415" y="144"/>
                    <a:pt x="415" y="144"/>
                  </a:cubicBezTo>
                  <a:cubicBezTo>
                    <a:pt x="415" y="144"/>
                    <a:pt x="415" y="144"/>
                    <a:pt x="415" y="144"/>
                  </a:cubicBezTo>
                  <a:cubicBezTo>
                    <a:pt x="415" y="144"/>
                    <a:pt x="415" y="143"/>
                    <a:pt x="415" y="143"/>
                  </a:cubicBezTo>
                  <a:cubicBezTo>
                    <a:pt x="415" y="143"/>
                    <a:pt x="414" y="143"/>
                    <a:pt x="414" y="143"/>
                  </a:cubicBezTo>
                  <a:cubicBezTo>
                    <a:pt x="414" y="143"/>
                    <a:pt x="414" y="143"/>
                    <a:pt x="414" y="143"/>
                  </a:cubicBezTo>
                  <a:cubicBezTo>
                    <a:pt x="414" y="143"/>
                    <a:pt x="414" y="143"/>
                    <a:pt x="414" y="143"/>
                  </a:cubicBezTo>
                  <a:cubicBezTo>
                    <a:pt x="414" y="143"/>
                    <a:pt x="414" y="143"/>
                    <a:pt x="414" y="143"/>
                  </a:cubicBezTo>
                  <a:cubicBezTo>
                    <a:pt x="414" y="143"/>
                    <a:pt x="414" y="143"/>
                    <a:pt x="414" y="143"/>
                  </a:cubicBezTo>
                  <a:cubicBezTo>
                    <a:pt x="414" y="143"/>
                    <a:pt x="414" y="143"/>
                    <a:pt x="414" y="143"/>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1"/>
                    <a:pt x="414" y="141"/>
                  </a:cubicBezTo>
                  <a:cubicBezTo>
                    <a:pt x="414" y="141"/>
                    <a:pt x="414" y="141"/>
                    <a:pt x="414" y="141"/>
                  </a:cubicBezTo>
                  <a:cubicBezTo>
                    <a:pt x="414" y="141"/>
                    <a:pt x="413" y="140"/>
                    <a:pt x="413" y="139"/>
                  </a:cubicBezTo>
                  <a:cubicBezTo>
                    <a:pt x="412" y="137"/>
                    <a:pt x="409" y="135"/>
                    <a:pt x="406" y="135"/>
                  </a:cubicBezTo>
                  <a:close/>
                  <a:moveTo>
                    <a:pt x="363" y="64"/>
                  </a:moveTo>
                  <a:cubicBezTo>
                    <a:pt x="361" y="64"/>
                    <a:pt x="359" y="65"/>
                    <a:pt x="358" y="66"/>
                  </a:cubicBezTo>
                  <a:cubicBezTo>
                    <a:pt x="355" y="69"/>
                    <a:pt x="355" y="74"/>
                    <a:pt x="358" y="76"/>
                  </a:cubicBezTo>
                  <a:cubicBezTo>
                    <a:pt x="367" y="86"/>
                    <a:pt x="375" y="97"/>
                    <a:pt x="382" y="108"/>
                  </a:cubicBezTo>
                  <a:cubicBezTo>
                    <a:pt x="383" y="110"/>
                    <a:pt x="386" y="112"/>
                    <a:pt x="388" y="112"/>
                  </a:cubicBezTo>
                  <a:cubicBezTo>
                    <a:pt x="389" y="112"/>
                    <a:pt x="391" y="111"/>
                    <a:pt x="392" y="111"/>
                  </a:cubicBezTo>
                  <a:cubicBezTo>
                    <a:pt x="395" y="109"/>
                    <a:pt x="396" y="104"/>
                    <a:pt x="394" y="101"/>
                  </a:cubicBezTo>
                  <a:cubicBezTo>
                    <a:pt x="387" y="88"/>
                    <a:pt x="378" y="77"/>
                    <a:pt x="368" y="67"/>
                  </a:cubicBezTo>
                  <a:cubicBezTo>
                    <a:pt x="367" y="65"/>
                    <a:pt x="365" y="64"/>
                    <a:pt x="363" y="64"/>
                  </a:cubicBezTo>
                  <a:close/>
                  <a:moveTo>
                    <a:pt x="295" y="17"/>
                  </a:moveTo>
                  <a:cubicBezTo>
                    <a:pt x="292" y="17"/>
                    <a:pt x="290" y="18"/>
                    <a:pt x="289" y="21"/>
                  </a:cubicBezTo>
                  <a:cubicBezTo>
                    <a:pt x="287" y="25"/>
                    <a:pt x="289" y="29"/>
                    <a:pt x="292" y="30"/>
                  </a:cubicBezTo>
                  <a:cubicBezTo>
                    <a:pt x="305" y="36"/>
                    <a:pt x="316" y="42"/>
                    <a:pt x="327" y="50"/>
                  </a:cubicBezTo>
                  <a:cubicBezTo>
                    <a:pt x="329" y="51"/>
                    <a:pt x="330" y="51"/>
                    <a:pt x="331" y="51"/>
                  </a:cubicBezTo>
                  <a:cubicBezTo>
                    <a:pt x="334" y="51"/>
                    <a:pt x="336" y="50"/>
                    <a:pt x="337" y="48"/>
                  </a:cubicBezTo>
                  <a:cubicBezTo>
                    <a:pt x="340" y="45"/>
                    <a:pt x="339" y="41"/>
                    <a:pt x="336" y="38"/>
                  </a:cubicBezTo>
                  <a:cubicBezTo>
                    <a:pt x="331" y="35"/>
                    <a:pt x="327" y="32"/>
                    <a:pt x="322" y="30"/>
                  </a:cubicBezTo>
                  <a:cubicBezTo>
                    <a:pt x="322" y="30"/>
                    <a:pt x="322" y="30"/>
                    <a:pt x="322" y="30"/>
                  </a:cubicBezTo>
                  <a:cubicBezTo>
                    <a:pt x="322" y="30"/>
                    <a:pt x="322" y="30"/>
                    <a:pt x="322" y="30"/>
                  </a:cubicBezTo>
                  <a:cubicBezTo>
                    <a:pt x="322" y="30"/>
                    <a:pt x="322" y="30"/>
                    <a:pt x="322" y="30"/>
                  </a:cubicBezTo>
                  <a:cubicBezTo>
                    <a:pt x="322" y="30"/>
                    <a:pt x="322" y="30"/>
                    <a:pt x="322" y="29"/>
                  </a:cubicBezTo>
                  <a:cubicBezTo>
                    <a:pt x="322" y="29"/>
                    <a:pt x="322" y="29"/>
                    <a:pt x="322" y="29"/>
                  </a:cubicBezTo>
                  <a:cubicBezTo>
                    <a:pt x="322" y="29"/>
                    <a:pt x="322" y="29"/>
                    <a:pt x="322" y="29"/>
                  </a:cubicBezTo>
                  <a:cubicBezTo>
                    <a:pt x="322" y="29"/>
                    <a:pt x="322" y="29"/>
                    <a:pt x="322" y="29"/>
                  </a:cubicBezTo>
                  <a:cubicBezTo>
                    <a:pt x="321" y="29"/>
                    <a:pt x="321" y="29"/>
                    <a:pt x="321" y="29"/>
                  </a:cubicBezTo>
                  <a:cubicBezTo>
                    <a:pt x="321" y="29"/>
                    <a:pt x="321" y="29"/>
                    <a:pt x="321" y="29"/>
                  </a:cubicBezTo>
                  <a:cubicBezTo>
                    <a:pt x="321" y="29"/>
                    <a:pt x="321" y="29"/>
                    <a:pt x="321" y="29"/>
                  </a:cubicBezTo>
                  <a:cubicBezTo>
                    <a:pt x="321" y="29"/>
                    <a:pt x="321" y="29"/>
                    <a:pt x="321" y="29"/>
                  </a:cubicBezTo>
                  <a:cubicBezTo>
                    <a:pt x="321" y="29"/>
                    <a:pt x="321" y="29"/>
                    <a:pt x="321" y="29"/>
                  </a:cubicBezTo>
                  <a:cubicBezTo>
                    <a:pt x="321" y="29"/>
                    <a:pt x="321" y="29"/>
                    <a:pt x="321" y="29"/>
                  </a:cubicBezTo>
                  <a:cubicBezTo>
                    <a:pt x="321" y="29"/>
                    <a:pt x="321" y="29"/>
                    <a:pt x="320" y="29"/>
                  </a:cubicBezTo>
                  <a:cubicBezTo>
                    <a:pt x="320" y="29"/>
                    <a:pt x="320" y="29"/>
                    <a:pt x="320" y="29"/>
                  </a:cubicBezTo>
                  <a:cubicBezTo>
                    <a:pt x="320" y="29"/>
                    <a:pt x="320" y="29"/>
                    <a:pt x="320" y="29"/>
                  </a:cubicBezTo>
                  <a:cubicBezTo>
                    <a:pt x="320" y="28"/>
                    <a:pt x="320" y="28"/>
                    <a:pt x="320" y="28"/>
                  </a:cubicBezTo>
                  <a:cubicBezTo>
                    <a:pt x="320" y="28"/>
                    <a:pt x="320" y="28"/>
                    <a:pt x="320" y="28"/>
                  </a:cubicBezTo>
                  <a:cubicBezTo>
                    <a:pt x="320" y="28"/>
                    <a:pt x="320" y="28"/>
                    <a:pt x="320" y="28"/>
                  </a:cubicBezTo>
                  <a:cubicBezTo>
                    <a:pt x="320" y="28"/>
                    <a:pt x="320" y="28"/>
                    <a:pt x="320" y="28"/>
                  </a:cubicBezTo>
                  <a:cubicBezTo>
                    <a:pt x="320" y="28"/>
                    <a:pt x="320" y="28"/>
                    <a:pt x="320" y="28"/>
                  </a:cubicBezTo>
                  <a:cubicBezTo>
                    <a:pt x="320" y="28"/>
                    <a:pt x="319" y="28"/>
                    <a:pt x="319" y="28"/>
                  </a:cubicBezTo>
                  <a:cubicBezTo>
                    <a:pt x="319" y="28"/>
                    <a:pt x="319" y="28"/>
                    <a:pt x="319" y="28"/>
                  </a:cubicBezTo>
                  <a:cubicBezTo>
                    <a:pt x="319" y="28"/>
                    <a:pt x="319" y="28"/>
                    <a:pt x="319" y="28"/>
                  </a:cubicBezTo>
                  <a:cubicBezTo>
                    <a:pt x="319" y="28"/>
                    <a:pt x="319" y="28"/>
                    <a:pt x="319" y="28"/>
                  </a:cubicBezTo>
                  <a:cubicBezTo>
                    <a:pt x="318" y="27"/>
                    <a:pt x="318" y="27"/>
                    <a:pt x="317" y="27"/>
                  </a:cubicBezTo>
                  <a:cubicBezTo>
                    <a:pt x="317" y="27"/>
                    <a:pt x="317" y="27"/>
                    <a:pt x="317" y="27"/>
                  </a:cubicBezTo>
                  <a:cubicBezTo>
                    <a:pt x="317" y="27"/>
                    <a:pt x="317" y="27"/>
                    <a:pt x="317" y="27"/>
                  </a:cubicBezTo>
                  <a:cubicBezTo>
                    <a:pt x="317" y="27"/>
                    <a:pt x="317" y="27"/>
                    <a:pt x="317" y="27"/>
                  </a:cubicBezTo>
                  <a:cubicBezTo>
                    <a:pt x="317" y="27"/>
                    <a:pt x="317" y="27"/>
                    <a:pt x="317" y="26"/>
                  </a:cubicBezTo>
                  <a:cubicBezTo>
                    <a:pt x="317" y="26"/>
                    <a:pt x="317" y="26"/>
                    <a:pt x="317" y="26"/>
                  </a:cubicBezTo>
                  <a:cubicBezTo>
                    <a:pt x="316" y="26"/>
                    <a:pt x="316" y="26"/>
                    <a:pt x="316" y="26"/>
                  </a:cubicBezTo>
                  <a:cubicBezTo>
                    <a:pt x="316" y="26"/>
                    <a:pt x="316" y="26"/>
                    <a:pt x="316" y="26"/>
                  </a:cubicBezTo>
                  <a:cubicBezTo>
                    <a:pt x="316" y="26"/>
                    <a:pt x="316" y="26"/>
                    <a:pt x="316" y="26"/>
                  </a:cubicBezTo>
                  <a:cubicBezTo>
                    <a:pt x="316" y="26"/>
                    <a:pt x="316" y="26"/>
                    <a:pt x="316" y="26"/>
                  </a:cubicBezTo>
                  <a:cubicBezTo>
                    <a:pt x="316" y="26"/>
                    <a:pt x="316" y="26"/>
                    <a:pt x="316" y="26"/>
                  </a:cubicBezTo>
                  <a:cubicBezTo>
                    <a:pt x="316" y="26"/>
                    <a:pt x="316" y="26"/>
                    <a:pt x="316" y="26"/>
                  </a:cubicBezTo>
                  <a:cubicBezTo>
                    <a:pt x="316" y="26"/>
                    <a:pt x="316" y="26"/>
                    <a:pt x="315" y="26"/>
                  </a:cubicBezTo>
                  <a:cubicBezTo>
                    <a:pt x="315" y="26"/>
                    <a:pt x="315" y="26"/>
                    <a:pt x="315" y="26"/>
                  </a:cubicBezTo>
                  <a:cubicBezTo>
                    <a:pt x="315" y="26"/>
                    <a:pt x="315" y="26"/>
                    <a:pt x="315" y="26"/>
                  </a:cubicBezTo>
                  <a:cubicBezTo>
                    <a:pt x="315" y="26"/>
                    <a:pt x="315" y="26"/>
                    <a:pt x="315" y="26"/>
                  </a:cubicBezTo>
                  <a:cubicBezTo>
                    <a:pt x="315" y="26"/>
                    <a:pt x="315" y="26"/>
                    <a:pt x="315" y="26"/>
                  </a:cubicBezTo>
                  <a:cubicBezTo>
                    <a:pt x="315" y="26"/>
                    <a:pt x="315" y="25"/>
                    <a:pt x="315" y="25"/>
                  </a:cubicBezTo>
                  <a:cubicBezTo>
                    <a:pt x="315" y="25"/>
                    <a:pt x="315" y="25"/>
                    <a:pt x="315" y="25"/>
                  </a:cubicBezTo>
                  <a:cubicBezTo>
                    <a:pt x="315" y="25"/>
                    <a:pt x="315" y="25"/>
                    <a:pt x="314" y="25"/>
                  </a:cubicBezTo>
                  <a:cubicBezTo>
                    <a:pt x="314" y="25"/>
                    <a:pt x="314" y="25"/>
                    <a:pt x="314" y="25"/>
                  </a:cubicBezTo>
                  <a:cubicBezTo>
                    <a:pt x="314" y="25"/>
                    <a:pt x="314" y="25"/>
                    <a:pt x="314" y="25"/>
                  </a:cubicBezTo>
                  <a:cubicBezTo>
                    <a:pt x="314" y="25"/>
                    <a:pt x="314" y="25"/>
                    <a:pt x="314" y="25"/>
                  </a:cubicBezTo>
                  <a:cubicBezTo>
                    <a:pt x="314" y="25"/>
                    <a:pt x="314" y="25"/>
                    <a:pt x="314" y="25"/>
                  </a:cubicBezTo>
                  <a:cubicBezTo>
                    <a:pt x="314" y="25"/>
                    <a:pt x="314" y="25"/>
                    <a:pt x="314" y="25"/>
                  </a:cubicBezTo>
                  <a:cubicBezTo>
                    <a:pt x="314" y="25"/>
                    <a:pt x="314" y="25"/>
                    <a:pt x="314" y="25"/>
                  </a:cubicBezTo>
                  <a:cubicBezTo>
                    <a:pt x="314" y="25"/>
                    <a:pt x="314" y="25"/>
                    <a:pt x="313" y="25"/>
                  </a:cubicBezTo>
                  <a:cubicBezTo>
                    <a:pt x="313" y="25"/>
                    <a:pt x="313" y="25"/>
                    <a:pt x="313" y="25"/>
                  </a:cubicBezTo>
                  <a:cubicBezTo>
                    <a:pt x="313" y="25"/>
                    <a:pt x="313" y="25"/>
                    <a:pt x="313" y="25"/>
                  </a:cubicBezTo>
                  <a:cubicBezTo>
                    <a:pt x="313" y="25"/>
                    <a:pt x="313" y="25"/>
                    <a:pt x="313" y="25"/>
                  </a:cubicBezTo>
                  <a:cubicBezTo>
                    <a:pt x="313" y="24"/>
                    <a:pt x="313" y="24"/>
                    <a:pt x="313" y="24"/>
                  </a:cubicBezTo>
                  <a:cubicBezTo>
                    <a:pt x="313" y="24"/>
                    <a:pt x="313" y="24"/>
                    <a:pt x="313" y="24"/>
                  </a:cubicBezTo>
                  <a:cubicBezTo>
                    <a:pt x="313" y="24"/>
                    <a:pt x="313" y="24"/>
                    <a:pt x="313" y="24"/>
                  </a:cubicBezTo>
                  <a:cubicBezTo>
                    <a:pt x="313" y="24"/>
                    <a:pt x="312" y="24"/>
                    <a:pt x="312" y="24"/>
                  </a:cubicBezTo>
                  <a:cubicBezTo>
                    <a:pt x="312" y="24"/>
                    <a:pt x="312" y="24"/>
                    <a:pt x="312" y="24"/>
                  </a:cubicBezTo>
                  <a:cubicBezTo>
                    <a:pt x="312" y="24"/>
                    <a:pt x="312" y="24"/>
                    <a:pt x="312" y="24"/>
                  </a:cubicBezTo>
                  <a:cubicBezTo>
                    <a:pt x="312" y="24"/>
                    <a:pt x="312" y="24"/>
                    <a:pt x="312" y="24"/>
                  </a:cubicBezTo>
                  <a:cubicBezTo>
                    <a:pt x="312" y="24"/>
                    <a:pt x="312" y="24"/>
                    <a:pt x="311" y="24"/>
                  </a:cubicBezTo>
                  <a:cubicBezTo>
                    <a:pt x="311" y="24"/>
                    <a:pt x="311" y="24"/>
                    <a:pt x="311" y="24"/>
                  </a:cubicBezTo>
                  <a:cubicBezTo>
                    <a:pt x="311" y="24"/>
                    <a:pt x="311" y="24"/>
                    <a:pt x="311" y="24"/>
                  </a:cubicBezTo>
                  <a:cubicBezTo>
                    <a:pt x="311" y="24"/>
                    <a:pt x="311" y="23"/>
                    <a:pt x="311" y="23"/>
                  </a:cubicBezTo>
                  <a:cubicBezTo>
                    <a:pt x="311" y="23"/>
                    <a:pt x="311" y="23"/>
                    <a:pt x="311" y="23"/>
                  </a:cubicBezTo>
                  <a:cubicBezTo>
                    <a:pt x="311" y="23"/>
                    <a:pt x="311" y="23"/>
                    <a:pt x="311" y="23"/>
                  </a:cubicBezTo>
                  <a:cubicBezTo>
                    <a:pt x="311" y="23"/>
                    <a:pt x="311" y="23"/>
                    <a:pt x="311" y="23"/>
                  </a:cubicBezTo>
                  <a:cubicBezTo>
                    <a:pt x="311"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09" y="23"/>
                    <a:pt x="309" y="23"/>
                    <a:pt x="309" y="23"/>
                  </a:cubicBezTo>
                  <a:cubicBezTo>
                    <a:pt x="309" y="23"/>
                    <a:pt x="309" y="23"/>
                    <a:pt x="309" y="23"/>
                  </a:cubicBezTo>
                  <a:cubicBezTo>
                    <a:pt x="309" y="23"/>
                    <a:pt x="309" y="22"/>
                    <a:pt x="309" y="22"/>
                  </a:cubicBezTo>
                  <a:cubicBezTo>
                    <a:pt x="309" y="22"/>
                    <a:pt x="309" y="22"/>
                    <a:pt x="309" y="22"/>
                  </a:cubicBezTo>
                  <a:cubicBezTo>
                    <a:pt x="309" y="22"/>
                    <a:pt x="309" y="22"/>
                    <a:pt x="309" y="22"/>
                  </a:cubicBezTo>
                  <a:cubicBezTo>
                    <a:pt x="309" y="22"/>
                    <a:pt x="309" y="22"/>
                    <a:pt x="309" y="22"/>
                  </a:cubicBezTo>
                  <a:cubicBezTo>
                    <a:pt x="309" y="22"/>
                    <a:pt x="309" y="22"/>
                    <a:pt x="308" y="22"/>
                  </a:cubicBezTo>
                  <a:cubicBezTo>
                    <a:pt x="308" y="22"/>
                    <a:pt x="308" y="22"/>
                    <a:pt x="308" y="22"/>
                  </a:cubicBezTo>
                  <a:cubicBezTo>
                    <a:pt x="308" y="22"/>
                    <a:pt x="308" y="22"/>
                    <a:pt x="308" y="22"/>
                  </a:cubicBezTo>
                  <a:cubicBezTo>
                    <a:pt x="308" y="22"/>
                    <a:pt x="308" y="22"/>
                    <a:pt x="308" y="22"/>
                  </a:cubicBezTo>
                  <a:cubicBezTo>
                    <a:pt x="308" y="22"/>
                    <a:pt x="308" y="22"/>
                    <a:pt x="308" y="22"/>
                  </a:cubicBezTo>
                  <a:cubicBezTo>
                    <a:pt x="308" y="22"/>
                    <a:pt x="308" y="22"/>
                    <a:pt x="308" y="22"/>
                  </a:cubicBezTo>
                  <a:cubicBezTo>
                    <a:pt x="308" y="22"/>
                    <a:pt x="308" y="22"/>
                    <a:pt x="308" y="22"/>
                  </a:cubicBezTo>
                  <a:cubicBezTo>
                    <a:pt x="308" y="22"/>
                    <a:pt x="308" y="22"/>
                    <a:pt x="307" y="22"/>
                  </a:cubicBezTo>
                  <a:cubicBezTo>
                    <a:pt x="307" y="22"/>
                    <a:pt x="307" y="22"/>
                    <a:pt x="307" y="22"/>
                  </a:cubicBezTo>
                  <a:cubicBezTo>
                    <a:pt x="307" y="22"/>
                    <a:pt x="307" y="22"/>
                    <a:pt x="307" y="22"/>
                  </a:cubicBezTo>
                  <a:cubicBezTo>
                    <a:pt x="307" y="21"/>
                    <a:pt x="307" y="21"/>
                    <a:pt x="307" y="21"/>
                  </a:cubicBezTo>
                  <a:cubicBezTo>
                    <a:pt x="307" y="21"/>
                    <a:pt x="307" y="21"/>
                    <a:pt x="307" y="21"/>
                  </a:cubicBezTo>
                  <a:cubicBezTo>
                    <a:pt x="307" y="21"/>
                    <a:pt x="307" y="21"/>
                    <a:pt x="307" y="21"/>
                  </a:cubicBezTo>
                  <a:cubicBezTo>
                    <a:pt x="307" y="21"/>
                    <a:pt x="307" y="21"/>
                    <a:pt x="307" y="21"/>
                  </a:cubicBezTo>
                  <a:cubicBezTo>
                    <a:pt x="306" y="21"/>
                    <a:pt x="305" y="20"/>
                    <a:pt x="304" y="20"/>
                  </a:cubicBezTo>
                  <a:cubicBezTo>
                    <a:pt x="304" y="20"/>
                    <a:pt x="304" y="20"/>
                    <a:pt x="304" y="20"/>
                  </a:cubicBezTo>
                  <a:cubicBezTo>
                    <a:pt x="304" y="20"/>
                    <a:pt x="304" y="20"/>
                    <a:pt x="304" y="20"/>
                  </a:cubicBezTo>
                  <a:cubicBezTo>
                    <a:pt x="304" y="20"/>
                    <a:pt x="304" y="20"/>
                    <a:pt x="304" y="20"/>
                  </a:cubicBezTo>
                  <a:cubicBezTo>
                    <a:pt x="303" y="20"/>
                    <a:pt x="303" y="20"/>
                    <a:pt x="303" y="20"/>
                  </a:cubicBezTo>
                  <a:cubicBezTo>
                    <a:pt x="303" y="20"/>
                    <a:pt x="303" y="20"/>
                    <a:pt x="303" y="20"/>
                  </a:cubicBezTo>
                  <a:cubicBezTo>
                    <a:pt x="303" y="20"/>
                    <a:pt x="303" y="20"/>
                    <a:pt x="303" y="19"/>
                  </a:cubicBezTo>
                  <a:cubicBezTo>
                    <a:pt x="303" y="19"/>
                    <a:pt x="303" y="19"/>
                    <a:pt x="303" y="19"/>
                  </a:cubicBezTo>
                  <a:cubicBezTo>
                    <a:pt x="303" y="19"/>
                    <a:pt x="303" y="19"/>
                    <a:pt x="303" y="19"/>
                  </a:cubicBezTo>
                  <a:cubicBezTo>
                    <a:pt x="303" y="19"/>
                    <a:pt x="303" y="19"/>
                    <a:pt x="303" y="19"/>
                  </a:cubicBezTo>
                  <a:cubicBezTo>
                    <a:pt x="303" y="19"/>
                    <a:pt x="302" y="19"/>
                    <a:pt x="302" y="19"/>
                  </a:cubicBezTo>
                  <a:cubicBezTo>
                    <a:pt x="302" y="19"/>
                    <a:pt x="302" y="19"/>
                    <a:pt x="302" y="19"/>
                  </a:cubicBezTo>
                  <a:cubicBezTo>
                    <a:pt x="302" y="19"/>
                    <a:pt x="302" y="19"/>
                    <a:pt x="302" y="19"/>
                  </a:cubicBezTo>
                  <a:cubicBezTo>
                    <a:pt x="302" y="19"/>
                    <a:pt x="302" y="19"/>
                    <a:pt x="302" y="19"/>
                  </a:cubicBezTo>
                  <a:cubicBezTo>
                    <a:pt x="302" y="19"/>
                    <a:pt x="302" y="19"/>
                    <a:pt x="302" y="19"/>
                  </a:cubicBezTo>
                  <a:cubicBezTo>
                    <a:pt x="302" y="19"/>
                    <a:pt x="302" y="19"/>
                    <a:pt x="302" y="19"/>
                  </a:cubicBezTo>
                  <a:cubicBezTo>
                    <a:pt x="302" y="19"/>
                    <a:pt x="302" y="19"/>
                    <a:pt x="301" y="19"/>
                  </a:cubicBezTo>
                  <a:cubicBezTo>
                    <a:pt x="301" y="19"/>
                    <a:pt x="301" y="19"/>
                    <a:pt x="301" y="19"/>
                  </a:cubicBezTo>
                  <a:cubicBezTo>
                    <a:pt x="301" y="19"/>
                    <a:pt x="301" y="19"/>
                    <a:pt x="301" y="19"/>
                  </a:cubicBezTo>
                  <a:cubicBezTo>
                    <a:pt x="301" y="19"/>
                    <a:pt x="301" y="19"/>
                    <a:pt x="301" y="19"/>
                  </a:cubicBezTo>
                  <a:cubicBezTo>
                    <a:pt x="300" y="18"/>
                    <a:pt x="299" y="18"/>
                    <a:pt x="298" y="17"/>
                  </a:cubicBezTo>
                  <a:cubicBezTo>
                    <a:pt x="297" y="17"/>
                    <a:pt x="296" y="17"/>
                    <a:pt x="295" y="17"/>
                  </a:cubicBezTo>
                  <a:close/>
                </a:path>
              </a:pathLst>
            </a:custGeom>
            <a:solidFill>
              <a:srgbClr val="00A3A1"/>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86" name="橢圓 85">
              <a:extLst>
                <a:ext uri="{FF2B5EF4-FFF2-40B4-BE49-F238E27FC236}">
                  <a16:creationId xmlns:a16="http://schemas.microsoft.com/office/drawing/2014/main" id="{63627F75-3DFC-4957-8787-BDD542CD98D8}"/>
                </a:ext>
              </a:extLst>
            </p:cNvPr>
            <p:cNvSpPr/>
            <p:nvPr/>
          </p:nvSpPr>
          <p:spPr>
            <a:xfrm>
              <a:off x="5600579" y="3212678"/>
              <a:ext cx="648000" cy="648000"/>
            </a:xfrm>
            <a:prstGeom prst="ellipse">
              <a:avLst/>
            </a:prstGeom>
            <a:solidFill>
              <a:srgbClr val="00A3A1"/>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srgbClr val="FFFFFF"/>
                </a:solidFill>
                <a:effectLst/>
                <a:uLnTx/>
                <a:uFillTx/>
                <a:latin typeface="Microsoft JhengHei" panose="020B0604030504040204" pitchFamily="34" charset="-120"/>
                <a:cs typeface="+mn-cs"/>
              </a:endParaRPr>
            </a:p>
          </p:txBody>
        </p:sp>
      </p:grpSp>
      <p:sp>
        <p:nvSpPr>
          <p:cNvPr id="90" name="矩形 89">
            <a:extLst>
              <a:ext uri="{FF2B5EF4-FFF2-40B4-BE49-F238E27FC236}">
                <a16:creationId xmlns:a16="http://schemas.microsoft.com/office/drawing/2014/main" id="{80E1CB19-0997-4D64-BD27-53A95901CD83}"/>
              </a:ext>
            </a:extLst>
          </p:cNvPr>
          <p:cNvSpPr/>
          <p:nvPr/>
        </p:nvSpPr>
        <p:spPr>
          <a:xfrm>
            <a:off x="2593094" y="2772553"/>
            <a:ext cx="663964" cy="276999"/>
          </a:xfrm>
          <a:prstGeom prst="rect">
            <a:avLst/>
          </a:prstGeom>
        </p:spPr>
        <p:txBody>
          <a:bodyPr wrap="none">
            <a:spAutoFit/>
          </a:bodyPr>
          <a:lstStyle/>
          <a:p>
            <a:pPr defTabSz="914400"/>
            <a:r>
              <a:rPr lang="en-US" altLang="zh-TW" sz="1200">
                <a:solidFill>
                  <a:srgbClr val="FFFFFF"/>
                </a:solidFill>
                <a:latin typeface="Microsoft JhengHei" panose="020B0604030504040204" pitchFamily="34" charset="-120"/>
                <a:ea typeface="Microsoft JhengHei" panose="020B0604030504040204" pitchFamily="34" charset="-120"/>
              </a:rPr>
              <a:t>STEP 2</a:t>
            </a:r>
            <a:endParaRPr lang="zh-TW" altLang="en-US" sz="1200">
              <a:solidFill>
                <a:srgbClr val="FFFFFF"/>
              </a:solidFill>
              <a:latin typeface="Microsoft JhengHei" panose="020B0604030504040204" pitchFamily="34" charset="-120"/>
              <a:ea typeface="Microsoft JhengHei" panose="020B0604030504040204" pitchFamily="34" charset="-120"/>
            </a:endParaRPr>
          </a:p>
        </p:txBody>
      </p:sp>
      <p:sp>
        <p:nvSpPr>
          <p:cNvPr id="91" name="矩形 90">
            <a:extLst>
              <a:ext uri="{FF2B5EF4-FFF2-40B4-BE49-F238E27FC236}">
                <a16:creationId xmlns:a16="http://schemas.microsoft.com/office/drawing/2014/main" id="{2EF49282-F7CC-4686-9101-9EBED9DF92E9}"/>
              </a:ext>
            </a:extLst>
          </p:cNvPr>
          <p:cNvSpPr/>
          <p:nvPr/>
        </p:nvSpPr>
        <p:spPr>
          <a:xfrm>
            <a:off x="3954736" y="2772553"/>
            <a:ext cx="663964" cy="276999"/>
          </a:xfrm>
          <a:prstGeom prst="rect">
            <a:avLst/>
          </a:prstGeom>
        </p:spPr>
        <p:txBody>
          <a:bodyPr wrap="none">
            <a:spAutoFit/>
          </a:bodyPr>
          <a:lstStyle/>
          <a:p>
            <a:pPr defTabSz="914400"/>
            <a:r>
              <a:rPr lang="en-US" altLang="zh-TW" sz="1200">
                <a:solidFill>
                  <a:srgbClr val="FFFFFF"/>
                </a:solidFill>
                <a:latin typeface="Microsoft JhengHei" panose="020B0604030504040204" pitchFamily="34" charset="-120"/>
                <a:ea typeface="Microsoft JhengHei" panose="020B0604030504040204" pitchFamily="34" charset="-120"/>
              </a:rPr>
              <a:t>STEP 3</a:t>
            </a:r>
            <a:endParaRPr lang="zh-TW" altLang="en-US" sz="1200">
              <a:solidFill>
                <a:srgbClr val="FFFFFF"/>
              </a:solidFill>
              <a:latin typeface="Microsoft JhengHei" panose="020B0604030504040204" pitchFamily="34" charset="-120"/>
              <a:ea typeface="Microsoft JhengHei" panose="020B0604030504040204" pitchFamily="34" charset="-120"/>
            </a:endParaRPr>
          </a:p>
        </p:txBody>
      </p:sp>
      <p:sp>
        <p:nvSpPr>
          <p:cNvPr id="92" name="矩形 91">
            <a:extLst>
              <a:ext uri="{FF2B5EF4-FFF2-40B4-BE49-F238E27FC236}">
                <a16:creationId xmlns:a16="http://schemas.microsoft.com/office/drawing/2014/main" id="{B3FD6A5C-8FDC-4F99-955F-BBCF1AB54A76}"/>
              </a:ext>
            </a:extLst>
          </p:cNvPr>
          <p:cNvSpPr/>
          <p:nvPr/>
        </p:nvSpPr>
        <p:spPr>
          <a:xfrm>
            <a:off x="5326073" y="2772553"/>
            <a:ext cx="663964" cy="276999"/>
          </a:xfrm>
          <a:prstGeom prst="rect">
            <a:avLst/>
          </a:prstGeom>
        </p:spPr>
        <p:txBody>
          <a:bodyPr wrap="none">
            <a:spAutoFit/>
          </a:bodyPr>
          <a:lstStyle/>
          <a:p>
            <a:pPr defTabSz="914400"/>
            <a:r>
              <a:rPr lang="en-US" altLang="zh-TW" sz="1200">
                <a:solidFill>
                  <a:srgbClr val="FFFFFF"/>
                </a:solidFill>
                <a:latin typeface="Microsoft JhengHei" panose="020B0604030504040204" pitchFamily="34" charset="-120"/>
                <a:ea typeface="Microsoft JhengHei" panose="020B0604030504040204" pitchFamily="34" charset="-120"/>
              </a:rPr>
              <a:t>STEP 4</a:t>
            </a:r>
            <a:endParaRPr lang="zh-TW" altLang="en-US" sz="1200">
              <a:solidFill>
                <a:srgbClr val="FFFFFF"/>
              </a:solidFill>
              <a:latin typeface="Microsoft JhengHei" panose="020B0604030504040204" pitchFamily="34" charset="-120"/>
              <a:ea typeface="Microsoft JhengHei" panose="020B0604030504040204" pitchFamily="34" charset="-120"/>
            </a:endParaRPr>
          </a:p>
        </p:txBody>
      </p:sp>
      <p:sp>
        <p:nvSpPr>
          <p:cNvPr id="95" name="TextBox 150">
            <a:extLst>
              <a:ext uri="{FF2B5EF4-FFF2-40B4-BE49-F238E27FC236}">
                <a16:creationId xmlns:a16="http://schemas.microsoft.com/office/drawing/2014/main" id="{BAFACB80-0474-48BD-872D-52EE82B1DF95}"/>
              </a:ext>
            </a:extLst>
          </p:cNvPr>
          <p:cNvSpPr txBox="1"/>
          <p:nvPr/>
        </p:nvSpPr>
        <p:spPr>
          <a:xfrm>
            <a:off x="495296" y="742161"/>
            <a:ext cx="3601263" cy="461665"/>
          </a:xfrm>
          <a:prstGeom prst="rect">
            <a:avLst/>
          </a:prstGeom>
          <a:noFill/>
        </p:spPr>
        <p:txBody>
          <a:bodyPr wrap="square" lIns="0" tIns="0" rIns="0" bIns="0" rtlCol="0">
            <a:spAutoFit/>
          </a:bodyPr>
          <a:lstStyle/>
          <a:p>
            <a:pPr algn="just" defTabSz="914400"/>
            <a:r>
              <a:rPr lang="en-US" sz="1600">
                <a:solidFill>
                  <a:srgbClr val="6D2077"/>
                </a:solidFill>
                <a:latin typeface="Microsoft JhengHei" panose="020B0604030504040204" pitchFamily="34" charset="-120"/>
                <a:ea typeface="Microsoft JhengHei" panose="020B0604030504040204" pitchFamily="34" charset="-120"/>
                <a:cs typeface="Verdana" panose="020B0604030504040204" pitchFamily="34" charset="0"/>
              </a:rPr>
              <a:t>Set</a:t>
            </a:r>
            <a:r>
              <a:rPr lang="zh-TW" altLang="en-US" sz="1600">
                <a:solidFill>
                  <a:srgbClr val="6D2077"/>
                </a:solidFill>
                <a:latin typeface="Microsoft JhengHei" panose="020B0604030504040204" pitchFamily="34" charset="-120"/>
                <a:ea typeface="Microsoft JhengHei" panose="020B0604030504040204" pitchFamily="34" charset="-120"/>
                <a:cs typeface="Verdana" panose="020B0604030504040204" pitchFamily="34" charset="0"/>
              </a:rPr>
              <a:t> </a:t>
            </a:r>
            <a:r>
              <a:rPr lang="en-US" altLang="zh-TW" sz="1600">
                <a:solidFill>
                  <a:srgbClr val="6D2077"/>
                </a:solidFill>
                <a:latin typeface="Microsoft JhengHei" panose="020B0604030504040204" pitchFamily="34" charset="-120"/>
                <a:ea typeface="Microsoft JhengHei" panose="020B0604030504040204" pitchFamily="34" charset="-120"/>
                <a:cs typeface="Verdana" panose="020B0604030504040204" pitchFamily="34" charset="0"/>
              </a:rPr>
              <a:t>Fitness </a:t>
            </a:r>
            <a:r>
              <a:rPr lang="en-US" altLang="zh-TW" sz="1600">
                <a:solidFill>
                  <a:srgbClr val="6D2077"/>
                </a:solidFill>
                <a:latin typeface="Microsoft JhengHei" panose="020B0604030504040204" pitchFamily="34" charset="-120"/>
                <a:ea typeface="Microsoft JhengHei" panose="020B0604030504040204" pitchFamily="34" charset="-120"/>
                <a:sym typeface="+mn-ea"/>
              </a:rPr>
              <a:t>function and evaluate P(t)</a:t>
            </a:r>
            <a:endParaRPr lang="zh-CN" altLang="en-US" sz="1600">
              <a:solidFill>
                <a:srgbClr val="6D2077"/>
              </a:solidFill>
              <a:latin typeface="Microsoft JhengHei" panose="020B0604030504040204" pitchFamily="34" charset="-120"/>
              <a:ea typeface="Microsoft JhengHei" panose="020B0604030504040204" pitchFamily="34" charset="-120"/>
            </a:endParaRPr>
          </a:p>
          <a:p>
            <a:pPr algn="just" defTabSz="914400"/>
            <a:r>
              <a:rPr lang="zh-TW" altLang="en-US" sz="1400">
                <a:solidFill>
                  <a:srgbClr val="6D2077"/>
                </a:solidFill>
                <a:latin typeface="Microsoft JhengHei" panose="020B0604030504040204" pitchFamily="34" charset="-120"/>
                <a:ea typeface="Microsoft JhengHei" panose="020B0604030504040204" pitchFamily="34" charset="-120"/>
                <a:cs typeface="Verdana" panose="020B0604030504040204" pitchFamily="34" charset="0"/>
              </a:rPr>
              <a:t> </a:t>
            </a:r>
            <a:endParaRPr lang="en-CA" sz="1400">
              <a:solidFill>
                <a:srgbClr val="6D2077"/>
              </a:solidFill>
              <a:latin typeface="Microsoft JhengHei" panose="020B0604030504040204" pitchFamily="34" charset="-120"/>
              <a:ea typeface="Microsoft JhengHei" panose="020B0604030504040204" pitchFamily="34" charset="-120"/>
              <a:cs typeface="Verdana" panose="020B0604030504040204" pitchFamily="34" charset="0"/>
            </a:endParaRPr>
          </a:p>
        </p:txBody>
      </p:sp>
      <p:sp>
        <p:nvSpPr>
          <p:cNvPr id="96" name="TextBox 150">
            <a:extLst>
              <a:ext uri="{FF2B5EF4-FFF2-40B4-BE49-F238E27FC236}">
                <a16:creationId xmlns:a16="http://schemas.microsoft.com/office/drawing/2014/main" id="{F562D54A-683E-41C4-A3FB-BA4863687E03}"/>
              </a:ext>
            </a:extLst>
          </p:cNvPr>
          <p:cNvSpPr txBox="1"/>
          <p:nvPr/>
        </p:nvSpPr>
        <p:spPr>
          <a:xfrm>
            <a:off x="850195" y="3905373"/>
            <a:ext cx="1742899" cy="246221"/>
          </a:xfrm>
          <a:prstGeom prst="rect">
            <a:avLst/>
          </a:prstGeom>
          <a:noFill/>
        </p:spPr>
        <p:txBody>
          <a:bodyPr wrap="square" lIns="0" tIns="0" rIns="0" bIns="0" rtlCol="0">
            <a:spAutoFit/>
          </a:bodyPr>
          <a:lstStyle/>
          <a:p>
            <a:pPr algn="just" defTabSz="914400"/>
            <a:r>
              <a:rPr lang="en-US" altLang="zh-TW" sz="1600">
                <a:solidFill>
                  <a:srgbClr val="0091DA"/>
                </a:solidFill>
                <a:latin typeface="Microsoft JhengHei" panose="020B0604030504040204" pitchFamily="34" charset="-120"/>
                <a:ea typeface="Microsoft JhengHei" panose="020B0604030504040204" pitchFamily="34" charset="-120"/>
                <a:cs typeface="Verdana" panose="020B0604030504040204" pitchFamily="34" charset="0"/>
              </a:rPr>
              <a:t>Initial</a:t>
            </a:r>
            <a:r>
              <a:rPr lang="zh-TW" altLang="en-US" sz="1600">
                <a:solidFill>
                  <a:srgbClr val="0091DA"/>
                </a:solidFill>
                <a:latin typeface="Microsoft JhengHei" panose="020B0604030504040204" pitchFamily="34" charset="-120"/>
                <a:ea typeface="Microsoft JhengHei" panose="020B0604030504040204" pitchFamily="34" charset="-120"/>
                <a:cs typeface="Verdana" panose="020B0604030504040204" pitchFamily="34" charset="0"/>
              </a:rPr>
              <a:t> </a:t>
            </a:r>
            <a:r>
              <a:rPr lang="en-US" altLang="zh-TW" sz="1600">
                <a:solidFill>
                  <a:srgbClr val="0091DA"/>
                </a:solidFill>
                <a:latin typeface="Microsoft JhengHei" panose="020B0604030504040204" pitchFamily="34" charset="-120"/>
                <a:ea typeface="Microsoft JhengHei" panose="020B0604030504040204" pitchFamily="34" charset="-120"/>
                <a:cs typeface="Verdana" panose="020B0604030504040204" pitchFamily="34" charset="0"/>
              </a:rPr>
              <a:t>population</a:t>
            </a:r>
            <a:endParaRPr lang="zh-TW" altLang="en-US" sz="1600">
              <a:solidFill>
                <a:srgbClr val="0091DA"/>
              </a:solidFill>
              <a:latin typeface="Microsoft JhengHei" panose="020B0604030504040204" pitchFamily="34" charset="-120"/>
              <a:ea typeface="Microsoft JhengHei" panose="020B0604030504040204" pitchFamily="34" charset="-120"/>
              <a:cs typeface="Verdana" panose="020B0604030504040204" pitchFamily="34" charset="0"/>
            </a:endParaRPr>
          </a:p>
        </p:txBody>
      </p:sp>
      <p:sp>
        <p:nvSpPr>
          <p:cNvPr id="98" name="TextBox 150">
            <a:extLst>
              <a:ext uri="{FF2B5EF4-FFF2-40B4-BE49-F238E27FC236}">
                <a16:creationId xmlns:a16="http://schemas.microsoft.com/office/drawing/2014/main" id="{D54D10E0-D2CA-48A1-9BF3-D2FC8D11D9E0}"/>
              </a:ext>
            </a:extLst>
          </p:cNvPr>
          <p:cNvSpPr txBox="1"/>
          <p:nvPr/>
        </p:nvSpPr>
        <p:spPr>
          <a:xfrm>
            <a:off x="4823160" y="683235"/>
            <a:ext cx="2808697" cy="246221"/>
          </a:xfrm>
          <a:prstGeom prst="rect">
            <a:avLst/>
          </a:prstGeom>
          <a:noFill/>
        </p:spPr>
        <p:txBody>
          <a:bodyPr wrap="square" lIns="0" tIns="0" rIns="0" bIns="0" rtlCol="0">
            <a:spAutoFit/>
          </a:bodyPr>
          <a:lstStyle/>
          <a:p>
            <a:pPr algn="just" defTabSz="914400"/>
            <a:r>
              <a:rPr lang="en-US" altLang="zh-TW" sz="1600">
                <a:solidFill>
                  <a:srgbClr val="00A3A1"/>
                </a:solidFill>
                <a:latin typeface="Microsoft JhengHei" panose="020B0604030504040204" pitchFamily="34" charset="-120"/>
                <a:ea typeface="Microsoft JhengHei" panose="020B0604030504040204" pitchFamily="34" charset="-120"/>
                <a:cs typeface="Verdana" panose="020B0604030504040204" pitchFamily="34" charset="0"/>
              </a:rPr>
              <a:t>Crossover</a:t>
            </a:r>
            <a:r>
              <a:rPr lang="zh-TW" altLang="en-US" sz="1600">
                <a:solidFill>
                  <a:srgbClr val="00A3A1"/>
                </a:solidFill>
                <a:latin typeface="Microsoft JhengHei" panose="020B0604030504040204" pitchFamily="34" charset="-120"/>
                <a:ea typeface="Microsoft JhengHei" panose="020B0604030504040204" pitchFamily="34" charset="-120"/>
                <a:cs typeface="Verdana" panose="020B0604030504040204" pitchFamily="34" charset="0"/>
              </a:rPr>
              <a:t> </a:t>
            </a:r>
            <a:r>
              <a:rPr lang="en-US" altLang="zh-TW" sz="1600">
                <a:solidFill>
                  <a:srgbClr val="00A3A1"/>
                </a:solidFill>
                <a:latin typeface="Microsoft JhengHei" panose="020B0604030504040204" pitchFamily="34" charset="-120"/>
                <a:ea typeface="Microsoft JhengHei" panose="020B0604030504040204" pitchFamily="34" charset="-120"/>
                <a:cs typeface="Verdana" panose="020B0604030504040204" pitchFamily="34" charset="0"/>
              </a:rPr>
              <a:t>Operation yield C(t)</a:t>
            </a:r>
            <a:endParaRPr lang="zh-TW" altLang="en-US" sz="1600">
              <a:solidFill>
                <a:srgbClr val="00A3A1"/>
              </a:solidFill>
              <a:latin typeface="Microsoft JhengHei" panose="020B0604030504040204" pitchFamily="34" charset="-120"/>
              <a:ea typeface="Microsoft JhengHei" panose="020B0604030504040204" pitchFamily="34" charset="-120"/>
              <a:cs typeface="Verdana" panose="020B0604030504040204" pitchFamily="34" charset="0"/>
            </a:endParaRPr>
          </a:p>
        </p:txBody>
      </p:sp>
      <p:sp>
        <p:nvSpPr>
          <p:cNvPr id="100" name="TextBox 150">
            <a:extLst>
              <a:ext uri="{FF2B5EF4-FFF2-40B4-BE49-F238E27FC236}">
                <a16:creationId xmlns:a16="http://schemas.microsoft.com/office/drawing/2014/main" id="{3CDC4582-4043-4976-A02D-04DB6BD835C1}"/>
              </a:ext>
            </a:extLst>
          </p:cNvPr>
          <p:cNvSpPr txBox="1"/>
          <p:nvPr/>
        </p:nvSpPr>
        <p:spPr>
          <a:xfrm>
            <a:off x="3567424" y="3898306"/>
            <a:ext cx="2512233" cy="246221"/>
          </a:xfrm>
          <a:prstGeom prst="rect">
            <a:avLst/>
          </a:prstGeom>
          <a:noFill/>
        </p:spPr>
        <p:txBody>
          <a:bodyPr wrap="square" lIns="0" tIns="0" rIns="0" bIns="0" rtlCol="0">
            <a:spAutoFit/>
          </a:bodyPr>
          <a:lstStyle/>
          <a:p>
            <a:pPr algn="just" defTabSz="914400"/>
            <a:r>
              <a:rPr lang="en-US" altLang="zh-TW" sz="1600">
                <a:solidFill>
                  <a:srgbClr val="005EB8"/>
                </a:solidFill>
                <a:latin typeface="Microsoft JhengHei" panose="020B0604030504040204" pitchFamily="34" charset="-120"/>
                <a:ea typeface="Microsoft JhengHei" panose="020B0604030504040204" pitchFamily="34" charset="-120"/>
                <a:cs typeface="Verdana" panose="020B0604030504040204" pitchFamily="34" charset="0"/>
              </a:rPr>
              <a:t>Encode</a:t>
            </a:r>
            <a:r>
              <a:rPr lang="zh-TW" altLang="en-US" sz="1600">
                <a:solidFill>
                  <a:srgbClr val="005EB8"/>
                </a:solidFill>
                <a:latin typeface="Microsoft JhengHei" panose="020B0604030504040204" pitchFamily="34" charset="-120"/>
                <a:ea typeface="Microsoft JhengHei" panose="020B0604030504040204" pitchFamily="34" charset="-120"/>
                <a:cs typeface="Verdana" panose="020B0604030504040204" pitchFamily="34" charset="0"/>
              </a:rPr>
              <a:t> </a:t>
            </a:r>
            <a:r>
              <a:rPr lang="en-US" altLang="zh-TW" sz="1600">
                <a:solidFill>
                  <a:srgbClr val="005EB8"/>
                </a:solidFill>
                <a:latin typeface="Microsoft JhengHei" panose="020B0604030504040204" pitchFamily="34" charset="-120"/>
                <a:ea typeface="Microsoft JhengHei" panose="020B0604030504040204" pitchFamily="34" charset="-120"/>
                <a:cs typeface="Verdana" panose="020B0604030504040204" pitchFamily="34" charset="0"/>
              </a:rPr>
              <a:t>chromosome</a:t>
            </a:r>
            <a:endParaRPr lang="zh-TW" altLang="en-US" sz="1600">
              <a:solidFill>
                <a:srgbClr val="005EB8"/>
              </a:solidFill>
              <a:latin typeface="Microsoft JhengHei" panose="020B0604030504040204" pitchFamily="34" charset="-120"/>
              <a:ea typeface="Microsoft JhengHei" panose="020B0604030504040204" pitchFamily="34" charset="-120"/>
              <a:cs typeface="Verdana" panose="020B0604030504040204" pitchFamily="34" charset="0"/>
            </a:endParaRPr>
          </a:p>
        </p:txBody>
      </p:sp>
      <p:grpSp>
        <p:nvGrpSpPr>
          <p:cNvPr id="101" name="群組 100">
            <a:extLst>
              <a:ext uri="{FF2B5EF4-FFF2-40B4-BE49-F238E27FC236}">
                <a16:creationId xmlns:a16="http://schemas.microsoft.com/office/drawing/2014/main" id="{3DEFDDC6-6E96-430A-8D04-FB2163AAD1E6}"/>
              </a:ext>
            </a:extLst>
          </p:cNvPr>
          <p:cNvGrpSpPr/>
          <p:nvPr/>
        </p:nvGrpSpPr>
        <p:grpSpPr>
          <a:xfrm>
            <a:off x="4241144" y="3370837"/>
            <a:ext cx="121732" cy="226534"/>
            <a:chOff x="1767546" y="3969998"/>
            <a:chExt cx="121732" cy="226534"/>
          </a:xfrm>
        </p:grpSpPr>
        <p:sp>
          <p:nvSpPr>
            <p:cNvPr id="102" name="Freeform 58">
              <a:extLst>
                <a:ext uri="{FF2B5EF4-FFF2-40B4-BE49-F238E27FC236}">
                  <a16:creationId xmlns:a16="http://schemas.microsoft.com/office/drawing/2014/main" id="{C5A4FA01-24D7-47AF-A6A4-B3417BD99CC7}"/>
                </a:ext>
              </a:extLst>
            </p:cNvPr>
            <p:cNvSpPr>
              <a:spLocks/>
            </p:cNvSpPr>
            <p:nvPr/>
          </p:nvSpPr>
          <p:spPr bwMode="auto">
            <a:xfrm>
              <a:off x="1811080" y="3969998"/>
              <a:ext cx="34666" cy="187032"/>
            </a:xfrm>
            <a:custGeom>
              <a:avLst/>
              <a:gdLst>
                <a:gd name="T0" fmla="*/ 0 w 18"/>
                <a:gd name="T1" fmla="*/ 89 h 98"/>
                <a:gd name="T2" fmla="*/ 0 w 18"/>
                <a:gd name="T3" fmla="*/ 9 h 98"/>
                <a:gd name="T4" fmla="*/ 9 w 18"/>
                <a:gd name="T5" fmla="*/ 0 h 98"/>
                <a:gd name="T6" fmla="*/ 9 w 18"/>
                <a:gd name="T7" fmla="*/ 0 h 98"/>
                <a:gd name="T8" fmla="*/ 18 w 18"/>
                <a:gd name="T9" fmla="*/ 9 h 98"/>
                <a:gd name="T10" fmla="*/ 18 w 18"/>
                <a:gd name="T11" fmla="*/ 9 h 98"/>
                <a:gd name="T12" fmla="*/ 18 w 18"/>
                <a:gd name="T13" fmla="*/ 89 h 98"/>
                <a:gd name="T14" fmla="*/ 9 w 18"/>
                <a:gd name="T15" fmla="*/ 98 h 98"/>
                <a:gd name="T16" fmla="*/ 9 w 18"/>
                <a:gd name="T17" fmla="*/ 98 h 98"/>
                <a:gd name="T18" fmla="*/ 0 w 18"/>
                <a:gd name="T19" fmla="*/ 8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98">
                  <a:moveTo>
                    <a:pt x="0" y="89"/>
                  </a:moveTo>
                  <a:cubicBezTo>
                    <a:pt x="0" y="9"/>
                    <a:pt x="0" y="9"/>
                    <a:pt x="0" y="9"/>
                  </a:cubicBezTo>
                  <a:cubicBezTo>
                    <a:pt x="0" y="4"/>
                    <a:pt x="4" y="0"/>
                    <a:pt x="9" y="0"/>
                  </a:cubicBezTo>
                  <a:cubicBezTo>
                    <a:pt x="9" y="0"/>
                    <a:pt x="9" y="0"/>
                    <a:pt x="9" y="0"/>
                  </a:cubicBezTo>
                  <a:cubicBezTo>
                    <a:pt x="14" y="0"/>
                    <a:pt x="18" y="4"/>
                    <a:pt x="18" y="9"/>
                  </a:cubicBezTo>
                  <a:cubicBezTo>
                    <a:pt x="18" y="9"/>
                    <a:pt x="18" y="9"/>
                    <a:pt x="18" y="9"/>
                  </a:cubicBezTo>
                  <a:cubicBezTo>
                    <a:pt x="18" y="89"/>
                    <a:pt x="18" y="89"/>
                    <a:pt x="18" y="89"/>
                  </a:cubicBezTo>
                  <a:cubicBezTo>
                    <a:pt x="18" y="94"/>
                    <a:pt x="14" y="98"/>
                    <a:pt x="9" y="98"/>
                  </a:cubicBezTo>
                  <a:cubicBezTo>
                    <a:pt x="9" y="98"/>
                    <a:pt x="9" y="98"/>
                    <a:pt x="9" y="98"/>
                  </a:cubicBezTo>
                  <a:cubicBezTo>
                    <a:pt x="4" y="98"/>
                    <a:pt x="0" y="94"/>
                    <a:pt x="0" y="89"/>
                  </a:cubicBezTo>
                  <a:close/>
                </a:path>
              </a:pathLst>
            </a:custGeom>
            <a:solidFill>
              <a:srgbClr val="005EB8"/>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103" name="Oval 59">
              <a:extLst>
                <a:ext uri="{FF2B5EF4-FFF2-40B4-BE49-F238E27FC236}">
                  <a16:creationId xmlns:a16="http://schemas.microsoft.com/office/drawing/2014/main" id="{97969B0F-12DF-445D-9435-235A49A6255F}"/>
                </a:ext>
              </a:extLst>
            </p:cNvPr>
            <p:cNvSpPr>
              <a:spLocks noChangeArrowheads="1"/>
            </p:cNvSpPr>
            <p:nvPr/>
          </p:nvSpPr>
          <p:spPr bwMode="auto">
            <a:xfrm>
              <a:off x="1767546" y="4076412"/>
              <a:ext cx="121732" cy="120120"/>
            </a:xfrm>
            <a:prstGeom prst="ellipse">
              <a:avLst/>
            </a:prstGeom>
            <a:solidFill>
              <a:srgbClr val="FFFFFF"/>
            </a:solidFill>
            <a:ln w="55563" cap="flat">
              <a:solidFill>
                <a:srgbClr val="005EB8"/>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grpSp>
      <p:grpSp>
        <p:nvGrpSpPr>
          <p:cNvPr id="104" name="群組 103">
            <a:extLst>
              <a:ext uri="{FF2B5EF4-FFF2-40B4-BE49-F238E27FC236}">
                <a16:creationId xmlns:a16="http://schemas.microsoft.com/office/drawing/2014/main" id="{AC48EAF4-C8DE-4076-BB27-F77A5C18363E}"/>
              </a:ext>
            </a:extLst>
          </p:cNvPr>
          <p:cNvGrpSpPr/>
          <p:nvPr/>
        </p:nvGrpSpPr>
        <p:grpSpPr>
          <a:xfrm>
            <a:off x="5612481" y="2222033"/>
            <a:ext cx="121732" cy="226535"/>
            <a:chOff x="3134010" y="2864734"/>
            <a:chExt cx="121732" cy="226535"/>
          </a:xfrm>
        </p:grpSpPr>
        <p:sp>
          <p:nvSpPr>
            <p:cNvPr id="105" name="Freeform 70">
              <a:extLst>
                <a:ext uri="{FF2B5EF4-FFF2-40B4-BE49-F238E27FC236}">
                  <a16:creationId xmlns:a16="http://schemas.microsoft.com/office/drawing/2014/main" id="{FA3421ED-5719-44C7-8531-A1AA5F1B6729}"/>
                </a:ext>
              </a:extLst>
            </p:cNvPr>
            <p:cNvSpPr>
              <a:spLocks/>
            </p:cNvSpPr>
            <p:nvPr/>
          </p:nvSpPr>
          <p:spPr bwMode="auto">
            <a:xfrm>
              <a:off x="3177946" y="2906655"/>
              <a:ext cx="33860" cy="184614"/>
            </a:xfrm>
            <a:custGeom>
              <a:avLst/>
              <a:gdLst>
                <a:gd name="T0" fmla="*/ 18 w 18"/>
                <a:gd name="T1" fmla="*/ 9 h 97"/>
                <a:gd name="T2" fmla="*/ 18 w 18"/>
                <a:gd name="T3" fmla="*/ 89 h 97"/>
                <a:gd name="T4" fmla="*/ 9 w 18"/>
                <a:gd name="T5" fmla="*/ 97 h 97"/>
                <a:gd name="T6" fmla="*/ 9 w 18"/>
                <a:gd name="T7" fmla="*/ 97 h 97"/>
                <a:gd name="T8" fmla="*/ 0 w 18"/>
                <a:gd name="T9" fmla="*/ 89 h 97"/>
                <a:gd name="T10" fmla="*/ 0 w 18"/>
                <a:gd name="T11" fmla="*/ 89 h 97"/>
                <a:gd name="T12" fmla="*/ 0 w 18"/>
                <a:gd name="T13" fmla="*/ 9 h 97"/>
                <a:gd name="T14" fmla="*/ 9 w 18"/>
                <a:gd name="T15" fmla="*/ 0 h 97"/>
                <a:gd name="T16" fmla="*/ 9 w 18"/>
                <a:gd name="T17" fmla="*/ 0 h 97"/>
                <a:gd name="T18" fmla="*/ 18 w 18"/>
                <a:gd name="T19" fmla="*/ 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97">
                  <a:moveTo>
                    <a:pt x="18" y="9"/>
                  </a:moveTo>
                  <a:cubicBezTo>
                    <a:pt x="18" y="89"/>
                    <a:pt x="18" y="89"/>
                    <a:pt x="18" y="89"/>
                  </a:cubicBezTo>
                  <a:cubicBezTo>
                    <a:pt x="18" y="94"/>
                    <a:pt x="14" y="97"/>
                    <a:pt x="9" y="97"/>
                  </a:cubicBezTo>
                  <a:cubicBezTo>
                    <a:pt x="9" y="97"/>
                    <a:pt x="9" y="97"/>
                    <a:pt x="9" y="97"/>
                  </a:cubicBezTo>
                  <a:cubicBezTo>
                    <a:pt x="4" y="97"/>
                    <a:pt x="0" y="94"/>
                    <a:pt x="0" y="89"/>
                  </a:cubicBezTo>
                  <a:cubicBezTo>
                    <a:pt x="0" y="89"/>
                    <a:pt x="0" y="89"/>
                    <a:pt x="0" y="89"/>
                  </a:cubicBezTo>
                  <a:cubicBezTo>
                    <a:pt x="0" y="9"/>
                    <a:pt x="0" y="9"/>
                    <a:pt x="0" y="9"/>
                  </a:cubicBezTo>
                  <a:cubicBezTo>
                    <a:pt x="0" y="4"/>
                    <a:pt x="4" y="0"/>
                    <a:pt x="9" y="0"/>
                  </a:cubicBezTo>
                  <a:cubicBezTo>
                    <a:pt x="9" y="0"/>
                    <a:pt x="9" y="0"/>
                    <a:pt x="9" y="0"/>
                  </a:cubicBezTo>
                  <a:cubicBezTo>
                    <a:pt x="14" y="0"/>
                    <a:pt x="18" y="4"/>
                    <a:pt x="18" y="9"/>
                  </a:cubicBezTo>
                  <a:close/>
                </a:path>
              </a:pathLst>
            </a:custGeom>
            <a:solidFill>
              <a:srgbClr val="00A3A1"/>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106" name="Oval 71">
              <a:extLst>
                <a:ext uri="{FF2B5EF4-FFF2-40B4-BE49-F238E27FC236}">
                  <a16:creationId xmlns:a16="http://schemas.microsoft.com/office/drawing/2014/main" id="{C42A33CA-4A23-400A-B468-AAA7C500521F}"/>
                </a:ext>
              </a:extLst>
            </p:cNvPr>
            <p:cNvSpPr>
              <a:spLocks noChangeArrowheads="1"/>
            </p:cNvSpPr>
            <p:nvPr/>
          </p:nvSpPr>
          <p:spPr bwMode="auto">
            <a:xfrm>
              <a:off x="3134010" y="2864734"/>
              <a:ext cx="121732" cy="121732"/>
            </a:xfrm>
            <a:prstGeom prst="ellipse">
              <a:avLst/>
            </a:prstGeom>
            <a:solidFill>
              <a:srgbClr val="FFFFFF"/>
            </a:solidFill>
            <a:ln w="55563" cap="flat">
              <a:solidFill>
                <a:srgbClr val="00A3A1"/>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grpSp>
      <mc:AlternateContent xmlns:mc="http://schemas.openxmlformats.org/markup-compatibility/2006" xmlns:a14="http://schemas.microsoft.com/office/drawing/2010/main">
        <mc:Choice Requires="a14">
          <p:sp>
            <p:nvSpPr>
              <p:cNvPr id="115" name="文字方塊 114">
                <a:extLst>
                  <a:ext uri="{FF2B5EF4-FFF2-40B4-BE49-F238E27FC236}">
                    <a16:creationId xmlns:a16="http://schemas.microsoft.com/office/drawing/2014/main" id="{EB34E7AB-6B40-442A-AABA-2BE5D284EA13}"/>
                  </a:ext>
                </a:extLst>
              </p:cNvPr>
              <p:cNvSpPr txBox="1"/>
              <p:nvPr/>
            </p:nvSpPr>
            <p:spPr>
              <a:xfrm>
                <a:off x="466664" y="4217911"/>
                <a:ext cx="3115853" cy="366703"/>
              </a:xfrm>
              <a:prstGeom prst="rect">
                <a:avLst/>
              </a:prstGeom>
              <a:noFill/>
            </p:spPr>
            <p:txBody>
              <a:bodyPr wrap="none" lIns="0" tIns="0" rIns="0" bIns="0" rtlCol="0">
                <a:spAutoFit/>
              </a:bodyPr>
              <a:lstStyle/>
              <a:p>
                <a:pPr defTabSz="914400"/>
                <a:r>
                  <a:rPr lang="en-US" altLang="zh-TW" sz="1600">
                    <a:solidFill>
                      <a:srgbClr val="000000"/>
                    </a:solidFill>
                    <a:latin typeface="Microsoft JhengHei" panose="020B0604030504040204" pitchFamily="34" charset="-120"/>
                    <a:ea typeface="Microsoft JhengHei" panose="020B0604030504040204" pitchFamily="34" charset="-120"/>
                  </a:rPr>
                  <a:t>Chromosome =</a:t>
                </a:r>
                <a:r>
                  <a:rPr lang="en-US" altLang="zh-TW" sz="1600">
                    <a:solidFill>
                      <a:srgbClr val="000000"/>
                    </a:solidFill>
                    <a:latin typeface="Microsoft JhengHei" panose="020B0604030504040204" pitchFamily="34" charset="-120"/>
                  </a:rPr>
                  <a:t> </a:t>
                </a:r>
                <a14:m>
                  <m:oMath xmlns:m="http://schemas.openxmlformats.org/officeDocument/2006/math">
                    <m:d>
                      <m:dPr>
                        <m:begChr m:val="["/>
                        <m:endChr m:val="]"/>
                        <m:ctrlPr>
                          <a:rPr lang="en-US" altLang="zh-TW" sz="1600" i="1" smtClean="0">
                            <a:solidFill>
                              <a:srgbClr val="000000"/>
                            </a:solidFill>
                            <a:latin typeface="Cambria Math" panose="02040503050406030204" pitchFamily="18" charset="0"/>
                          </a:rPr>
                        </m:ctrlPr>
                      </m:dPr>
                      <m:e>
                        <m:sSub>
                          <m:sSubPr>
                            <m:ctrlPr>
                              <a:rPr lang="en-US" altLang="zh-TW" sz="1600" i="1" smtClean="0">
                                <a:solidFill>
                                  <a:srgbClr val="000000"/>
                                </a:solidFill>
                                <a:latin typeface="Cambria Math" panose="02040503050406030204" pitchFamily="18" charset="0"/>
                              </a:rPr>
                            </m:ctrlPr>
                          </m:sSubPr>
                          <m:e>
                            <m:r>
                              <a:rPr lang="en-US" altLang="zh-TW" sz="1600" i="1" smtClean="0">
                                <a:solidFill>
                                  <a:srgbClr val="000000"/>
                                </a:solidFill>
                                <a:latin typeface="Cambria Math" panose="02040503050406030204" pitchFamily="18" charset="0"/>
                              </a:rPr>
                              <m:t>𝑃</m:t>
                            </m:r>
                          </m:e>
                          <m:sub>
                            <m:sSub>
                              <m:sSubPr>
                                <m:ctrlPr>
                                  <a:rPr lang="en-US" altLang="zh-TW" sz="1600" i="1" smtClean="0">
                                    <a:solidFill>
                                      <a:srgbClr val="000000"/>
                                    </a:solidFill>
                                    <a:latin typeface="Cambria Math" panose="02040503050406030204" pitchFamily="18" charset="0"/>
                                  </a:rPr>
                                </m:ctrlPr>
                              </m:sSubPr>
                              <m:e>
                                <m:r>
                                  <a:rPr lang="zh-TW" altLang="en-US" sz="1600" i="1" smtClean="0">
                                    <a:solidFill>
                                      <a:srgbClr val="000000"/>
                                    </a:solidFill>
                                    <a:latin typeface="Cambria Math" panose="02040503050406030204" pitchFamily="18" charset="0"/>
                                  </a:rPr>
                                  <m:t>𝛽</m:t>
                                </m:r>
                              </m:e>
                              <m:sub>
                                <m:r>
                                  <a:rPr lang="en-US" altLang="zh-TW" sz="1600" i="1" smtClean="0">
                                    <a:solidFill>
                                      <a:srgbClr val="000000"/>
                                    </a:solidFill>
                                    <a:latin typeface="Cambria Math" panose="02040503050406030204" pitchFamily="18" charset="0"/>
                                  </a:rPr>
                                  <m:t>𝑝</m:t>
                                </m:r>
                              </m:sub>
                            </m:sSub>
                          </m:sub>
                        </m:sSub>
                        <m:r>
                          <a:rPr lang="en-US" altLang="zh-TW" sz="1600" i="1" smtClean="0">
                            <a:solidFill>
                              <a:srgbClr val="000000"/>
                            </a:solidFill>
                            <a:latin typeface="Cambria Math" panose="02040503050406030204" pitchFamily="18" charset="0"/>
                          </a:rPr>
                          <m:t>,</m:t>
                        </m:r>
                        <m:sSub>
                          <m:sSubPr>
                            <m:ctrlPr>
                              <a:rPr lang="en-US" altLang="zh-TW" sz="1600" i="1">
                                <a:solidFill>
                                  <a:srgbClr val="000000"/>
                                </a:solidFill>
                                <a:latin typeface="Cambria Math" panose="02040503050406030204" pitchFamily="18" charset="0"/>
                              </a:rPr>
                            </m:ctrlPr>
                          </m:sSubPr>
                          <m:e>
                            <m:r>
                              <a:rPr lang="en-US" altLang="zh-TW" sz="1600" i="1">
                                <a:solidFill>
                                  <a:srgbClr val="000000"/>
                                </a:solidFill>
                                <a:latin typeface="Cambria Math" panose="02040503050406030204" pitchFamily="18" charset="0"/>
                              </a:rPr>
                              <m:t>𝑃</m:t>
                            </m:r>
                          </m:e>
                          <m:sub>
                            <m:sSub>
                              <m:sSubPr>
                                <m:ctrlPr>
                                  <a:rPr lang="en-US" altLang="zh-TW" sz="1600" i="1">
                                    <a:solidFill>
                                      <a:srgbClr val="000000"/>
                                    </a:solidFill>
                                    <a:latin typeface="Cambria Math" panose="02040503050406030204" pitchFamily="18" charset="0"/>
                                  </a:rPr>
                                </m:ctrlPr>
                              </m:sSubPr>
                              <m:e>
                                <m:r>
                                  <a:rPr lang="zh-TW" altLang="en-US" sz="1600" i="1">
                                    <a:solidFill>
                                      <a:srgbClr val="000000"/>
                                    </a:solidFill>
                                    <a:latin typeface="Cambria Math" panose="02040503050406030204" pitchFamily="18" charset="0"/>
                                  </a:rPr>
                                  <m:t>𝛽</m:t>
                                </m:r>
                              </m:e>
                              <m:sub>
                                <m:r>
                                  <a:rPr lang="en-US" altLang="zh-TW" sz="1600" i="1" smtClean="0">
                                    <a:solidFill>
                                      <a:srgbClr val="000000"/>
                                    </a:solidFill>
                                    <a:latin typeface="Cambria Math" panose="02040503050406030204" pitchFamily="18" charset="0"/>
                                  </a:rPr>
                                  <m:t>𝑑</m:t>
                                </m:r>
                              </m:sub>
                            </m:sSub>
                          </m:sub>
                        </m:sSub>
                        <m:r>
                          <a:rPr lang="en-US" altLang="zh-TW" sz="1600" i="1" smtClean="0">
                            <a:solidFill>
                              <a:srgbClr val="000000"/>
                            </a:solidFill>
                            <a:latin typeface="Cambria Math" panose="02040503050406030204" pitchFamily="18" charset="0"/>
                          </a:rPr>
                          <m:t>,</m:t>
                        </m:r>
                        <m:sSub>
                          <m:sSubPr>
                            <m:ctrlPr>
                              <a:rPr lang="en-US" altLang="zh-TW" sz="1600" i="1">
                                <a:solidFill>
                                  <a:srgbClr val="000000"/>
                                </a:solidFill>
                                <a:latin typeface="Cambria Math" panose="02040503050406030204" pitchFamily="18" charset="0"/>
                              </a:rPr>
                            </m:ctrlPr>
                          </m:sSubPr>
                          <m:e>
                            <m:r>
                              <a:rPr lang="en-US" altLang="zh-TW" sz="1600" i="1">
                                <a:solidFill>
                                  <a:srgbClr val="000000"/>
                                </a:solidFill>
                                <a:latin typeface="Cambria Math" panose="02040503050406030204" pitchFamily="18" charset="0"/>
                              </a:rPr>
                              <m:t>𝑃</m:t>
                            </m:r>
                          </m:e>
                          <m:sub>
                            <m:r>
                              <a:rPr lang="zh-TW" altLang="en-US" sz="1600" i="1" smtClean="0">
                                <a:solidFill>
                                  <a:srgbClr val="000000"/>
                                </a:solidFill>
                                <a:latin typeface="Cambria Math" panose="02040503050406030204" pitchFamily="18" charset="0"/>
                              </a:rPr>
                              <m:t>𝜖</m:t>
                            </m:r>
                            <m:r>
                              <a:rPr lang="en-US" altLang="zh-TW" sz="1600" i="1" smtClean="0">
                                <a:solidFill>
                                  <a:srgbClr val="000000"/>
                                </a:solidFill>
                                <a:latin typeface="Cambria Math" panose="02040503050406030204" pitchFamily="18" charset="0"/>
                              </a:rPr>
                              <m:t>4</m:t>
                            </m:r>
                          </m:sub>
                        </m:sSub>
                        <m:r>
                          <a:rPr lang="en-US" altLang="zh-TW" sz="1600" i="1" smtClean="0">
                            <a:solidFill>
                              <a:srgbClr val="000000"/>
                            </a:solidFill>
                            <a:latin typeface="Cambria Math" panose="02040503050406030204" pitchFamily="18" charset="0"/>
                          </a:rPr>
                          <m:t>,</m:t>
                        </m:r>
                        <m:sSub>
                          <m:sSubPr>
                            <m:ctrlPr>
                              <a:rPr lang="en-US" altLang="zh-TW" sz="1600" i="1">
                                <a:solidFill>
                                  <a:srgbClr val="000000"/>
                                </a:solidFill>
                                <a:latin typeface="Cambria Math" panose="02040503050406030204" pitchFamily="18" charset="0"/>
                              </a:rPr>
                            </m:ctrlPr>
                          </m:sSubPr>
                          <m:e>
                            <m:r>
                              <a:rPr lang="en-US" altLang="zh-TW" sz="1600" i="1">
                                <a:solidFill>
                                  <a:srgbClr val="000000"/>
                                </a:solidFill>
                                <a:latin typeface="Cambria Math" panose="02040503050406030204" pitchFamily="18" charset="0"/>
                              </a:rPr>
                              <m:t>𝑃</m:t>
                            </m:r>
                          </m:e>
                          <m:sub>
                            <m:r>
                              <a:rPr lang="zh-TW" altLang="en-US" sz="1600" i="1">
                                <a:solidFill>
                                  <a:srgbClr val="000000"/>
                                </a:solidFill>
                                <a:latin typeface="Cambria Math" panose="02040503050406030204" pitchFamily="18" charset="0"/>
                              </a:rPr>
                              <m:t>𝜖</m:t>
                            </m:r>
                            <m:r>
                              <a:rPr lang="en-US" altLang="zh-TW" sz="1600" i="1" smtClean="0">
                                <a:solidFill>
                                  <a:srgbClr val="000000"/>
                                </a:solidFill>
                                <a:latin typeface="Cambria Math" panose="02040503050406030204" pitchFamily="18" charset="0"/>
                              </a:rPr>
                              <m:t>5</m:t>
                            </m:r>
                          </m:sub>
                        </m:sSub>
                      </m:e>
                    </m:d>
                  </m:oMath>
                </a14:m>
                <a:endParaRPr lang="zh-TW" altLang="en-US" sz="1600">
                  <a:solidFill>
                    <a:srgbClr val="000000"/>
                  </a:solidFill>
                  <a:latin typeface="Microsoft JhengHei" panose="020B0604030504040204" pitchFamily="34" charset="-120"/>
                </a:endParaRPr>
              </a:p>
            </p:txBody>
          </p:sp>
        </mc:Choice>
        <mc:Fallback xmlns="">
          <p:sp>
            <p:nvSpPr>
              <p:cNvPr id="115" name="文字方塊 114">
                <a:extLst>
                  <a:ext uri="{FF2B5EF4-FFF2-40B4-BE49-F238E27FC236}">
                    <a16:creationId xmlns:a16="http://schemas.microsoft.com/office/drawing/2014/main" id="{EB34E7AB-6B40-442A-AABA-2BE5D284EA13}"/>
                  </a:ext>
                </a:extLst>
              </p:cNvPr>
              <p:cNvSpPr txBox="1">
                <a:spLocks noRot="1" noChangeAspect="1" noMove="1" noResize="1" noEditPoints="1" noAdjustHandles="1" noChangeArrowheads="1" noChangeShapeType="1" noTextEdit="1"/>
              </p:cNvSpPr>
              <p:nvPr/>
            </p:nvSpPr>
            <p:spPr>
              <a:xfrm>
                <a:off x="466664" y="4217911"/>
                <a:ext cx="3115853" cy="366703"/>
              </a:xfrm>
              <a:prstGeom prst="rect">
                <a:avLst/>
              </a:prstGeom>
              <a:blipFill>
                <a:blip r:embed="rId4"/>
                <a:stretch>
                  <a:fillRect l="-4110" t="-3333"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6" name="文字方塊 115">
                <a:extLst>
                  <a:ext uri="{FF2B5EF4-FFF2-40B4-BE49-F238E27FC236}">
                    <a16:creationId xmlns:a16="http://schemas.microsoft.com/office/drawing/2014/main" id="{626E6E6A-027B-4FD8-9715-2BC035BEB5DB}"/>
                  </a:ext>
                </a:extLst>
              </p:cNvPr>
              <p:cNvSpPr txBox="1"/>
              <p:nvPr/>
            </p:nvSpPr>
            <p:spPr>
              <a:xfrm>
                <a:off x="495296" y="1082970"/>
                <a:ext cx="3396753" cy="922881"/>
              </a:xfrm>
              <a:prstGeom prst="rect">
                <a:avLst/>
              </a:prstGeom>
              <a:noFill/>
            </p:spPr>
            <p:txBody>
              <a:bodyPr wrap="square" lIns="0" tIns="0" rIns="0" bIns="0" rtlCol="0">
                <a:spAutoFit/>
              </a:bodyPr>
              <a:lstStyle/>
              <a:p>
                <a14:m>
                  <m:oMath xmlns:m="http://schemas.openxmlformats.org/officeDocument/2006/math">
                    <m:func>
                      <m:funcPr>
                        <m:ctrlPr>
                          <a:rPr lang="en-US" altLang="zh-TW" sz="1800" i="1" smtClean="0">
                            <a:latin typeface="Cambria Math" panose="02040503050406030204" pitchFamily="18" charset="0"/>
                          </a:rPr>
                        </m:ctrlPr>
                      </m:funcPr>
                      <m:fName>
                        <m:limLow>
                          <m:limLowPr>
                            <m:ctrlPr>
                              <a:rPr lang="en-US" altLang="zh-TW" sz="1800" i="1">
                                <a:latin typeface="Cambria Math" panose="02040503050406030204" pitchFamily="18" charset="0"/>
                              </a:rPr>
                            </m:ctrlPr>
                          </m:limLowPr>
                          <m:e>
                            <m:r>
                              <m:rPr>
                                <m:sty m:val="p"/>
                              </m:rPr>
                              <a:rPr lang="en-US" altLang="zh-TW" sz="1800">
                                <a:latin typeface="Cambria Math" panose="02040503050406030204" pitchFamily="18" charset="0"/>
                              </a:rPr>
                              <m:t>min</m:t>
                            </m:r>
                          </m:e>
                          <m:lim/>
                        </m:limLow>
                      </m:fName>
                      <m:e>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𝑀𝐴𝑃𝐸</m:t>
                            </m:r>
                          </m:e>
                          <m:sub>
                            <m:r>
                              <a:rPr lang="en-US" altLang="zh-TW" sz="1800" i="1">
                                <a:latin typeface="Cambria Math" panose="02040503050406030204" pitchFamily="18" charset="0"/>
                              </a:rPr>
                              <m:t>𝑠𝑟𝑔𝑡</m:t>
                            </m:r>
                            <m:r>
                              <a:rPr lang="en-US" altLang="zh-TW" sz="1800" i="1">
                                <a:latin typeface="Cambria Math" panose="02040503050406030204" pitchFamily="18" charset="0"/>
                              </a:rPr>
                              <m:t>/</m:t>
                            </m:r>
                            <m:r>
                              <a:rPr lang="en-US" altLang="zh-TW" sz="1800" i="1">
                                <a:latin typeface="Cambria Math" panose="02040503050406030204" pitchFamily="18" charset="0"/>
                              </a:rPr>
                              <m:t>𝑒𝑥𝑝</m:t>
                            </m:r>
                          </m:sub>
                        </m:sSub>
                      </m:e>
                    </m:func>
                  </m:oMath>
                </a14:m>
                <a:r>
                  <a:rPr lang="en-US" altLang="zh-TW" sz="1800"/>
                  <a:t>= </a:t>
                </a:r>
                <a14:m>
                  <m:oMath xmlns:m="http://schemas.openxmlformats.org/officeDocument/2006/math">
                    <m:f>
                      <m:fPr>
                        <m:ctrlPr>
                          <a:rPr lang="en-US" altLang="zh-TW" sz="1600" i="1">
                            <a:latin typeface="Cambria Math" panose="02040503050406030204" pitchFamily="18" charset="0"/>
                          </a:rPr>
                        </m:ctrlPr>
                      </m:fPr>
                      <m:num>
                        <m:r>
                          <a:rPr lang="en-US" altLang="zh-TW" sz="1600" i="1">
                            <a:latin typeface="Cambria Math" panose="02040503050406030204" pitchFamily="18" charset="0"/>
                          </a:rPr>
                          <m:t>1</m:t>
                        </m:r>
                      </m:num>
                      <m:den>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𝑁</m:t>
                            </m:r>
                          </m:e>
                          <m:sub>
                            <m:r>
                              <a:rPr lang="en-US" altLang="zh-TW" sz="1600" i="1">
                                <a:latin typeface="Cambria Math" panose="02040503050406030204" pitchFamily="18" charset="0"/>
                              </a:rPr>
                              <m:t>𝑝𝑜𝑖𝑛𝑡𝑠</m:t>
                            </m:r>
                          </m:sub>
                        </m:sSub>
                      </m:den>
                    </m:f>
                    <m:nary>
                      <m:naryPr>
                        <m:chr m:val="∑"/>
                        <m:supHide m:val="on"/>
                        <m:ctrlPr>
                          <a:rPr lang="en-US" altLang="zh-TW" sz="1600" i="1">
                            <a:latin typeface="Cambria Math" panose="02040503050406030204" pitchFamily="18" charset="0"/>
                          </a:rPr>
                        </m:ctrlPr>
                      </m:naryPr>
                      <m:sub>
                        <m:r>
                          <m:rPr>
                            <m:brk m:alnAt="7"/>
                          </m:rPr>
                          <a:rPr lang="en-US" altLang="zh-TW" sz="1600" i="1">
                            <a:latin typeface="Cambria Math" panose="02040503050406030204" pitchFamily="18" charset="0"/>
                          </a:rPr>
                          <m:t>𝑖</m:t>
                        </m:r>
                      </m:sub>
                      <m:sup/>
                      <m:e>
                        <m:nary>
                          <m:naryPr>
                            <m:chr m:val="∑"/>
                            <m:supHide m:val="on"/>
                            <m:ctrlPr>
                              <a:rPr lang="en-US" altLang="zh-TW" sz="1600" i="1">
                                <a:latin typeface="Cambria Math" panose="02040503050406030204" pitchFamily="18" charset="0"/>
                              </a:rPr>
                            </m:ctrlPr>
                          </m:naryPr>
                          <m:sub>
                            <m:r>
                              <m:rPr>
                                <m:brk m:alnAt="7"/>
                              </m:rPr>
                              <a:rPr lang="en-US" altLang="zh-TW" sz="1600" i="1">
                                <a:latin typeface="Cambria Math" panose="02040503050406030204" pitchFamily="18" charset="0"/>
                              </a:rPr>
                              <m:t>𝑑</m:t>
                            </m:r>
                          </m:sub>
                          <m:sup/>
                          <m:e>
                            <m:nary>
                              <m:naryPr>
                                <m:chr m:val="∑"/>
                                <m:supHide m:val="on"/>
                                <m:ctrlPr>
                                  <a:rPr lang="en-US" altLang="zh-TW" sz="1600" i="1">
                                    <a:latin typeface="Cambria Math" panose="02040503050406030204" pitchFamily="18" charset="0"/>
                                  </a:rPr>
                                </m:ctrlPr>
                              </m:naryPr>
                              <m:sub>
                                <m:r>
                                  <m:rPr>
                                    <m:brk m:alnAt="7"/>
                                  </m:rPr>
                                  <a:rPr lang="en-US" altLang="zh-TW" sz="1600" i="1">
                                    <a:latin typeface="Cambria Math" panose="02040503050406030204" pitchFamily="18" charset="0"/>
                                  </a:rPr>
                                  <m:t>𝑗</m:t>
                                </m:r>
                              </m:sub>
                              <m:sup/>
                              <m:e>
                                <m:d>
                                  <m:dPr>
                                    <m:ctrlPr>
                                      <a:rPr lang="en-US" altLang="zh-TW" sz="1600" i="1">
                                        <a:latin typeface="Cambria Math" panose="02040503050406030204" pitchFamily="18" charset="0"/>
                                      </a:rPr>
                                    </m:ctrlPr>
                                  </m:dPr>
                                  <m:e>
                                    <m:f>
                                      <m:fPr>
                                        <m:ctrlPr>
                                          <a:rPr lang="en-US" altLang="zh-TW" sz="1600" i="1">
                                            <a:latin typeface="Cambria Math" panose="02040503050406030204" pitchFamily="18" charset="0"/>
                                          </a:rPr>
                                        </m:ctrlPr>
                                      </m:fPr>
                                      <m:num>
                                        <m:d>
                                          <m:dPr>
                                            <m:begChr m:val="|"/>
                                            <m:endChr m:val="|"/>
                                            <m:ctrlPr>
                                              <a:rPr lang="en-US" altLang="zh-TW" sz="1600" i="1" smtClean="0">
                                                <a:latin typeface="Cambria Math" panose="02040503050406030204" pitchFamily="18" charset="0"/>
                                              </a:rPr>
                                            </m:ctrlPr>
                                          </m:dPr>
                                          <m:e>
                                            <m:r>
                                              <a:rPr lang="en-US" altLang="zh-TW" sz="1600" b="0" i="1" smtClean="0">
                                                <a:latin typeface="Cambria Math" panose="02040503050406030204" pitchFamily="18" charset="0"/>
                                              </a:rPr>
                                              <m:t>𝐺</m:t>
                                            </m:r>
                                            <m:d>
                                              <m:dPr>
                                                <m:ctrlPr>
                                                  <a:rPr lang="en-US" altLang="zh-TW" sz="1600" b="0" i="1" smtClean="0">
                                                    <a:latin typeface="Cambria Math" panose="02040503050406030204" pitchFamily="18" charset="0"/>
                                                  </a:rPr>
                                                </m:ctrlPr>
                                              </m:dPr>
                                              <m:e>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𝛽</m:t>
                                                    </m:r>
                                                  </m:e>
                                                  <m:sub>
                                                    <m:r>
                                                      <a:rPr lang="en-US" altLang="zh-CN" sz="1600" i="1">
                                                        <a:latin typeface="Cambria Math" panose="02040503050406030204" pitchFamily="18" charset="0"/>
                                                      </a:rPr>
                                                      <m:t>𝑝</m:t>
                                                    </m:r>
                                                  </m:sub>
                                                </m:sSub>
                                                <m:r>
                                                  <m:rPr>
                                                    <m:nor/>
                                                  </m:rPr>
                                                  <a:rPr lang="en-US" altLang="zh-CN" sz="1600" dirty="0">
                                                    <a:latin typeface="Microsoft JhengHei" panose="020B0604030504040204" pitchFamily="34" charset="-120"/>
                                                    <a:ea typeface="Microsoft JhengHei" panose="020B0604030504040204" pitchFamily="34" charset="-120"/>
                                                  </a:rPr>
                                                  <m:t>, </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𝛽</m:t>
                                                    </m:r>
                                                  </m:e>
                                                  <m:sub>
                                                    <m:r>
                                                      <a:rPr lang="en-US" altLang="zh-CN" sz="1600" i="1">
                                                        <a:latin typeface="Cambria Math" panose="02040503050406030204" pitchFamily="18" charset="0"/>
                                                      </a:rPr>
                                                      <m:t>𝑑</m:t>
                                                    </m:r>
                                                  </m:sub>
                                                </m:sSub>
                                                <m:r>
                                                  <m:rPr>
                                                    <m:nor/>
                                                  </m:rPr>
                                                  <a:rPr lang="en-US" altLang="zh-CN" sz="1600" dirty="0">
                                                    <a:latin typeface="Microsoft JhengHei" panose="020B0604030504040204" pitchFamily="34" charset="-120"/>
                                                    <a:ea typeface="Microsoft JhengHei" panose="020B0604030504040204" pitchFamily="34" charset="-120"/>
                                                  </a:rPr>
                                                  <m:t>, </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𝐶</m:t>
                                                    </m:r>
                                                  </m:e>
                                                  <m:sub>
                                                    <m:r>
                                                      <a:rPr lang="zh-CN" altLang="en-US" sz="1600" i="1">
                                                        <a:latin typeface="Cambria Math" panose="02040503050406030204" pitchFamily="18" charset="0"/>
                                                      </a:rPr>
                                                      <m:t>𝜖</m:t>
                                                    </m:r>
                                                    <m:r>
                                                      <a:rPr lang="en-US" altLang="zh-CN" sz="1600" i="1">
                                                        <a:latin typeface="Cambria Math" panose="02040503050406030204" pitchFamily="18" charset="0"/>
                                                      </a:rPr>
                                                      <m:t>4</m:t>
                                                    </m:r>
                                                  </m:sub>
                                                </m:sSub>
                                                <m:r>
                                                  <m:rPr>
                                                    <m:nor/>
                                                  </m:rPr>
                                                  <a:rPr lang="en-US" altLang="zh-CN" sz="1600" dirty="0">
                                                    <a:latin typeface="Microsoft JhengHei" panose="020B0604030504040204" pitchFamily="34" charset="-120"/>
                                                    <a:ea typeface="Microsoft JhengHei" panose="020B0604030504040204" pitchFamily="34" charset="-120"/>
                                                  </a:rPr>
                                                  <m:t>,</m:t>
                                                </m:r>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ea typeface="Cambria Math" panose="02040503050406030204" pitchFamily="18" charset="0"/>
                                                      </a:rPr>
                                                      <m:t>∁</m:t>
                                                    </m:r>
                                                  </m:e>
                                                  <m:sub>
                                                    <m:r>
                                                      <a:rPr lang="zh-CN" altLang="en-US" sz="1600" i="1" dirty="0">
                                                        <a:latin typeface="Cambria Math" panose="02040503050406030204" pitchFamily="18" charset="0"/>
                                                      </a:rPr>
                                                      <m:t>𝜖</m:t>
                                                    </m:r>
                                                    <m:r>
                                                      <a:rPr lang="en-US" altLang="zh-CN" sz="1600" i="1" dirty="0">
                                                        <a:latin typeface="Cambria Math" panose="02040503050406030204" pitchFamily="18" charset="0"/>
                                                      </a:rPr>
                                                      <m:t>5</m:t>
                                                    </m:r>
                                                  </m:sub>
                                                </m:sSub>
                                              </m:e>
                                            </m:d>
                                            <m:r>
                                              <a:rPr lang="en-US" altLang="zh-TW" sz="1600" b="0" i="1" smtClean="0">
                                                <a:latin typeface="Cambria Math" panose="02040503050406030204" pitchFamily="18" charset="0"/>
                                                <a:ea typeface="Cambria Math" panose="02040503050406030204" pitchFamily="18" charset="0"/>
                                              </a:rPr>
                                              <m:t>−</m:t>
                                            </m:r>
                                            <m:sSubSup>
                                              <m:sSubSupPr>
                                                <m:ctrlPr>
                                                  <a:rPr lang="en-US" altLang="zh-TW" sz="1600" i="1">
                                                    <a:latin typeface="Cambria Math" panose="02040503050406030204" pitchFamily="18" charset="0"/>
                                                  </a:rPr>
                                                </m:ctrlPr>
                                              </m:sSubSupPr>
                                              <m:e>
                                                <m:r>
                                                  <a:rPr lang="en-US" altLang="zh-TW" sz="1600" i="1">
                                                    <a:latin typeface="Cambria Math" panose="02040503050406030204" pitchFamily="18" charset="0"/>
                                                  </a:rPr>
                                                  <m:t>𝑦</m:t>
                                                </m:r>
                                              </m:e>
                                              <m:sub>
                                                <m:r>
                                                  <a:rPr lang="en-US" altLang="zh-TW" sz="1600" i="1">
                                                    <a:latin typeface="Cambria Math" panose="02040503050406030204" pitchFamily="18" charset="0"/>
                                                  </a:rPr>
                                                  <m:t>𝑖</m:t>
                                                </m:r>
                                                <m:r>
                                                  <a:rPr lang="en-US" altLang="zh-TW" sz="1600" i="1">
                                                    <a:latin typeface="Cambria Math" panose="02040503050406030204" pitchFamily="18" charset="0"/>
                                                  </a:rPr>
                                                  <m:t>,</m:t>
                                                </m:r>
                                                <m:r>
                                                  <a:rPr lang="en-US" altLang="zh-TW" sz="1600" i="1">
                                                    <a:latin typeface="Cambria Math" panose="02040503050406030204" pitchFamily="18" charset="0"/>
                                                  </a:rPr>
                                                  <m:t>𝑗</m:t>
                                                </m:r>
                                                <m:r>
                                                  <a:rPr lang="en-US" altLang="zh-TW" sz="1600" i="1">
                                                    <a:latin typeface="Cambria Math" panose="02040503050406030204" pitchFamily="18" charset="0"/>
                                                  </a:rPr>
                                                  <m:t>,</m:t>
                                                </m:r>
                                                <m:r>
                                                  <a:rPr lang="en-US" altLang="zh-TW" sz="1600" i="1">
                                                    <a:latin typeface="Cambria Math" panose="02040503050406030204" pitchFamily="18" charset="0"/>
                                                  </a:rPr>
                                                  <m:t>𝑑</m:t>
                                                </m:r>
                                              </m:sub>
                                              <m:sup>
                                                <m:r>
                                                  <a:rPr lang="en-US" altLang="zh-TW" sz="1600" i="1">
                                                    <a:latin typeface="Cambria Math" panose="02040503050406030204" pitchFamily="18" charset="0"/>
                                                  </a:rPr>
                                                  <m:t>𝑇</m:t>
                                                </m:r>
                                              </m:sup>
                                            </m:sSubSup>
                                          </m:e>
                                        </m:d>
                                      </m:num>
                                      <m:den>
                                        <m:sSubSup>
                                          <m:sSubSupPr>
                                            <m:ctrlPr>
                                              <a:rPr lang="en-US" altLang="zh-TW" sz="1600" i="1">
                                                <a:latin typeface="Cambria Math" panose="02040503050406030204" pitchFamily="18" charset="0"/>
                                              </a:rPr>
                                            </m:ctrlPr>
                                          </m:sSubSupPr>
                                          <m:e>
                                            <m:r>
                                              <a:rPr lang="en-US" altLang="zh-TW" sz="1600" i="1">
                                                <a:latin typeface="Cambria Math" panose="02040503050406030204" pitchFamily="18" charset="0"/>
                                              </a:rPr>
                                              <m:t>𝑦</m:t>
                                            </m:r>
                                          </m:e>
                                          <m:sub>
                                            <m:r>
                                              <a:rPr lang="en-US" altLang="zh-TW" sz="1600" i="1">
                                                <a:latin typeface="Cambria Math" panose="02040503050406030204" pitchFamily="18" charset="0"/>
                                              </a:rPr>
                                              <m:t>𝑖</m:t>
                                            </m:r>
                                            <m:r>
                                              <a:rPr lang="en-US" altLang="zh-TW" sz="1600" i="1">
                                                <a:latin typeface="Cambria Math" panose="02040503050406030204" pitchFamily="18" charset="0"/>
                                              </a:rPr>
                                              <m:t>,</m:t>
                                            </m:r>
                                            <m:r>
                                              <a:rPr lang="en-US" altLang="zh-TW" sz="1600" i="1">
                                                <a:latin typeface="Cambria Math" panose="02040503050406030204" pitchFamily="18" charset="0"/>
                                              </a:rPr>
                                              <m:t>𝑗</m:t>
                                            </m:r>
                                            <m:r>
                                              <a:rPr lang="en-US" altLang="zh-TW" sz="1600" i="1">
                                                <a:latin typeface="Cambria Math" panose="02040503050406030204" pitchFamily="18" charset="0"/>
                                              </a:rPr>
                                              <m:t>,</m:t>
                                            </m:r>
                                            <m:r>
                                              <a:rPr lang="en-US" altLang="zh-TW" sz="1600" i="1">
                                                <a:latin typeface="Cambria Math" panose="02040503050406030204" pitchFamily="18" charset="0"/>
                                              </a:rPr>
                                              <m:t>𝑑</m:t>
                                            </m:r>
                                          </m:sub>
                                          <m:sup>
                                            <m:r>
                                              <a:rPr lang="en-US" altLang="zh-TW" sz="1600" i="1">
                                                <a:latin typeface="Cambria Math" panose="02040503050406030204" pitchFamily="18" charset="0"/>
                                              </a:rPr>
                                              <m:t>𝑇</m:t>
                                            </m:r>
                                          </m:sup>
                                        </m:sSubSup>
                                      </m:den>
                                    </m:f>
                                  </m:e>
                                </m:d>
                              </m:e>
                            </m:nary>
                          </m:e>
                        </m:nary>
                      </m:e>
                    </m:nary>
                  </m:oMath>
                </a14:m>
                <a:endParaRPr lang="zh-TW" altLang="en-US" sz="1600"/>
              </a:p>
            </p:txBody>
          </p:sp>
        </mc:Choice>
        <mc:Fallback xmlns="">
          <p:sp>
            <p:nvSpPr>
              <p:cNvPr id="116" name="文字方塊 115">
                <a:extLst>
                  <a:ext uri="{FF2B5EF4-FFF2-40B4-BE49-F238E27FC236}">
                    <a16:creationId xmlns:a16="http://schemas.microsoft.com/office/drawing/2014/main" id="{626E6E6A-027B-4FD8-9715-2BC035BEB5DB}"/>
                  </a:ext>
                </a:extLst>
              </p:cNvPr>
              <p:cNvSpPr txBox="1">
                <a:spLocks noRot="1" noChangeAspect="1" noMove="1" noResize="1" noEditPoints="1" noAdjustHandles="1" noChangeArrowheads="1" noChangeShapeType="1" noTextEdit="1"/>
              </p:cNvSpPr>
              <p:nvPr/>
            </p:nvSpPr>
            <p:spPr>
              <a:xfrm>
                <a:off x="495296" y="1082970"/>
                <a:ext cx="3396753" cy="922881"/>
              </a:xfrm>
              <a:prstGeom prst="rect">
                <a:avLst/>
              </a:prstGeom>
              <a:blipFill>
                <a:blip r:embed="rId5"/>
                <a:stretch>
                  <a:fillRect l="-2334" t="-7947"/>
                </a:stretch>
              </a:blipFill>
            </p:spPr>
            <p:txBody>
              <a:bodyPr/>
              <a:lstStyle/>
              <a:p>
                <a:r>
                  <a:rPr lang="zh-TW" altLang="en-US">
                    <a:noFill/>
                  </a:rPr>
                  <a:t> </a:t>
                </a:r>
              </a:p>
            </p:txBody>
          </p:sp>
        </mc:Fallback>
      </mc:AlternateContent>
      <p:pic>
        <p:nvPicPr>
          <p:cNvPr id="117" name="圖片 116">
            <a:extLst>
              <a:ext uri="{FF2B5EF4-FFF2-40B4-BE49-F238E27FC236}">
                <a16:creationId xmlns:a16="http://schemas.microsoft.com/office/drawing/2014/main" id="{E41F25C0-D75E-43DC-8BBC-F23D2A9D48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8154" y="2970246"/>
            <a:ext cx="2758356" cy="2068146"/>
          </a:xfrm>
          <a:prstGeom prst="rect">
            <a:avLst/>
          </a:prstGeom>
        </p:spPr>
      </p:pic>
      <p:cxnSp>
        <p:nvCxnSpPr>
          <p:cNvPr id="119" name="肘形接點 21">
            <a:extLst>
              <a:ext uri="{FF2B5EF4-FFF2-40B4-BE49-F238E27FC236}">
                <a16:creationId xmlns:a16="http://schemas.microsoft.com/office/drawing/2014/main" id="{B12D9013-FD79-43BD-A105-67A082AE7E10}"/>
              </a:ext>
            </a:extLst>
          </p:cNvPr>
          <p:cNvCxnSpPr>
            <a:cxnSpLocks/>
          </p:cNvCxnSpPr>
          <p:nvPr/>
        </p:nvCxnSpPr>
        <p:spPr>
          <a:xfrm rot="16200000" flipH="1">
            <a:off x="4943681" y="3752172"/>
            <a:ext cx="267218" cy="1286906"/>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矩形 119">
            <a:extLst>
              <a:ext uri="{FF2B5EF4-FFF2-40B4-BE49-F238E27FC236}">
                <a16:creationId xmlns:a16="http://schemas.microsoft.com/office/drawing/2014/main" id="{192EDF79-E51C-4B09-B791-39245F85DB9A}"/>
              </a:ext>
            </a:extLst>
          </p:cNvPr>
          <p:cNvSpPr/>
          <p:nvPr/>
        </p:nvSpPr>
        <p:spPr>
          <a:xfrm>
            <a:off x="4792984" y="1107831"/>
            <a:ext cx="1556350" cy="327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a:solidFill>
                  <a:schemeClr val="tx1"/>
                </a:solidFill>
                <a:latin typeface="Microsoft JhengHei" panose="020B0604030504040204" pitchFamily="34" charset="-120"/>
                <a:ea typeface="Microsoft JhengHei" panose="020B0604030504040204" pitchFamily="34" charset="-120"/>
              </a:rPr>
              <a:t>11101</a:t>
            </a:r>
            <a:r>
              <a:rPr lang="en-US" altLang="zh-TW" sz="1800">
                <a:solidFill>
                  <a:srgbClr val="FF0000"/>
                </a:solidFill>
                <a:latin typeface="Microsoft JhengHei" panose="020B0604030504040204" pitchFamily="34" charset="-120"/>
                <a:ea typeface="Microsoft JhengHei" panose="020B0604030504040204" pitchFamily="34" charset="-120"/>
              </a:rPr>
              <a:t>10001</a:t>
            </a:r>
            <a:endParaRPr lang="zh-TW" altLang="en-US" sz="1800">
              <a:solidFill>
                <a:srgbClr val="FF0000"/>
              </a:solidFill>
              <a:latin typeface="Microsoft JhengHei" panose="020B0604030504040204" pitchFamily="34" charset="-120"/>
              <a:ea typeface="Microsoft JhengHei" panose="020B0604030504040204" pitchFamily="34" charset="-120"/>
            </a:endParaRPr>
          </a:p>
        </p:txBody>
      </p:sp>
      <p:sp>
        <p:nvSpPr>
          <p:cNvPr id="121" name="矩形 120">
            <a:extLst>
              <a:ext uri="{FF2B5EF4-FFF2-40B4-BE49-F238E27FC236}">
                <a16:creationId xmlns:a16="http://schemas.microsoft.com/office/drawing/2014/main" id="{15393E48-F895-4A8B-8273-0AF494DFE3C2}"/>
              </a:ext>
            </a:extLst>
          </p:cNvPr>
          <p:cNvSpPr/>
          <p:nvPr/>
        </p:nvSpPr>
        <p:spPr>
          <a:xfrm>
            <a:off x="4818647" y="1405478"/>
            <a:ext cx="1505025" cy="327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a:solidFill>
                  <a:schemeClr val="tx1"/>
                </a:solidFill>
                <a:latin typeface="Microsoft JhengHei" panose="020B0604030504040204" pitchFamily="34" charset="-120"/>
                <a:ea typeface="Microsoft JhengHei" panose="020B0604030504040204" pitchFamily="34" charset="-120"/>
              </a:rPr>
              <a:t>01001</a:t>
            </a:r>
            <a:r>
              <a:rPr lang="en-US" altLang="zh-TW" sz="1800">
                <a:solidFill>
                  <a:srgbClr val="005EB8"/>
                </a:solidFill>
                <a:latin typeface="Microsoft JhengHei" panose="020B0604030504040204" pitchFamily="34" charset="-120"/>
                <a:ea typeface="Microsoft JhengHei" panose="020B0604030504040204" pitchFamily="34" charset="-120"/>
              </a:rPr>
              <a:t>11011</a:t>
            </a:r>
            <a:endParaRPr lang="zh-TW" altLang="en-US" sz="1600">
              <a:solidFill>
                <a:srgbClr val="005EB8"/>
              </a:solidFill>
              <a:latin typeface="Microsoft JhengHei" panose="020B0604030504040204" pitchFamily="34" charset="-120"/>
              <a:ea typeface="Microsoft JhengHei" panose="020B0604030504040204" pitchFamily="34" charset="-120"/>
            </a:endParaRPr>
          </a:p>
        </p:txBody>
      </p:sp>
      <p:cxnSp>
        <p:nvCxnSpPr>
          <p:cNvPr id="128" name="肘形接點 21">
            <a:extLst>
              <a:ext uri="{FF2B5EF4-FFF2-40B4-BE49-F238E27FC236}">
                <a16:creationId xmlns:a16="http://schemas.microsoft.com/office/drawing/2014/main" id="{7DB8B884-0F4B-4C0F-9C0D-C201624BE0C5}"/>
              </a:ext>
            </a:extLst>
          </p:cNvPr>
          <p:cNvCxnSpPr>
            <a:cxnSpLocks/>
          </p:cNvCxnSpPr>
          <p:nvPr/>
        </p:nvCxnSpPr>
        <p:spPr>
          <a:xfrm>
            <a:off x="6455380" y="1524958"/>
            <a:ext cx="421323" cy="12700"/>
          </a:xfrm>
          <a:prstGeom prst="bent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矩形 131">
            <a:extLst>
              <a:ext uri="{FF2B5EF4-FFF2-40B4-BE49-F238E27FC236}">
                <a16:creationId xmlns:a16="http://schemas.microsoft.com/office/drawing/2014/main" id="{9A49B1B4-7544-44D1-B103-62A9D771AE83}"/>
              </a:ext>
            </a:extLst>
          </p:cNvPr>
          <p:cNvSpPr/>
          <p:nvPr/>
        </p:nvSpPr>
        <p:spPr>
          <a:xfrm>
            <a:off x="6896243" y="1082970"/>
            <a:ext cx="1556350" cy="327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a:solidFill>
                  <a:schemeClr val="tx1"/>
                </a:solidFill>
                <a:latin typeface="Microsoft JhengHei" panose="020B0604030504040204" pitchFamily="34" charset="-120"/>
                <a:ea typeface="Microsoft JhengHei" panose="020B0604030504040204" pitchFamily="34" charset="-120"/>
              </a:rPr>
              <a:t>11101</a:t>
            </a:r>
            <a:r>
              <a:rPr lang="en-US" altLang="zh-TW" sz="1800">
                <a:solidFill>
                  <a:srgbClr val="327CC4"/>
                </a:solidFill>
                <a:latin typeface="Microsoft JhengHei" panose="020B0604030504040204" pitchFamily="34" charset="-120"/>
                <a:ea typeface="Microsoft JhengHei" panose="020B0604030504040204" pitchFamily="34" charset="-120"/>
              </a:rPr>
              <a:t>11011</a:t>
            </a:r>
            <a:endParaRPr lang="zh-TW" altLang="en-US" sz="1600">
              <a:solidFill>
                <a:srgbClr val="327CC4"/>
              </a:solidFill>
              <a:latin typeface="Microsoft JhengHei" panose="020B0604030504040204" pitchFamily="34" charset="-120"/>
              <a:ea typeface="Microsoft JhengHei" panose="020B0604030504040204" pitchFamily="34" charset="-120"/>
            </a:endParaRPr>
          </a:p>
        </p:txBody>
      </p:sp>
      <p:sp>
        <p:nvSpPr>
          <p:cNvPr id="133" name="矩形 132">
            <a:extLst>
              <a:ext uri="{FF2B5EF4-FFF2-40B4-BE49-F238E27FC236}">
                <a16:creationId xmlns:a16="http://schemas.microsoft.com/office/drawing/2014/main" id="{79C3F552-D29D-4A16-B31A-01FAC017DA0D}"/>
              </a:ext>
            </a:extLst>
          </p:cNvPr>
          <p:cNvSpPr/>
          <p:nvPr/>
        </p:nvSpPr>
        <p:spPr>
          <a:xfrm>
            <a:off x="6932877" y="1435218"/>
            <a:ext cx="1505025" cy="327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a:solidFill>
                  <a:schemeClr val="tx1"/>
                </a:solidFill>
                <a:latin typeface="Microsoft JhengHei" panose="020B0604030504040204" pitchFamily="34" charset="-120"/>
                <a:ea typeface="Microsoft JhengHei" panose="020B0604030504040204" pitchFamily="34" charset="-120"/>
              </a:rPr>
              <a:t>01001</a:t>
            </a:r>
            <a:r>
              <a:rPr lang="en-US" altLang="zh-TW" sz="1800">
                <a:solidFill>
                  <a:srgbClr val="FF0000"/>
                </a:solidFill>
                <a:latin typeface="Microsoft JhengHei" panose="020B0604030504040204" pitchFamily="34" charset="-120"/>
                <a:ea typeface="Microsoft JhengHei" panose="020B0604030504040204" pitchFamily="34" charset="-120"/>
              </a:rPr>
              <a:t>10001</a:t>
            </a:r>
            <a:endParaRPr lang="zh-TW" altLang="en-US" sz="1600">
              <a:solidFill>
                <a:srgbClr val="FF0000"/>
              </a:solidFill>
              <a:latin typeface="Microsoft JhengHei" panose="020B0604030504040204" pitchFamily="34" charset="-120"/>
              <a:ea typeface="Microsoft JhengHei" panose="020B0604030504040204" pitchFamily="34" charset="-120"/>
            </a:endParaRPr>
          </a:p>
        </p:txBody>
      </p:sp>
      <p:sp>
        <p:nvSpPr>
          <p:cNvPr id="54" name="灯片编号占位符 1">
            <a:extLst>
              <a:ext uri="{FF2B5EF4-FFF2-40B4-BE49-F238E27FC236}">
                <a16:creationId xmlns:a16="http://schemas.microsoft.com/office/drawing/2014/main" id="{83D0F0E7-A84B-41BE-AD89-D265F9B37609}"/>
              </a:ext>
            </a:extLst>
          </p:cNvPr>
          <p:cNvSpPr txBox="1">
            <a:spLocks/>
          </p:cNvSpPr>
          <p:nvPr/>
        </p:nvSpPr>
        <p:spPr>
          <a:xfrm>
            <a:off x="6847529" y="4747679"/>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24</a:t>
            </a:fld>
            <a:endParaRPr lang="zh-CN" altLang="en-US"/>
          </a:p>
        </p:txBody>
      </p:sp>
    </p:spTree>
    <p:custDataLst>
      <p:tags r:id="rId1"/>
    </p:custDataLst>
    <p:extLst>
      <p:ext uri="{BB962C8B-B14F-4D97-AF65-F5344CB8AC3E}">
        <p14:creationId xmlns:p14="http://schemas.microsoft.com/office/powerpoint/2010/main" val="2006773280"/>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97250" y="200660"/>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6" name="TextBox 25"/>
          <p:cNvSpPr txBox="1"/>
          <p:nvPr/>
        </p:nvSpPr>
        <p:spPr>
          <a:xfrm>
            <a:off x="6907379" y="170770"/>
            <a:ext cx="1947969" cy="400110"/>
          </a:xfrm>
          <a:prstGeom prst="rect">
            <a:avLst/>
          </a:prstGeom>
          <a:noFill/>
        </p:spPr>
        <p:txBody>
          <a:bodyPr wrap="none" rtlCol="0">
            <a:spAutoFit/>
          </a:bodyPr>
          <a:lstStyle/>
          <a:p>
            <a:pPr algn="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Metaheuristics</a:t>
            </a:r>
          </a:p>
        </p:txBody>
      </p:sp>
      <p:sp>
        <p:nvSpPr>
          <p:cNvPr id="3" name="TextBox 25"/>
          <p:cNvSpPr txBox="1"/>
          <p:nvPr/>
        </p:nvSpPr>
        <p:spPr>
          <a:xfrm>
            <a:off x="593998" y="149180"/>
            <a:ext cx="2831224" cy="461665"/>
          </a:xfrm>
          <a:prstGeom prst="rect">
            <a:avLst/>
          </a:prstGeom>
          <a:noFill/>
        </p:spPr>
        <p:txBody>
          <a:bodyPr wrap="none" rtlCol="0">
            <a:spAutoFit/>
          </a:bodyPr>
          <a:lstStyle/>
          <a:p>
            <a:pPr algn="l" eaLnBrk="1" hangingPunct="1">
              <a:lnSpc>
                <a:spcPct val="100000"/>
              </a:lnSpc>
              <a:buClrTx/>
              <a:buSzTx/>
              <a:buFontTx/>
              <a:buNone/>
            </a:pPr>
            <a:r>
              <a:rPr lang="en-US" altLang="zh-CN" sz="2400">
                <a:latin typeface="Microsoft JhengHei" panose="020B0604030504040204" pitchFamily="34" charset="-120"/>
                <a:ea typeface="Microsoft JhengHei" panose="020B0604030504040204" pitchFamily="34" charset="-120"/>
                <a:cs typeface="Calibri Light" panose="020F0302020204030204" pitchFamily="34" charset="0"/>
                <a:sym typeface="+mn-ea"/>
              </a:rPr>
              <a:t>Genetic Algorithm</a:t>
            </a:r>
          </a:p>
        </p:txBody>
      </p:sp>
      <p:sp>
        <p:nvSpPr>
          <p:cNvPr id="100" name="TextBox 150">
            <a:extLst>
              <a:ext uri="{FF2B5EF4-FFF2-40B4-BE49-F238E27FC236}">
                <a16:creationId xmlns:a16="http://schemas.microsoft.com/office/drawing/2014/main" id="{3CDC4582-4043-4976-A02D-04DB6BD835C1}"/>
              </a:ext>
            </a:extLst>
          </p:cNvPr>
          <p:cNvSpPr txBox="1"/>
          <p:nvPr/>
        </p:nvSpPr>
        <p:spPr>
          <a:xfrm>
            <a:off x="4452472" y="3861856"/>
            <a:ext cx="3309279" cy="492443"/>
          </a:xfrm>
          <a:prstGeom prst="rect">
            <a:avLst/>
          </a:prstGeom>
          <a:noFill/>
        </p:spPr>
        <p:txBody>
          <a:bodyPr wrap="square" lIns="0" tIns="0" rIns="0" bIns="0" rtlCol="0">
            <a:spAutoFit/>
          </a:bodyPr>
          <a:lstStyle/>
          <a:p>
            <a:pPr algn="just" defTabSz="914400"/>
            <a:r>
              <a:rPr lang="en-US" altLang="zh-TW" sz="1600">
                <a:solidFill>
                  <a:srgbClr val="005EB8"/>
                </a:solidFill>
                <a:latin typeface="Microsoft JhengHei" panose="020B0604030504040204" pitchFamily="34" charset="-120"/>
                <a:ea typeface="Microsoft JhengHei" panose="020B0604030504040204" pitchFamily="34" charset="-120"/>
              </a:rPr>
              <a:t>Reach</a:t>
            </a:r>
            <a:r>
              <a:rPr lang="zh-TW" altLang="en-US" sz="1600">
                <a:solidFill>
                  <a:srgbClr val="005EB8"/>
                </a:solidFill>
                <a:latin typeface="Microsoft JhengHei" panose="020B0604030504040204" pitchFamily="34" charset="-120"/>
                <a:ea typeface="Microsoft JhengHei" panose="020B0604030504040204" pitchFamily="34" charset="-120"/>
              </a:rPr>
              <a:t> </a:t>
            </a:r>
            <a:r>
              <a:rPr lang="en-US" altLang="zh-TW" sz="1600">
                <a:solidFill>
                  <a:srgbClr val="005EB8"/>
                </a:solidFill>
                <a:latin typeface="Microsoft JhengHei" panose="020B0604030504040204" pitchFamily="34" charset="-120"/>
                <a:ea typeface="Microsoft JhengHei" panose="020B0604030504040204" pitchFamily="34" charset="-120"/>
              </a:rPr>
              <a:t>maximum iteration </a:t>
            </a:r>
            <a:endParaRPr lang="zh-CN" altLang="en-US" sz="1600">
              <a:solidFill>
                <a:srgbClr val="005EB8"/>
              </a:solidFill>
              <a:latin typeface="Microsoft JhengHei" panose="020B0604030504040204" pitchFamily="34" charset="-120"/>
              <a:ea typeface="Microsoft JhengHei" panose="020B0604030504040204" pitchFamily="34" charset="-120"/>
            </a:endParaRPr>
          </a:p>
          <a:p>
            <a:pPr algn="just" defTabSz="914400"/>
            <a:endParaRPr lang="zh-TW" altLang="en-US" sz="1600">
              <a:solidFill>
                <a:srgbClr val="005EB8"/>
              </a:solidFill>
              <a:latin typeface="Microsoft JhengHei" panose="020B0604030504040204" pitchFamily="34" charset="-120"/>
              <a:ea typeface="Microsoft JhengHei" panose="020B0604030504040204" pitchFamily="34" charset="-120"/>
              <a:cs typeface="Verdana" panose="020B0604030504040204" pitchFamily="34" charset="0"/>
            </a:endParaRPr>
          </a:p>
        </p:txBody>
      </p:sp>
      <p:grpSp>
        <p:nvGrpSpPr>
          <p:cNvPr id="11" name="群組 10">
            <a:extLst>
              <a:ext uri="{FF2B5EF4-FFF2-40B4-BE49-F238E27FC236}">
                <a16:creationId xmlns:a16="http://schemas.microsoft.com/office/drawing/2014/main" id="{FC211C31-5D7A-41F2-A4C7-0CF7F97914C1}"/>
              </a:ext>
            </a:extLst>
          </p:cNvPr>
          <p:cNvGrpSpPr/>
          <p:nvPr/>
        </p:nvGrpSpPr>
        <p:grpSpPr>
          <a:xfrm>
            <a:off x="1343035" y="615064"/>
            <a:ext cx="6056386" cy="4405136"/>
            <a:chOff x="832192" y="615064"/>
            <a:chExt cx="5979861" cy="4405136"/>
          </a:xfrm>
        </p:grpSpPr>
        <p:sp>
          <p:nvSpPr>
            <p:cNvPr id="62" name="Freeform 6">
              <a:extLst>
                <a:ext uri="{FF2B5EF4-FFF2-40B4-BE49-F238E27FC236}">
                  <a16:creationId xmlns:a16="http://schemas.microsoft.com/office/drawing/2014/main" id="{63035223-6869-4C05-A65F-2A196F445178}"/>
                </a:ext>
              </a:extLst>
            </p:cNvPr>
            <p:cNvSpPr>
              <a:spLocks noEditPoints="1"/>
            </p:cNvSpPr>
            <p:nvPr/>
          </p:nvSpPr>
          <p:spPr bwMode="auto">
            <a:xfrm>
              <a:off x="1508571" y="2488875"/>
              <a:ext cx="811816" cy="810204"/>
            </a:xfrm>
            <a:custGeom>
              <a:avLst/>
              <a:gdLst>
                <a:gd name="T0" fmla="*/ 208 w 426"/>
                <a:gd name="T1" fmla="*/ 0 h 425"/>
                <a:gd name="T2" fmla="*/ 191 w 426"/>
                <a:gd name="T3" fmla="*/ 1 h 425"/>
                <a:gd name="T4" fmla="*/ 187 w 426"/>
                <a:gd name="T5" fmla="*/ 1 h 425"/>
                <a:gd name="T6" fmla="*/ 184 w 426"/>
                <a:gd name="T7" fmla="*/ 2 h 425"/>
                <a:gd name="T8" fmla="*/ 256 w 426"/>
                <a:gd name="T9" fmla="*/ 18 h 425"/>
                <a:gd name="T10" fmla="*/ 223 w 426"/>
                <a:gd name="T11" fmla="*/ 0 h 425"/>
                <a:gd name="T12" fmla="*/ 115 w 426"/>
                <a:gd name="T13" fmla="*/ 24 h 425"/>
                <a:gd name="T14" fmla="*/ 111 w 426"/>
                <a:gd name="T15" fmla="*/ 26 h 425"/>
                <a:gd name="T16" fmla="*/ 58 w 426"/>
                <a:gd name="T17" fmla="*/ 66 h 425"/>
                <a:gd name="T18" fmla="*/ 54 w 426"/>
                <a:gd name="T19" fmla="*/ 71 h 425"/>
                <a:gd name="T20" fmla="*/ 51 w 426"/>
                <a:gd name="T21" fmla="*/ 74 h 425"/>
                <a:gd name="T22" fmla="*/ 46 w 426"/>
                <a:gd name="T23" fmla="*/ 80 h 425"/>
                <a:gd name="T24" fmla="*/ 36 w 426"/>
                <a:gd name="T25" fmla="*/ 95 h 425"/>
                <a:gd name="T26" fmla="*/ 34 w 426"/>
                <a:gd name="T27" fmla="*/ 98 h 425"/>
                <a:gd name="T28" fmla="*/ 7 w 426"/>
                <a:gd name="T29" fmla="*/ 159 h 425"/>
                <a:gd name="T30" fmla="*/ 6 w 426"/>
                <a:gd name="T31" fmla="*/ 163 h 425"/>
                <a:gd name="T32" fmla="*/ 17 w 426"/>
                <a:gd name="T33" fmla="*/ 182 h 425"/>
                <a:gd name="T34" fmla="*/ 26 w 426"/>
                <a:gd name="T35" fmla="*/ 315 h 425"/>
                <a:gd name="T36" fmla="*/ 29 w 426"/>
                <a:gd name="T37" fmla="*/ 319 h 425"/>
                <a:gd name="T38" fmla="*/ 31 w 426"/>
                <a:gd name="T39" fmla="*/ 322 h 425"/>
                <a:gd name="T40" fmla="*/ 33 w 426"/>
                <a:gd name="T41" fmla="*/ 326 h 425"/>
                <a:gd name="T42" fmla="*/ 36 w 426"/>
                <a:gd name="T43" fmla="*/ 331 h 425"/>
                <a:gd name="T44" fmla="*/ 38 w 426"/>
                <a:gd name="T45" fmla="*/ 334 h 425"/>
                <a:gd name="T46" fmla="*/ 44 w 426"/>
                <a:gd name="T47" fmla="*/ 343 h 425"/>
                <a:gd name="T48" fmla="*/ 105 w 426"/>
                <a:gd name="T49" fmla="*/ 396 h 425"/>
                <a:gd name="T50" fmla="*/ 108 w 426"/>
                <a:gd name="T51" fmla="*/ 398 h 425"/>
                <a:gd name="T52" fmla="*/ 152 w 426"/>
                <a:gd name="T53" fmla="*/ 416 h 425"/>
                <a:gd name="T54" fmla="*/ 155 w 426"/>
                <a:gd name="T55" fmla="*/ 418 h 425"/>
                <a:gd name="T56" fmla="*/ 159 w 426"/>
                <a:gd name="T57" fmla="*/ 419 h 425"/>
                <a:gd name="T58" fmla="*/ 179 w 426"/>
                <a:gd name="T59" fmla="*/ 423 h 425"/>
                <a:gd name="T60" fmla="*/ 183 w 426"/>
                <a:gd name="T61" fmla="*/ 423 h 425"/>
                <a:gd name="T62" fmla="*/ 249 w 426"/>
                <a:gd name="T63" fmla="*/ 423 h 425"/>
                <a:gd name="T64" fmla="*/ 253 w 426"/>
                <a:gd name="T65" fmla="*/ 422 h 425"/>
                <a:gd name="T66" fmla="*/ 256 w 426"/>
                <a:gd name="T67" fmla="*/ 421 h 425"/>
                <a:gd name="T68" fmla="*/ 333 w 426"/>
                <a:gd name="T69" fmla="*/ 388 h 425"/>
                <a:gd name="T70" fmla="*/ 338 w 426"/>
                <a:gd name="T71" fmla="*/ 385 h 425"/>
                <a:gd name="T72" fmla="*/ 342 w 426"/>
                <a:gd name="T73" fmla="*/ 382 h 425"/>
                <a:gd name="T74" fmla="*/ 382 w 426"/>
                <a:gd name="T75" fmla="*/ 343 h 425"/>
                <a:gd name="T76" fmla="*/ 390 w 426"/>
                <a:gd name="T77" fmla="*/ 331 h 425"/>
                <a:gd name="T78" fmla="*/ 393 w 426"/>
                <a:gd name="T79" fmla="*/ 326 h 425"/>
                <a:gd name="T80" fmla="*/ 411 w 426"/>
                <a:gd name="T81" fmla="*/ 223 h 425"/>
                <a:gd name="T82" fmla="*/ 424 w 426"/>
                <a:gd name="T83" fmla="*/ 242 h 425"/>
                <a:gd name="T84" fmla="*/ 424 w 426"/>
                <a:gd name="T85" fmla="*/ 239 h 425"/>
                <a:gd name="T86" fmla="*/ 425 w 426"/>
                <a:gd name="T87" fmla="*/ 235 h 425"/>
                <a:gd name="T88" fmla="*/ 423 w 426"/>
                <a:gd name="T89" fmla="*/ 176 h 425"/>
                <a:gd name="T90" fmla="*/ 422 w 426"/>
                <a:gd name="T91" fmla="*/ 172 h 425"/>
                <a:gd name="T92" fmla="*/ 421 w 426"/>
                <a:gd name="T93" fmla="*/ 168 h 425"/>
                <a:gd name="T94" fmla="*/ 421 w 426"/>
                <a:gd name="T95" fmla="*/ 164 h 425"/>
                <a:gd name="T96" fmla="*/ 420 w 426"/>
                <a:gd name="T97" fmla="*/ 161 h 425"/>
                <a:gd name="T98" fmla="*/ 419 w 426"/>
                <a:gd name="T99" fmla="*/ 157 h 425"/>
                <a:gd name="T100" fmla="*/ 375 w 426"/>
                <a:gd name="T101" fmla="*/ 74 h 425"/>
                <a:gd name="T102" fmla="*/ 370 w 426"/>
                <a:gd name="T103" fmla="*/ 69 h 425"/>
                <a:gd name="T104" fmla="*/ 334 w 426"/>
                <a:gd name="T105" fmla="*/ 37 h 425"/>
                <a:gd name="T106" fmla="*/ 328 w 426"/>
                <a:gd name="T107" fmla="*/ 33 h 425"/>
                <a:gd name="T108" fmla="*/ 323 w 426"/>
                <a:gd name="T109" fmla="*/ 30 h 425"/>
                <a:gd name="T110" fmla="*/ 320 w 426"/>
                <a:gd name="T111" fmla="*/ 28 h 425"/>
                <a:gd name="T112" fmla="*/ 316 w 426"/>
                <a:gd name="T113" fmla="*/ 26 h 425"/>
                <a:gd name="T114" fmla="*/ 312 w 426"/>
                <a:gd name="T115" fmla="*/ 24 h 425"/>
                <a:gd name="T116" fmla="*/ 308 w 426"/>
                <a:gd name="T117" fmla="*/ 22 h 425"/>
                <a:gd name="T118" fmla="*/ 303 w 426"/>
                <a:gd name="T119" fmla="*/ 19 h 425"/>
                <a:gd name="T120" fmla="*/ 299 w 426"/>
                <a:gd name="T121" fmla="*/ 1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6" h="425">
                  <a:moveTo>
                    <a:pt x="213" y="0"/>
                  </a:moveTo>
                  <a:cubicBezTo>
                    <a:pt x="213" y="0"/>
                    <a:pt x="212" y="0"/>
                    <a:pt x="212" y="0"/>
                  </a:cubicBezTo>
                  <a:cubicBezTo>
                    <a:pt x="212" y="0"/>
                    <a:pt x="212" y="0"/>
                    <a:pt x="212" y="0"/>
                  </a:cubicBezTo>
                  <a:cubicBezTo>
                    <a:pt x="212" y="0"/>
                    <a:pt x="212" y="0"/>
                    <a:pt x="212" y="0"/>
                  </a:cubicBezTo>
                  <a:cubicBezTo>
                    <a:pt x="212" y="0"/>
                    <a:pt x="212" y="0"/>
                    <a:pt x="212" y="0"/>
                  </a:cubicBezTo>
                  <a:cubicBezTo>
                    <a:pt x="212" y="0"/>
                    <a:pt x="212" y="0"/>
                    <a:pt x="211" y="0"/>
                  </a:cubicBezTo>
                  <a:cubicBezTo>
                    <a:pt x="211" y="0"/>
                    <a:pt x="211" y="0"/>
                    <a:pt x="211" y="0"/>
                  </a:cubicBezTo>
                  <a:cubicBezTo>
                    <a:pt x="211" y="0"/>
                    <a:pt x="211" y="0"/>
                    <a:pt x="211" y="0"/>
                  </a:cubicBezTo>
                  <a:cubicBezTo>
                    <a:pt x="211" y="0"/>
                    <a:pt x="211" y="0"/>
                    <a:pt x="211" y="0"/>
                  </a:cubicBezTo>
                  <a:cubicBezTo>
                    <a:pt x="211" y="0"/>
                    <a:pt x="211" y="0"/>
                    <a:pt x="211" y="0"/>
                  </a:cubicBezTo>
                  <a:cubicBezTo>
                    <a:pt x="211" y="0"/>
                    <a:pt x="211" y="0"/>
                    <a:pt x="211" y="0"/>
                  </a:cubicBezTo>
                  <a:cubicBezTo>
                    <a:pt x="211" y="0"/>
                    <a:pt x="210" y="0"/>
                    <a:pt x="210" y="0"/>
                  </a:cubicBezTo>
                  <a:cubicBezTo>
                    <a:pt x="210" y="0"/>
                    <a:pt x="210" y="0"/>
                    <a:pt x="210" y="0"/>
                  </a:cubicBezTo>
                  <a:cubicBezTo>
                    <a:pt x="210" y="0"/>
                    <a:pt x="210" y="0"/>
                    <a:pt x="210" y="0"/>
                  </a:cubicBezTo>
                  <a:cubicBezTo>
                    <a:pt x="210" y="0"/>
                    <a:pt x="210" y="0"/>
                    <a:pt x="210" y="0"/>
                  </a:cubicBezTo>
                  <a:cubicBezTo>
                    <a:pt x="210" y="0"/>
                    <a:pt x="210" y="0"/>
                    <a:pt x="209" y="0"/>
                  </a:cubicBezTo>
                  <a:cubicBezTo>
                    <a:pt x="209" y="0"/>
                    <a:pt x="209" y="0"/>
                    <a:pt x="209" y="0"/>
                  </a:cubicBezTo>
                  <a:cubicBezTo>
                    <a:pt x="209" y="0"/>
                    <a:pt x="209" y="0"/>
                    <a:pt x="209" y="0"/>
                  </a:cubicBezTo>
                  <a:cubicBezTo>
                    <a:pt x="209" y="0"/>
                    <a:pt x="209" y="0"/>
                    <a:pt x="209" y="0"/>
                  </a:cubicBezTo>
                  <a:cubicBezTo>
                    <a:pt x="209" y="0"/>
                    <a:pt x="209" y="0"/>
                    <a:pt x="208" y="0"/>
                  </a:cubicBezTo>
                  <a:cubicBezTo>
                    <a:pt x="208" y="0"/>
                    <a:pt x="208" y="0"/>
                    <a:pt x="208" y="0"/>
                  </a:cubicBezTo>
                  <a:cubicBezTo>
                    <a:pt x="208" y="0"/>
                    <a:pt x="208" y="0"/>
                    <a:pt x="208" y="0"/>
                  </a:cubicBezTo>
                  <a:cubicBezTo>
                    <a:pt x="208" y="0"/>
                    <a:pt x="208" y="0"/>
                    <a:pt x="208" y="0"/>
                  </a:cubicBezTo>
                  <a:cubicBezTo>
                    <a:pt x="208" y="0"/>
                    <a:pt x="208" y="0"/>
                    <a:pt x="208" y="0"/>
                  </a:cubicBezTo>
                  <a:cubicBezTo>
                    <a:pt x="208" y="0"/>
                    <a:pt x="208" y="0"/>
                    <a:pt x="208" y="0"/>
                  </a:cubicBezTo>
                  <a:cubicBezTo>
                    <a:pt x="207" y="0"/>
                    <a:pt x="207" y="0"/>
                    <a:pt x="207" y="0"/>
                  </a:cubicBezTo>
                  <a:cubicBezTo>
                    <a:pt x="207" y="0"/>
                    <a:pt x="207" y="0"/>
                    <a:pt x="207" y="0"/>
                  </a:cubicBezTo>
                  <a:cubicBezTo>
                    <a:pt x="207" y="0"/>
                    <a:pt x="207" y="0"/>
                    <a:pt x="207" y="0"/>
                  </a:cubicBezTo>
                  <a:cubicBezTo>
                    <a:pt x="207" y="0"/>
                    <a:pt x="207" y="0"/>
                    <a:pt x="207" y="0"/>
                  </a:cubicBezTo>
                  <a:cubicBezTo>
                    <a:pt x="207" y="0"/>
                    <a:pt x="207" y="0"/>
                    <a:pt x="207" y="0"/>
                  </a:cubicBezTo>
                  <a:cubicBezTo>
                    <a:pt x="207" y="0"/>
                    <a:pt x="207" y="0"/>
                    <a:pt x="207" y="0"/>
                  </a:cubicBezTo>
                  <a:cubicBezTo>
                    <a:pt x="206" y="0"/>
                    <a:pt x="206" y="0"/>
                    <a:pt x="206" y="0"/>
                  </a:cubicBezTo>
                  <a:cubicBezTo>
                    <a:pt x="206" y="0"/>
                    <a:pt x="206" y="0"/>
                    <a:pt x="206" y="0"/>
                  </a:cubicBezTo>
                  <a:cubicBezTo>
                    <a:pt x="206" y="0"/>
                    <a:pt x="206" y="0"/>
                    <a:pt x="206" y="0"/>
                  </a:cubicBezTo>
                  <a:cubicBezTo>
                    <a:pt x="206" y="0"/>
                    <a:pt x="206" y="0"/>
                    <a:pt x="206" y="0"/>
                  </a:cubicBezTo>
                  <a:cubicBezTo>
                    <a:pt x="205" y="0"/>
                    <a:pt x="205" y="0"/>
                    <a:pt x="205" y="0"/>
                  </a:cubicBezTo>
                  <a:cubicBezTo>
                    <a:pt x="205" y="0"/>
                    <a:pt x="205" y="0"/>
                    <a:pt x="205" y="0"/>
                  </a:cubicBezTo>
                  <a:cubicBezTo>
                    <a:pt x="205" y="0"/>
                    <a:pt x="205" y="0"/>
                    <a:pt x="205" y="0"/>
                  </a:cubicBezTo>
                  <a:cubicBezTo>
                    <a:pt x="205" y="0"/>
                    <a:pt x="205" y="0"/>
                    <a:pt x="205" y="0"/>
                  </a:cubicBezTo>
                  <a:cubicBezTo>
                    <a:pt x="204" y="0"/>
                    <a:pt x="204" y="0"/>
                    <a:pt x="204" y="0"/>
                  </a:cubicBezTo>
                  <a:cubicBezTo>
                    <a:pt x="204" y="0"/>
                    <a:pt x="204" y="0"/>
                    <a:pt x="204" y="0"/>
                  </a:cubicBezTo>
                  <a:cubicBezTo>
                    <a:pt x="204" y="0"/>
                    <a:pt x="204" y="0"/>
                    <a:pt x="204" y="0"/>
                  </a:cubicBezTo>
                  <a:cubicBezTo>
                    <a:pt x="204" y="0"/>
                    <a:pt x="204" y="0"/>
                    <a:pt x="204" y="0"/>
                  </a:cubicBezTo>
                  <a:cubicBezTo>
                    <a:pt x="203" y="0"/>
                    <a:pt x="203" y="0"/>
                    <a:pt x="202" y="0"/>
                  </a:cubicBezTo>
                  <a:cubicBezTo>
                    <a:pt x="202" y="0"/>
                    <a:pt x="202" y="0"/>
                    <a:pt x="202" y="0"/>
                  </a:cubicBezTo>
                  <a:cubicBezTo>
                    <a:pt x="199" y="0"/>
                    <a:pt x="195" y="0"/>
                    <a:pt x="191" y="1"/>
                  </a:cubicBezTo>
                  <a:cubicBezTo>
                    <a:pt x="191" y="1"/>
                    <a:pt x="191" y="1"/>
                    <a:pt x="191" y="1"/>
                  </a:cubicBezTo>
                  <a:cubicBezTo>
                    <a:pt x="191" y="1"/>
                    <a:pt x="191" y="1"/>
                    <a:pt x="191" y="1"/>
                  </a:cubicBezTo>
                  <a:cubicBezTo>
                    <a:pt x="191" y="1"/>
                    <a:pt x="191" y="1"/>
                    <a:pt x="191" y="1"/>
                  </a:cubicBezTo>
                  <a:cubicBezTo>
                    <a:pt x="191" y="1"/>
                    <a:pt x="190" y="1"/>
                    <a:pt x="190" y="1"/>
                  </a:cubicBezTo>
                  <a:cubicBezTo>
                    <a:pt x="190" y="1"/>
                    <a:pt x="190" y="1"/>
                    <a:pt x="190" y="1"/>
                  </a:cubicBezTo>
                  <a:cubicBezTo>
                    <a:pt x="190" y="1"/>
                    <a:pt x="190" y="1"/>
                    <a:pt x="190" y="1"/>
                  </a:cubicBezTo>
                  <a:cubicBezTo>
                    <a:pt x="190" y="1"/>
                    <a:pt x="190" y="1"/>
                    <a:pt x="190" y="1"/>
                  </a:cubicBezTo>
                  <a:cubicBezTo>
                    <a:pt x="190" y="1"/>
                    <a:pt x="190" y="1"/>
                    <a:pt x="190" y="1"/>
                  </a:cubicBezTo>
                  <a:cubicBezTo>
                    <a:pt x="190" y="1"/>
                    <a:pt x="190" y="1"/>
                    <a:pt x="190" y="1"/>
                  </a:cubicBezTo>
                  <a:cubicBezTo>
                    <a:pt x="190" y="1"/>
                    <a:pt x="189" y="1"/>
                    <a:pt x="189" y="1"/>
                  </a:cubicBezTo>
                  <a:cubicBezTo>
                    <a:pt x="189" y="1"/>
                    <a:pt x="189" y="1"/>
                    <a:pt x="189" y="1"/>
                  </a:cubicBezTo>
                  <a:cubicBezTo>
                    <a:pt x="189" y="1"/>
                    <a:pt x="189" y="1"/>
                    <a:pt x="189" y="1"/>
                  </a:cubicBezTo>
                  <a:cubicBezTo>
                    <a:pt x="189" y="1"/>
                    <a:pt x="189" y="1"/>
                    <a:pt x="189" y="1"/>
                  </a:cubicBezTo>
                  <a:cubicBezTo>
                    <a:pt x="189" y="1"/>
                    <a:pt x="189" y="1"/>
                    <a:pt x="189" y="1"/>
                  </a:cubicBezTo>
                  <a:cubicBezTo>
                    <a:pt x="189" y="1"/>
                    <a:pt x="189" y="1"/>
                    <a:pt x="189" y="1"/>
                  </a:cubicBezTo>
                  <a:cubicBezTo>
                    <a:pt x="189" y="1"/>
                    <a:pt x="188" y="1"/>
                    <a:pt x="188" y="1"/>
                  </a:cubicBezTo>
                  <a:cubicBezTo>
                    <a:pt x="188" y="1"/>
                    <a:pt x="188" y="1"/>
                    <a:pt x="188" y="1"/>
                  </a:cubicBezTo>
                  <a:cubicBezTo>
                    <a:pt x="188" y="1"/>
                    <a:pt x="188" y="1"/>
                    <a:pt x="188" y="1"/>
                  </a:cubicBezTo>
                  <a:cubicBezTo>
                    <a:pt x="188" y="1"/>
                    <a:pt x="188" y="1"/>
                    <a:pt x="188" y="1"/>
                  </a:cubicBezTo>
                  <a:cubicBezTo>
                    <a:pt x="188" y="1"/>
                    <a:pt x="188" y="1"/>
                    <a:pt x="188" y="1"/>
                  </a:cubicBezTo>
                  <a:cubicBezTo>
                    <a:pt x="188" y="1"/>
                    <a:pt x="188" y="1"/>
                    <a:pt x="188" y="1"/>
                  </a:cubicBezTo>
                  <a:cubicBezTo>
                    <a:pt x="188" y="1"/>
                    <a:pt x="187" y="1"/>
                    <a:pt x="187" y="1"/>
                  </a:cubicBezTo>
                  <a:cubicBezTo>
                    <a:pt x="187" y="1"/>
                    <a:pt x="187" y="1"/>
                    <a:pt x="187" y="1"/>
                  </a:cubicBezTo>
                  <a:cubicBezTo>
                    <a:pt x="187" y="1"/>
                    <a:pt x="187" y="1"/>
                    <a:pt x="187" y="1"/>
                  </a:cubicBezTo>
                  <a:cubicBezTo>
                    <a:pt x="187" y="1"/>
                    <a:pt x="187" y="1"/>
                    <a:pt x="187" y="1"/>
                  </a:cubicBezTo>
                  <a:cubicBezTo>
                    <a:pt x="187" y="1"/>
                    <a:pt x="187" y="1"/>
                    <a:pt x="187" y="1"/>
                  </a:cubicBezTo>
                  <a:cubicBezTo>
                    <a:pt x="187" y="1"/>
                    <a:pt x="187" y="1"/>
                    <a:pt x="187" y="1"/>
                  </a:cubicBezTo>
                  <a:cubicBezTo>
                    <a:pt x="187" y="1"/>
                    <a:pt x="186" y="1"/>
                    <a:pt x="186" y="1"/>
                  </a:cubicBezTo>
                  <a:cubicBezTo>
                    <a:pt x="186" y="1"/>
                    <a:pt x="186" y="1"/>
                    <a:pt x="186" y="1"/>
                  </a:cubicBezTo>
                  <a:cubicBezTo>
                    <a:pt x="186" y="1"/>
                    <a:pt x="186" y="1"/>
                    <a:pt x="186" y="1"/>
                  </a:cubicBezTo>
                  <a:cubicBezTo>
                    <a:pt x="186" y="1"/>
                    <a:pt x="186" y="1"/>
                    <a:pt x="186" y="1"/>
                  </a:cubicBezTo>
                  <a:cubicBezTo>
                    <a:pt x="186" y="1"/>
                    <a:pt x="186" y="1"/>
                    <a:pt x="186" y="1"/>
                  </a:cubicBezTo>
                  <a:cubicBezTo>
                    <a:pt x="186" y="1"/>
                    <a:pt x="186" y="1"/>
                    <a:pt x="186" y="1"/>
                  </a:cubicBezTo>
                  <a:cubicBezTo>
                    <a:pt x="186" y="1"/>
                    <a:pt x="186" y="1"/>
                    <a:pt x="185" y="1"/>
                  </a:cubicBezTo>
                  <a:cubicBezTo>
                    <a:pt x="185" y="1"/>
                    <a:pt x="185" y="1"/>
                    <a:pt x="185" y="1"/>
                  </a:cubicBezTo>
                  <a:cubicBezTo>
                    <a:pt x="185" y="1"/>
                    <a:pt x="185" y="1"/>
                    <a:pt x="185" y="1"/>
                  </a:cubicBezTo>
                  <a:cubicBezTo>
                    <a:pt x="185" y="1"/>
                    <a:pt x="185" y="1"/>
                    <a:pt x="185" y="1"/>
                  </a:cubicBezTo>
                  <a:cubicBezTo>
                    <a:pt x="185" y="1"/>
                    <a:pt x="185" y="1"/>
                    <a:pt x="185" y="1"/>
                  </a:cubicBezTo>
                  <a:cubicBezTo>
                    <a:pt x="185" y="2"/>
                    <a:pt x="185" y="2"/>
                    <a:pt x="185" y="2"/>
                  </a:cubicBezTo>
                  <a:cubicBezTo>
                    <a:pt x="185" y="2"/>
                    <a:pt x="185" y="2"/>
                    <a:pt x="184" y="2"/>
                  </a:cubicBezTo>
                  <a:cubicBezTo>
                    <a:pt x="184" y="2"/>
                    <a:pt x="184" y="2"/>
                    <a:pt x="184" y="2"/>
                  </a:cubicBezTo>
                  <a:cubicBezTo>
                    <a:pt x="184" y="2"/>
                    <a:pt x="184" y="2"/>
                    <a:pt x="184" y="2"/>
                  </a:cubicBezTo>
                  <a:cubicBezTo>
                    <a:pt x="184" y="2"/>
                    <a:pt x="184" y="2"/>
                    <a:pt x="184" y="2"/>
                  </a:cubicBezTo>
                  <a:cubicBezTo>
                    <a:pt x="184" y="2"/>
                    <a:pt x="184" y="2"/>
                    <a:pt x="184" y="2"/>
                  </a:cubicBezTo>
                  <a:cubicBezTo>
                    <a:pt x="184" y="2"/>
                    <a:pt x="184" y="2"/>
                    <a:pt x="184" y="2"/>
                  </a:cubicBezTo>
                  <a:cubicBezTo>
                    <a:pt x="184" y="2"/>
                    <a:pt x="184" y="2"/>
                    <a:pt x="184" y="2"/>
                  </a:cubicBezTo>
                  <a:cubicBezTo>
                    <a:pt x="183" y="2"/>
                    <a:pt x="183" y="2"/>
                    <a:pt x="183" y="2"/>
                  </a:cubicBezTo>
                  <a:cubicBezTo>
                    <a:pt x="183" y="2"/>
                    <a:pt x="183" y="2"/>
                    <a:pt x="183" y="2"/>
                  </a:cubicBezTo>
                  <a:cubicBezTo>
                    <a:pt x="183" y="2"/>
                    <a:pt x="183" y="2"/>
                    <a:pt x="183" y="2"/>
                  </a:cubicBezTo>
                  <a:cubicBezTo>
                    <a:pt x="183" y="2"/>
                    <a:pt x="183" y="2"/>
                    <a:pt x="183" y="2"/>
                  </a:cubicBezTo>
                  <a:cubicBezTo>
                    <a:pt x="183" y="2"/>
                    <a:pt x="183" y="2"/>
                    <a:pt x="183" y="2"/>
                  </a:cubicBezTo>
                  <a:cubicBezTo>
                    <a:pt x="183" y="2"/>
                    <a:pt x="183" y="2"/>
                    <a:pt x="183" y="2"/>
                  </a:cubicBezTo>
                  <a:cubicBezTo>
                    <a:pt x="182" y="2"/>
                    <a:pt x="182" y="2"/>
                    <a:pt x="182" y="2"/>
                  </a:cubicBezTo>
                  <a:cubicBezTo>
                    <a:pt x="182" y="2"/>
                    <a:pt x="182" y="2"/>
                    <a:pt x="182" y="2"/>
                  </a:cubicBezTo>
                  <a:cubicBezTo>
                    <a:pt x="182" y="2"/>
                    <a:pt x="182" y="2"/>
                    <a:pt x="182" y="2"/>
                  </a:cubicBezTo>
                  <a:cubicBezTo>
                    <a:pt x="182" y="2"/>
                    <a:pt x="182" y="2"/>
                    <a:pt x="182" y="2"/>
                  </a:cubicBezTo>
                  <a:cubicBezTo>
                    <a:pt x="182" y="2"/>
                    <a:pt x="182" y="2"/>
                    <a:pt x="182" y="2"/>
                  </a:cubicBezTo>
                  <a:cubicBezTo>
                    <a:pt x="182" y="2"/>
                    <a:pt x="182" y="2"/>
                    <a:pt x="182" y="2"/>
                  </a:cubicBezTo>
                  <a:cubicBezTo>
                    <a:pt x="182" y="2"/>
                    <a:pt x="181" y="2"/>
                    <a:pt x="181" y="2"/>
                  </a:cubicBezTo>
                  <a:cubicBezTo>
                    <a:pt x="181" y="2"/>
                    <a:pt x="181" y="2"/>
                    <a:pt x="181" y="2"/>
                  </a:cubicBezTo>
                  <a:cubicBezTo>
                    <a:pt x="178" y="3"/>
                    <a:pt x="174" y="3"/>
                    <a:pt x="170" y="4"/>
                  </a:cubicBezTo>
                  <a:cubicBezTo>
                    <a:pt x="166" y="5"/>
                    <a:pt x="164" y="9"/>
                    <a:pt x="165" y="12"/>
                  </a:cubicBezTo>
                  <a:cubicBezTo>
                    <a:pt x="165" y="16"/>
                    <a:pt x="168" y="18"/>
                    <a:pt x="172" y="18"/>
                  </a:cubicBezTo>
                  <a:cubicBezTo>
                    <a:pt x="172" y="18"/>
                    <a:pt x="173" y="18"/>
                    <a:pt x="173" y="18"/>
                  </a:cubicBezTo>
                  <a:cubicBezTo>
                    <a:pt x="186" y="15"/>
                    <a:pt x="200" y="14"/>
                    <a:pt x="213" y="14"/>
                  </a:cubicBezTo>
                  <a:cubicBezTo>
                    <a:pt x="213" y="14"/>
                    <a:pt x="213" y="14"/>
                    <a:pt x="214" y="14"/>
                  </a:cubicBezTo>
                  <a:cubicBezTo>
                    <a:pt x="214" y="14"/>
                    <a:pt x="214" y="14"/>
                    <a:pt x="214" y="14"/>
                  </a:cubicBezTo>
                  <a:cubicBezTo>
                    <a:pt x="228" y="14"/>
                    <a:pt x="241" y="16"/>
                    <a:pt x="254" y="18"/>
                  </a:cubicBezTo>
                  <a:cubicBezTo>
                    <a:pt x="255" y="18"/>
                    <a:pt x="255" y="18"/>
                    <a:pt x="256" y="18"/>
                  </a:cubicBezTo>
                  <a:cubicBezTo>
                    <a:pt x="259" y="18"/>
                    <a:pt x="262" y="16"/>
                    <a:pt x="263" y="13"/>
                  </a:cubicBezTo>
                  <a:cubicBezTo>
                    <a:pt x="263" y="9"/>
                    <a:pt x="261" y="5"/>
                    <a:pt x="257" y="4"/>
                  </a:cubicBezTo>
                  <a:cubicBezTo>
                    <a:pt x="247" y="2"/>
                    <a:pt x="237" y="1"/>
                    <a:pt x="226" y="0"/>
                  </a:cubicBezTo>
                  <a:cubicBezTo>
                    <a:pt x="226" y="0"/>
                    <a:pt x="226" y="0"/>
                    <a:pt x="226" y="0"/>
                  </a:cubicBezTo>
                  <a:cubicBezTo>
                    <a:pt x="226" y="0"/>
                    <a:pt x="226" y="0"/>
                    <a:pt x="226" y="0"/>
                  </a:cubicBezTo>
                  <a:cubicBezTo>
                    <a:pt x="226" y="0"/>
                    <a:pt x="226" y="0"/>
                    <a:pt x="226" y="0"/>
                  </a:cubicBezTo>
                  <a:cubicBezTo>
                    <a:pt x="226" y="0"/>
                    <a:pt x="226" y="0"/>
                    <a:pt x="226" y="0"/>
                  </a:cubicBezTo>
                  <a:cubicBezTo>
                    <a:pt x="226" y="0"/>
                    <a:pt x="226" y="0"/>
                    <a:pt x="226" y="0"/>
                  </a:cubicBezTo>
                  <a:cubicBezTo>
                    <a:pt x="226" y="0"/>
                    <a:pt x="225" y="0"/>
                    <a:pt x="225" y="0"/>
                  </a:cubicBezTo>
                  <a:cubicBezTo>
                    <a:pt x="225" y="0"/>
                    <a:pt x="225" y="0"/>
                    <a:pt x="225" y="0"/>
                  </a:cubicBezTo>
                  <a:cubicBezTo>
                    <a:pt x="225" y="0"/>
                    <a:pt x="225" y="0"/>
                    <a:pt x="225" y="0"/>
                  </a:cubicBezTo>
                  <a:cubicBezTo>
                    <a:pt x="225" y="0"/>
                    <a:pt x="225" y="0"/>
                    <a:pt x="225" y="0"/>
                  </a:cubicBezTo>
                  <a:cubicBezTo>
                    <a:pt x="225" y="0"/>
                    <a:pt x="225" y="0"/>
                    <a:pt x="225" y="0"/>
                  </a:cubicBezTo>
                  <a:cubicBezTo>
                    <a:pt x="225" y="0"/>
                    <a:pt x="225" y="0"/>
                    <a:pt x="225" y="0"/>
                  </a:cubicBezTo>
                  <a:cubicBezTo>
                    <a:pt x="225" y="0"/>
                    <a:pt x="224" y="0"/>
                    <a:pt x="224" y="0"/>
                  </a:cubicBezTo>
                  <a:cubicBezTo>
                    <a:pt x="224" y="0"/>
                    <a:pt x="224" y="0"/>
                    <a:pt x="224" y="0"/>
                  </a:cubicBezTo>
                  <a:cubicBezTo>
                    <a:pt x="224" y="0"/>
                    <a:pt x="224" y="0"/>
                    <a:pt x="224" y="0"/>
                  </a:cubicBezTo>
                  <a:cubicBezTo>
                    <a:pt x="224" y="0"/>
                    <a:pt x="224" y="0"/>
                    <a:pt x="224" y="0"/>
                  </a:cubicBezTo>
                  <a:cubicBezTo>
                    <a:pt x="224" y="0"/>
                    <a:pt x="224" y="0"/>
                    <a:pt x="224" y="0"/>
                  </a:cubicBezTo>
                  <a:cubicBezTo>
                    <a:pt x="224" y="0"/>
                    <a:pt x="224" y="0"/>
                    <a:pt x="223" y="0"/>
                  </a:cubicBezTo>
                  <a:cubicBezTo>
                    <a:pt x="223" y="0"/>
                    <a:pt x="223" y="0"/>
                    <a:pt x="223" y="0"/>
                  </a:cubicBezTo>
                  <a:cubicBezTo>
                    <a:pt x="223" y="0"/>
                    <a:pt x="223" y="0"/>
                    <a:pt x="223" y="0"/>
                  </a:cubicBezTo>
                  <a:cubicBezTo>
                    <a:pt x="223" y="0"/>
                    <a:pt x="223" y="0"/>
                    <a:pt x="223" y="0"/>
                  </a:cubicBezTo>
                  <a:cubicBezTo>
                    <a:pt x="220" y="0"/>
                    <a:pt x="217" y="0"/>
                    <a:pt x="214" y="0"/>
                  </a:cubicBezTo>
                  <a:cubicBezTo>
                    <a:pt x="214" y="0"/>
                    <a:pt x="214" y="0"/>
                    <a:pt x="214" y="0"/>
                  </a:cubicBezTo>
                  <a:cubicBezTo>
                    <a:pt x="214" y="0"/>
                    <a:pt x="214" y="0"/>
                    <a:pt x="214" y="0"/>
                  </a:cubicBezTo>
                  <a:cubicBezTo>
                    <a:pt x="213" y="0"/>
                    <a:pt x="213" y="0"/>
                    <a:pt x="213" y="0"/>
                  </a:cubicBezTo>
                  <a:cubicBezTo>
                    <a:pt x="213" y="0"/>
                    <a:pt x="213" y="0"/>
                    <a:pt x="213" y="0"/>
                  </a:cubicBezTo>
                  <a:close/>
                  <a:moveTo>
                    <a:pt x="132" y="16"/>
                  </a:moveTo>
                  <a:cubicBezTo>
                    <a:pt x="131" y="16"/>
                    <a:pt x="130" y="16"/>
                    <a:pt x="129" y="17"/>
                  </a:cubicBezTo>
                  <a:cubicBezTo>
                    <a:pt x="125" y="19"/>
                    <a:pt x="121" y="20"/>
                    <a:pt x="117" y="22"/>
                  </a:cubicBezTo>
                  <a:cubicBezTo>
                    <a:pt x="117" y="22"/>
                    <a:pt x="117" y="22"/>
                    <a:pt x="117" y="22"/>
                  </a:cubicBezTo>
                  <a:cubicBezTo>
                    <a:pt x="117" y="23"/>
                    <a:pt x="117" y="23"/>
                    <a:pt x="117" y="23"/>
                  </a:cubicBezTo>
                  <a:cubicBezTo>
                    <a:pt x="117" y="23"/>
                    <a:pt x="117" y="23"/>
                    <a:pt x="117" y="23"/>
                  </a:cubicBezTo>
                  <a:cubicBezTo>
                    <a:pt x="117" y="23"/>
                    <a:pt x="117" y="23"/>
                    <a:pt x="116" y="23"/>
                  </a:cubicBezTo>
                  <a:cubicBezTo>
                    <a:pt x="116" y="23"/>
                    <a:pt x="116" y="23"/>
                    <a:pt x="116" y="23"/>
                  </a:cubicBezTo>
                  <a:cubicBezTo>
                    <a:pt x="116" y="23"/>
                    <a:pt x="116" y="23"/>
                    <a:pt x="116" y="23"/>
                  </a:cubicBezTo>
                  <a:cubicBezTo>
                    <a:pt x="116" y="23"/>
                    <a:pt x="116" y="23"/>
                    <a:pt x="116" y="23"/>
                  </a:cubicBezTo>
                  <a:cubicBezTo>
                    <a:pt x="116" y="23"/>
                    <a:pt x="116" y="23"/>
                    <a:pt x="116" y="23"/>
                  </a:cubicBezTo>
                  <a:cubicBezTo>
                    <a:pt x="116" y="23"/>
                    <a:pt x="116" y="23"/>
                    <a:pt x="116" y="23"/>
                  </a:cubicBezTo>
                  <a:cubicBezTo>
                    <a:pt x="116" y="23"/>
                    <a:pt x="116" y="23"/>
                    <a:pt x="116" y="23"/>
                  </a:cubicBezTo>
                  <a:cubicBezTo>
                    <a:pt x="116" y="23"/>
                    <a:pt x="116" y="23"/>
                    <a:pt x="116" y="23"/>
                  </a:cubicBezTo>
                  <a:cubicBezTo>
                    <a:pt x="115" y="23"/>
                    <a:pt x="115" y="23"/>
                    <a:pt x="115" y="23"/>
                  </a:cubicBezTo>
                  <a:cubicBezTo>
                    <a:pt x="115" y="23"/>
                    <a:pt x="115" y="23"/>
                    <a:pt x="115" y="23"/>
                  </a:cubicBezTo>
                  <a:cubicBezTo>
                    <a:pt x="115" y="23"/>
                    <a:pt x="115" y="23"/>
                    <a:pt x="115" y="24"/>
                  </a:cubicBezTo>
                  <a:cubicBezTo>
                    <a:pt x="115" y="24"/>
                    <a:pt x="115" y="24"/>
                    <a:pt x="115" y="24"/>
                  </a:cubicBezTo>
                  <a:cubicBezTo>
                    <a:pt x="115" y="24"/>
                    <a:pt x="115" y="24"/>
                    <a:pt x="115" y="24"/>
                  </a:cubicBezTo>
                  <a:cubicBezTo>
                    <a:pt x="115" y="24"/>
                    <a:pt x="115" y="24"/>
                    <a:pt x="115" y="24"/>
                  </a:cubicBezTo>
                  <a:cubicBezTo>
                    <a:pt x="115" y="24"/>
                    <a:pt x="114" y="24"/>
                    <a:pt x="114" y="24"/>
                  </a:cubicBezTo>
                  <a:cubicBezTo>
                    <a:pt x="114" y="24"/>
                    <a:pt x="114" y="24"/>
                    <a:pt x="114" y="24"/>
                  </a:cubicBezTo>
                  <a:cubicBezTo>
                    <a:pt x="114" y="24"/>
                    <a:pt x="114" y="24"/>
                    <a:pt x="114" y="24"/>
                  </a:cubicBezTo>
                  <a:cubicBezTo>
                    <a:pt x="114" y="24"/>
                    <a:pt x="114" y="24"/>
                    <a:pt x="114" y="24"/>
                  </a:cubicBezTo>
                  <a:cubicBezTo>
                    <a:pt x="114" y="24"/>
                    <a:pt x="114" y="24"/>
                    <a:pt x="114" y="24"/>
                  </a:cubicBezTo>
                  <a:cubicBezTo>
                    <a:pt x="114" y="24"/>
                    <a:pt x="114" y="24"/>
                    <a:pt x="114" y="24"/>
                  </a:cubicBezTo>
                  <a:cubicBezTo>
                    <a:pt x="114" y="24"/>
                    <a:pt x="114" y="24"/>
                    <a:pt x="114" y="24"/>
                  </a:cubicBezTo>
                  <a:cubicBezTo>
                    <a:pt x="113" y="24"/>
                    <a:pt x="113" y="24"/>
                    <a:pt x="113" y="24"/>
                  </a:cubicBezTo>
                  <a:cubicBezTo>
                    <a:pt x="113" y="24"/>
                    <a:pt x="113" y="24"/>
                    <a:pt x="113" y="24"/>
                  </a:cubicBezTo>
                  <a:cubicBezTo>
                    <a:pt x="113" y="25"/>
                    <a:pt x="112" y="25"/>
                    <a:pt x="112" y="25"/>
                  </a:cubicBezTo>
                  <a:cubicBezTo>
                    <a:pt x="112" y="25"/>
                    <a:pt x="112" y="25"/>
                    <a:pt x="112" y="25"/>
                  </a:cubicBezTo>
                  <a:cubicBezTo>
                    <a:pt x="112" y="25"/>
                    <a:pt x="112" y="25"/>
                    <a:pt x="112" y="25"/>
                  </a:cubicBezTo>
                  <a:cubicBezTo>
                    <a:pt x="112" y="25"/>
                    <a:pt x="112" y="25"/>
                    <a:pt x="112" y="25"/>
                  </a:cubicBezTo>
                  <a:cubicBezTo>
                    <a:pt x="112" y="25"/>
                    <a:pt x="112" y="25"/>
                    <a:pt x="112" y="25"/>
                  </a:cubicBezTo>
                  <a:cubicBezTo>
                    <a:pt x="111" y="25"/>
                    <a:pt x="111" y="25"/>
                    <a:pt x="111" y="25"/>
                  </a:cubicBezTo>
                  <a:cubicBezTo>
                    <a:pt x="111" y="25"/>
                    <a:pt x="111" y="25"/>
                    <a:pt x="111" y="26"/>
                  </a:cubicBezTo>
                  <a:cubicBezTo>
                    <a:pt x="111" y="26"/>
                    <a:pt x="111" y="26"/>
                    <a:pt x="111" y="26"/>
                  </a:cubicBezTo>
                  <a:cubicBezTo>
                    <a:pt x="111" y="26"/>
                    <a:pt x="111" y="26"/>
                    <a:pt x="111" y="26"/>
                  </a:cubicBezTo>
                  <a:cubicBezTo>
                    <a:pt x="111" y="26"/>
                    <a:pt x="111" y="26"/>
                    <a:pt x="111" y="26"/>
                  </a:cubicBezTo>
                  <a:cubicBezTo>
                    <a:pt x="111" y="26"/>
                    <a:pt x="111" y="26"/>
                    <a:pt x="111" y="26"/>
                  </a:cubicBezTo>
                  <a:cubicBezTo>
                    <a:pt x="111" y="26"/>
                    <a:pt x="111" y="26"/>
                    <a:pt x="111" y="26"/>
                  </a:cubicBezTo>
                  <a:cubicBezTo>
                    <a:pt x="111" y="26"/>
                    <a:pt x="110" y="26"/>
                    <a:pt x="110" y="26"/>
                  </a:cubicBezTo>
                  <a:cubicBezTo>
                    <a:pt x="110" y="26"/>
                    <a:pt x="110" y="26"/>
                    <a:pt x="110" y="26"/>
                  </a:cubicBezTo>
                  <a:cubicBezTo>
                    <a:pt x="110" y="26"/>
                    <a:pt x="110" y="26"/>
                    <a:pt x="110" y="26"/>
                  </a:cubicBezTo>
                  <a:cubicBezTo>
                    <a:pt x="110" y="26"/>
                    <a:pt x="110" y="26"/>
                    <a:pt x="110" y="26"/>
                  </a:cubicBezTo>
                  <a:cubicBezTo>
                    <a:pt x="110" y="26"/>
                    <a:pt x="110" y="26"/>
                    <a:pt x="110" y="26"/>
                  </a:cubicBezTo>
                  <a:cubicBezTo>
                    <a:pt x="110" y="26"/>
                    <a:pt x="110" y="26"/>
                    <a:pt x="110" y="26"/>
                  </a:cubicBezTo>
                  <a:cubicBezTo>
                    <a:pt x="110" y="26"/>
                    <a:pt x="110" y="26"/>
                    <a:pt x="109" y="27"/>
                  </a:cubicBezTo>
                  <a:cubicBezTo>
                    <a:pt x="109" y="27"/>
                    <a:pt x="109" y="27"/>
                    <a:pt x="109" y="27"/>
                  </a:cubicBezTo>
                  <a:cubicBezTo>
                    <a:pt x="103" y="30"/>
                    <a:pt x="97" y="34"/>
                    <a:pt x="91" y="38"/>
                  </a:cubicBezTo>
                  <a:cubicBezTo>
                    <a:pt x="88" y="40"/>
                    <a:pt x="87" y="44"/>
                    <a:pt x="90" y="48"/>
                  </a:cubicBezTo>
                  <a:cubicBezTo>
                    <a:pt x="91" y="50"/>
                    <a:pt x="93" y="51"/>
                    <a:pt x="96" y="51"/>
                  </a:cubicBezTo>
                  <a:cubicBezTo>
                    <a:pt x="97" y="51"/>
                    <a:pt x="98" y="50"/>
                    <a:pt x="100" y="50"/>
                  </a:cubicBezTo>
                  <a:cubicBezTo>
                    <a:pt x="111" y="42"/>
                    <a:pt x="123" y="35"/>
                    <a:pt x="135" y="30"/>
                  </a:cubicBezTo>
                  <a:cubicBezTo>
                    <a:pt x="138" y="28"/>
                    <a:pt x="140" y="24"/>
                    <a:pt x="139" y="21"/>
                  </a:cubicBezTo>
                  <a:cubicBezTo>
                    <a:pt x="137" y="18"/>
                    <a:pt x="135" y="16"/>
                    <a:pt x="132" y="16"/>
                  </a:cubicBezTo>
                  <a:close/>
                  <a:moveTo>
                    <a:pt x="64" y="64"/>
                  </a:moveTo>
                  <a:cubicBezTo>
                    <a:pt x="62" y="64"/>
                    <a:pt x="60" y="64"/>
                    <a:pt x="59" y="66"/>
                  </a:cubicBezTo>
                  <a:cubicBezTo>
                    <a:pt x="59" y="66"/>
                    <a:pt x="59" y="66"/>
                    <a:pt x="59" y="66"/>
                  </a:cubicBezTo>
                  <a:cubicBezTo>
                    <a:pt x="59" y="66"/>
                    <a:pt x="59" y="66"/>
                    <a:pt x="59" y="66"/>
                  </a:cubicBezTo>
                  <a:cubicBezTo>
                    <a:pt x="59" y="66"/>
                    <a:pt x="59" y="66"/>
                    <a:pt x="58" y="66"/>
                  </a:cubicBezTo>
                  <a:cubicBezTo>
                    <a:pt x="58" y="66"/>
                    <a:pt x="58" y="66"/>
                    <a:pt x="58" y="66"/>
                  </a:cubicBezTo>
                  <a:cubicBezTo>
                    <a:pt x="58" y="66"/>
                    <a:pt x="58" y="66"/>
                    <a:pt x="58" y="66"/>
                  </a:cubicBezTo>
                  <a:cubicBezTo>
                    <a:pt x="58" y="66"/>
                    <a:pt x="58" y="66"/>
                    <a:pt x="58" y="66"/>
                  </a:cubicBezTo>
                  <a:cubicBezTo>
                    <a:pt x="58" y="66"/>
                    <a:pt x="58" y="67"/>
                    <a:pt x="58" y="67"/>
                  </a:cubicBezTo>
                  <a:cubicBezTo>
                    <a:pt x="58" y="67"/>
                    <a:pt x="58" y="67"/>
                    <a:pt x="58" y="67"/>
                  </a:cubicBezTo>
                  <a:cubicBezTo>
                    <a:pt x="58" y="67"/>
                    <a:pt x="58" y="67"/>
                    <a:pt x="58" y="67"/>
                  </a:cubicBezTo>
                  <a:cubicBezTo>
                    <a:pt x="58" y="67"/>
                    <a:pt x="58" y="67"/>
                    <a:pt x="58" y="67"/>
                  </a:cubicBezTo>
                  <a:cubicBezTo>
                    <a:pt x="58" y="67"/>
                    <a:pt x="58" y="67"/>
                    <a:pt x="58" y="67"/>
                  </a:cubicBezTo>
                  <a:cubicBezTo>
                    <a:pt x="58" y="67"/>
                    <a:pt x="58" y="67"/>
                    <a:pt x="58" y="67"/>
                  </a:cubicBezTo>
                  <a:cubicBezTo>
                    <a:pt x="57" y="68"/>
                    <a:pt x="56" y="68"/>
                    <a:pt x="56" y="69"/>
                  </a:cubicBezTo>
                  <a:cubicBezTo>
                    <a:pt x="56" y="69"/>
                    <a:pt x="56" y="69"/>
                    <a:pt x="56" y="69"/>
                  </a:cubicBezTo>
                  <a:cubicBezTo>
                    <a:pt x="56" y="69"/>
                    <a:pt x="56" y="69"/>
                    <a:pt x="56" y="69"/>
                  </a:cubicBezTo>
                  <a:cubicBezTo>
                    <a:pt x="56" y="69"/>
                    <a:pt x="56" y="69"/>
                    <a:pt x="56" y="69"/>
                  </a:cubicBezTo>
                  <a:cubicBezTo>
                    <a:pt x="56" y="69"/>
                    <a:pt x="56" y="69"/>
                    <a:pt x="55" y="69"/>
                  </a:cubicBezTo>
                  <a:cubicBezTo>
                    <a:pt x="55" y="69"/>
                    <a:pt x="55" y="69"/>
                    <a:pt x="55" y="69"/>
                  </a:cubicBezTo>
                  <a:cubicBezTo>
                    <a:pt x="55" y="69"/>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4" y="70"/>
                    <a:pt x="54" y="71"/>
                  </a:cubicBezTo>
                  <a:cubicBezTo>
                    <a:pt x="54" y="71"/>
                    <a:pt x="54" y="71"/>
                    <a:pt x="54" y="71"/>
                  </a:cubicBezTo>
                  <a:cubicBezTo>
                    <a:pt x="54" y="71"/>
                    <a:pt x="54" y="71"/>
                    <a:pt x="54" y="71"/>
                  </a:cubicBezTo>
                  <a:cubicBezTo>
                    <a:pt x="54" y="71"/>
                    <a:pt x="54" y="71"/>
                    <a:pt x="54" y="71"/>
                  </a:cubicBezTo>
                  <a:cubicBezTo>
                    <a:pt x="54" y="71"/>
                    <a:pt x="54" y="71"/>
                    <a:pt x="54" y="71"/>
                  </a:cubicBezTo>
                  <a:cubicBezTo>
                    <a:pt x="54" y="71"/>
                    <a:pt x="54" y="71"/>
                    <a:pt x="54" y="71"/>
                  </a:cubicBezTo>
                  <a:cubicBezTo>
                    <a:pt x="54" y="71"/>
                    <a:pt x="54" y="71"/>
                    <a:pt x="54" y="71"/>
                  </a:cubicBezTo>
                  <a:cubicBezTo>
                    <a:pt x="54" y="71"/>
                    <a:pt x="54" y="71"/>
                    <a:pt x="54" y="71"/>
                  </a:cubicBezTo>
                  <a:cubicBezTo>
                    <a:pt x="54" y="71"/>
                    <a:pt x="54" y="71"/>
                    <a:pt x="54" y="72"/>
                  </a:cubicBezTo>
                  <a:cubicBezTo>
                    <a:pt x="54"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3"/>
                    <a:pt x="53" y="73"/>
                    <a:pt x="52" y="73"/>
                  </a:cubicBezTo>
                  <a:cubicBezTo>
                    <a:pt x="52" y="73"/>
                    <a:pt x="52" y="73"/>
                    <a:pt x="52" y="73"/>
                  </a:cubicBezTo>
                  <a:cubicBezTo>
                    <a:pt x="52" y="73"/>
                    <a:pt x="52" y="73"/>
                    <a:pt x="52" y="73"/>
                  </a:cubicBezTo>
                  <a:cubicBezTo>
                    <a:pt x="52" y="73"/>
                    <a:pt x="52" y="73"/>
                    <a:pt x="52" y="74"/>
                  </a:cubicBezTo>
                  <a:cubicBezTo>
                    <a:pt x="52" y="74"/>
                    <a:pt x="52" y="74"/>
                    <a:pt x="52" y="74"/>
                  </a:cubicBezTo>
                  <a:cubicBezTo>
                    <a:pt x="52" y="74"/>
                    <a:pt x="52" y="74"/>
                    <a:pt x="52" y="74"/>
                  </a:cubicBezTo>
                  <a:cubicBezTo>
                    <a:pt x="52"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5"/>
                    <a:pt x="51" y="75"/>
                    <a:pt x="51" y="75"/>
                  </a:cubicBezTo>
                  <a:cubicBezTo>
                    <a:pt x="51" y="75"/>
                    <a:pt x="51" y="75"/>
                    <a:pt x="51" y="75"/>
                  </a:cubicBezTo>
                  <a:cubicBezTo>
                    <a:pt x="51" y="75"/>
                    <a:pt x="51" y="75"/>
                    <a:pt x="51" y="75"/>
                  </a:cubicBezTo>
                  <a:cubicBezTo>
                    <a:pt x="51" y="75"/>
                    <a:pt x="51" y="75"/>
                    <a:pt x="51" y="75"/>
                  </a:cubicBezTo>
                  <a:cubicBezTo>
                    <a:pt x="51" y="75"/>
                    <a:pt x="50" y="75"/>
                    <a:pt x="50" y="75"/>
                  </a:cubicBezTo>
                  <a:cubicBezTo>
                    <a:pt x="50" y="75"/>
                    <a:pt x="50" y="75"/>
                    <a:pt x="50" y="75"/>
                  </a:cubicBezTo>
                  <a:cubicBezTo>
                    <a:pt x="50" y="75"/>
                    <a:pt x="50" y="75"/>
                    <a:pt x="50" y="75"/>
                  </a:cubicBezTo>
                  <a:cubicBezTo>
                    <a:pt x="50" y="75"/>
                    <a:pt x="50" y="75"/>
                    <a:pt x="50" y="76"/>
                  </a:cubicBezTo>
                  <a:cubicBezTo>
                    <a:pt x="50" y="76"/>
                    <a:pt x="50" y="76"/>
                    <a:pt x="50" y="76"/>
                  </a:cubicBezTo>
                  <a:cubicBezTo>
                    <a:pt x="50" y="76"/>
                    <a:pt x="50" y="76"/>
                    <a:pt x="50" y="76"/>
                  </a:cubicBezTo>
                  <a:cubicBezTo>
                    <a:pt x="50" y="76"/>
                    <a:pt x="50" y="76"/>
                    <a:pt x="50" y="76"/>
                  </a:cubicBezTo>
                  <a:cubicBezTo>
                    <a:pt x="50" y="76"/>
                    <a:pt x="50" y="76"/>
                    <a:pt x="50" y="76"/>
                  </a:cubicBezTo>
                  <a:cubicBezTo>
                    <a:pt x="50" y="76"/>
                    <a:pt x="50" y="76"/>
                    <a:pt x="50" y="76"/>
                  </a:cubicBezTo>
                  <a:cubicBezTo>
                    <a:pt x="50" y="76"/>
                    <a:pt x="50" y="76"/>
                    <a:pt x="49" y="76"/>
                  </a:cubicBezTo>
                  <a:cubicBezTo>
                    <a:pt x="49" y="76"/>
                    <a:pt x="49" y="76"/>
                    <a:pt x="49" y="76"/>
                  </a:cubicBezTo>
                  <a:cubicBezTo>
                    <a:pt x="49" y="76"/>
                    <a:pt x="49" y="76"/>
                    <a:pt x="49" y="77"/>
                  </a:cubicBezTo>
                  <a:cubicBezTo>
                    <a:pt x="49" y="77"/>
                    <a:pt x="49" y="77"/>
                    <a:pt x="49" y="77"/>
                  </a:cubicBezTo>
                  <a:cubicBezTo>
                    <a:pt x="48" y="78"/>
                    <a:pt x="47" y="79"/>
                    <a:pt x="46" y="80"/>
                  </a:cubicBezTo>
                  <a:cubicBezTo>
                    <a:pt x="46" y="80"/>
                    <a:pt x="46" y="80"/>
                    <a:pt x="46" y="80"/>
                  </a:cubicBezTo>
                  <a:cubicBezTo>
                    <a:pt x="46" y="80"/>
                    <a:pt x="46" y="80"/>
                    <a:pt x="46" y="80"/>
                  </a:cubicBezTo>
                  <a:cubicBezTo>
                    <a:pt x="46" y="80"/>
                    <a:pt x="46" y="80"/>
                    <a:pt x="46" y="80"/>
                  </a:cubicBezTo>
                  <a:cubicBezTo>
                    <a:pt x="46" y="80"/>
                    <a:pt x="46" y="80"/>
                    <a:pt x="46" y="80"/>
                  </a:cubicBezTo>
                  <a:cubicBezTo>
                    <a:pt x="46" y="80"/>
                    <a:pt x="46" y="80"/>
                    <a:pt x="46" y="80"/>
                  </a:cubicBezTo>
                  <a:cubicBezTo>
                    <a:pt x="44" y="84"/>
                    <a:pt x="41" y="87"/>
                    <a:pt x="39" y="90"/>
                  </a:cubicBezTo>
                  <a:cubicBezTo>
                    <a:pt x="39" y="90"/>
                    <a:pt x="39" y="90"/>
                    <a:pt x="39" y="90"/>
                  </a:cubicBezTo>
                  <a:cubicBezTo>
                    <a:pt x="39" y="90"/>
                    <a:pt x="39" y="90"/>
                    <a:pt x="39" y="90"/>
                  </a:cubicBezTo>
                  <a:cubicBezTo>
                    <a:pt x="39" y="90"/>
                    <a:pt x="39" y="90"/>
                    <a:pt x="39" y="90"/>
                  </a:cubicBezTo>
                  <a:cubicBezTo>
                    <a:pt x="39" y="90"/>
                    <a:pt x="39" y="90"/>
                    <a:pt x="39" y="90"/>
                  </a:cubicBezTo>
                  <a:cubicBezTo>
                    <a:pt x="39" y="90"/>
                    <a:pt x="39" y="90"/>
                    <a:pt x="39" y="90"/>
                  </a:cubicBezTo>
                  <a:cubicBezTo>
                    <a:pt x="39" y="91"/>
                    <a:pt x="38" y="91"/>
                    <a:pt x="38" y="91"/>
                  </a:cubicBezTo>
                  <a:cubicBezTo>
                    <a:pt x="38" y="91"/>
                    <a:pt x="38" y="91"/>
                    <a:pt x="38" y="91"/>
                  </a:cubicBezTo>
                  <a:cubicBezTo>
                    <a:pt x="38" y="91"/>
                    <a:pt x="38" y="91"/>
                    <a:pt x="38" y="91"/>
                  </a:cubicBezTo>
                  <a:cubicBezTo>
                    <a:pt x="38" y="91"/>
                    <a:pt x="38" y="91"/>
                    <a:pt x="38" y="91"/>
                  </a:cubicBezTo>
                  <a:cubicBezTo>
                    <a:pt x="38" y="91"/>
                    <a:pt x="38" y="91"/>
                    <a:pt x="38" y="91"/>
                  </a:cubicBezTo>
                  <a:cubicBezTo>
                    <a:pt x="38" y="91"/>
                    <a:pt x="38" y="91"/>
                    <a:pt x="38" y="91"/>
                  </a:cubicBezTo>
                  <a:cubicBezTo>
                    <a:pt x="38" y="91"/>
                    <a:pt x="38" y="92"/>
                    <a:pt x="38" y="92"/>
                  </a:cubicBezTo>
                  <a:cubicBezTo>
                    <a:pt x="38" y="92"/>
                    <a:pt x="38" y="92"/>
                    <a:pt x="38" y="92"/>
                  </a:cubicBezTo>
                  <a:cubicBezTo>
                    <a:pt x="37" y="92"/>
                    <a:pt x="37" y="93"/>
                    <a:pt x="36" y="94"/>
                  </a:cubicBezTo>
                  <a:cubicBezTo>
                    <a:pt x="36" y="94"/>
                    <a:pt x="36" y="94"/>
                    <a:pt x="36" y="94"/>
                  </a:cubicBezTo>
                  <a:cubicBezTo>
                    <a:pt x="36" y="94"/>
                    <a:pt x="36" y="94"/>
                    <a:pt x="36" y="94"/>
                  </a:cubicBezTo>
                  <a:cubicBezTo>
                    <a:pt x="36" y="94"/>
                    <a:pt x="36" y="94"/>
                    <a:pt x="36" y="94"/>
                  </a:cubicBezTo>
                  <a:cubicBezTo>
                    <a:pt x="36" y="94"/>
                    <a:pt x="36" y="95"/>
                    <a:pt x="36" y="95"/>
                  </a:cubicBezTo>
                  <a:cubicBezTo>
                    <a:pt x="36" y="95"/>
                    <a:pt x="36" y="95"/>
                    <a:pt x="36" y="95"/>
                  </a:cubicBezTo>
                  <a:cubicBezTo>
                    <a:pt x="36" y="95"/>
                    <a:pt x="36" y="95"/>
                    <a:pt x="36" y="95"/>
                  </a:cubicBezTo>
                  <a:cubicBezTo>
                    <a:pt x="36" y="95"/>
                    <a:pt x="36" y="95"/>
                    <a:pt x="36" y="95"/>
                  </a:cubicBezTo>
                  <a:cubicBezTo>
                    <a:pt x="35" y="95"/>
                    <a:pt x="35" y="95"/>
                    <a:pt x="35" y="95"/>
                  </a:cubicBezTo>
                  <a:cubicBezTo>
                    <a:pt x="35" y="95"/>
                    <a:pt x="35" y="95"/>
                    <a:pt x="35" y="95"/>
                  </a:cubicBezTo>
                  <a:cubicBezTo>
                    <a:pt x="35" y="95"/>
                    <a:pt x="35" y="95"/>
                    <a:pt x="35" y="95"/>
                  </a:cubicBezTo>
                  <a:cubicBezTo>
                    <a:pt x="35" y="96"/>
                    <a:pt x="35" y="96"/>
                    <a:pt x="35" y="96"/>
                  </a:cubicBezTo>
                  <a:cubicBezTo>
                    <a:pt x="35" y="96"/>
                    <a:pt x="35" y="96"/>
                    <a:pt x="35" y="96"/>
                  </a:cubicBezTo>
                  <a:cubicBezTo>
                    <a:pt x="35" y="96"/>
                    <a:pt x="35" y="96"/>
                    <a:pt x="35" y="96"/>
                  </a:cubicBezTo>
                  <a:cubicBezTo>
                    <a:pt x="35" y="96"/>
                    <a:pt x="35" y="96"/>
                    <a:pt x="35" y="96"/>
                  </a:cubicBezTo>
                  <a:cubicBezTo>
                    <a:pt x="35" y="96"/>
                    <a:pt x="35" y="96"/>
                    <a:pt x="35" y="96"/>
                  </a:cubicBezTo>
                  <a:cubicBezTo>
                    <a:pt x="35" y="96"/>
                    <a:pt x="35" y="96"/>
                    <a:pt x="35" y="96"/>
                  </a:cubicBezTo>
                  <a:cubicBezTo>
                    <a:pt x="35" y="96"/>
                    <a:pt x="35" y="96"/>
                    <a:pt x="35" y="96"/>
                  </a:cubicBezTo>
                  <a:cubicBezTo>
                    <a:pt x="35" y="96"/>
                    <a:pt x="35" y="97"/>
                    <a:pt x="34" y="97"/>
                  </a:cubicBezTo>
                  <a:cubicBezTo>
                    <a:pt x="34" y="97"/>
                    <a:pt x="34" y="97"/>
                    <a:pt x="34" y="97"/>
                  </a:cubicBezTo>
                  <a:cubicBezTo>
                    <a:pt x="34" y="97"/>
                    <a:pt x="34" y="97"/>
                    <a:pt x="34" y="97"/>
                  </a:cubicBezTo>
                  <a:cubicBezTo>
                    <a:pt x="34" y="97"/>
                    <a:pt x="34" y="97"/>
                    <a:pt x="34" y="97"/>
                  </a:cubicBezTo>
                  <a:cubicBezTo>
                    <a:pt x="34" y="97"/>
                    <a:pt x="34" y="97"/>
                    <a:pt x="34" y="97"/>
                  </a:cubicBezTo>
                  <a:cubicBezTo>
                    <a:pt x="34" y="97"/>
                    <a:pt x="34" y="97"/>
                    <a:pt x="34" y="97"/>
                  </a:cubicBezTo>
                  <a:cubicBezTo>
                    <a:pt x="34" y="97"/>
                    <a:pt x="34" y="97"/>
                    <a:pt x="34" y="97"/>
                  </a:cubicBezTo>
                  <a:cubicBezTo>
                    <a:pt x="34" y="97"/>
                    <a:pt x="34" y="97"/>
                    <a:pt x="34" y="98"/>
                  </a:cubicBezTo>
                  <a:cubicBezTo>
                    <a:pt x="34" y="98"/>
                    <a:pt x="34" y="98"/>
                    <a:pt x="34" y="98"/>
                  </a:cubicBezTo>
                  <a:cubicBezTo>
                    <a:pt x="34" y="98"/>
                    <a:pt x="34" y="98"/>
                    <a:pt x="34" y="98"/>
                  </a:cubicBezTo>
                  <a:cubicBezTo>
                    <a:pt x="34" y="98"/>
                    <a:pt x="34" y="98"/>
                    <a:pt x="34" y="98"/>
                  </a:cubicBezTo>
                  <a:cubicBezTo>
                    <a:pt x="34" y="98"/>
                    <a:pt x="34" y="98"/>
                    <a:pt x="34" y="98"/>
                  </a:cubicBezTo>
                  <a:cubicBezTo>
                    <a:pt x="33" y="98"/>
                    <a:pt x="33" y="98"/>
                    <a:pt x="33" y="98"/>
                  </a:cubicBezTo>
                  <a:cubicBezTo>
                    <a:pt x="33" y="98"/>
                    <a:pt x="33" y="98"/>
                    <a:pt x="33" y="98"/>
                  </a:cubicBezTo>
                  <a:cubicBezTo>
                    <a:pt x="33" y="98"/>
                    <a:pt x="33" y="99"/>
                    <a:pt x="33" y="99"/>
                  </a:cubicBezTo>
                  <a:cubicBezTo>
                    <a:pt x="33" y="99"/>
                    <a:pt x="33" y="99"/>
                    <a:pt x="33" y="99"/>
                  </a:cubicBezTo>
                  <a:cubicBezTo>
                    <a:pt x="33" y="99"/>
                    <a:pt x="33" y="99"/>
                    <a:pt x="33" y="99"/>
                  </a:cubicBezTo>
                  <a:cubicBezTo>
                    <a:pt x="33" y="99"/>
                    <a:pt x="33" y="99"/>
                    <a:pt x="33" y="99"/>
                  </a:cubicBezTo>
                  <a:cubicBezTo>
                    <a:pt x="33" y="99"/>
                    <a:pt x="33" y="99"/>
                    <a:pt x="33" y="99"/>
                  </a:cubicBezTo>
                  <a:cubicBezTo>
                    <a:pt x="33" y="99"/>
                    <a:pt x="33" y="99"/>
                    <a:pt x="33" y="99"/>
                  </a:cubicBezTo>
                  <a:cubicBezTo>
                    <a:pt x="33" y="99"/>
                    <a:pt x="33" y="99"/>
                    <a:pt x="33" y="99"/>
                  </a:cubicBezTo>
                  <a:cubicBezTo>
                    <a:pt x="33" y="100"/>
                    <a:pt x="33" y="100"/>
                    <a:pt x="33" y="100"/>
                  </a:cubicBezTo>
                  <a:cubicBezTo>
                    <a:pt x="33" y="100"/>
                    <a:pt x="32" y="100"/>
                    <a:pt x="32" y="100"/>
                  </a:cubicBezTo>
                  <a:cubicBezTo>
                    <a:pt x="32" y="100"/>
                    <a:pt x="32" y="100"/>
                    <a:pt x="32" y="100"/>
                  </a:cubicBezTo>
                  <a:cubicBezTo>
                    <a:pt x="30" y="103"/>
                    <a:pt x="31" y="108"/>
                    <a:pt x="35" y="110"/>
                  </a:cubicBezTo>
                  <a:cubicBezTo>
                    <a:pt x="36" y="110"/>
                    <a:pt x="37" y="111"/>
                    <a:pt x="39" y="111"/>
                  </a:cubicBezTo>
                  <a:cubicBezTo>
                    <a:pt x="41" y="111"/>
                    <a:pt x="43" y="110"/>
                    <a:pt x="45" y="107"/>
                  </a:cubicBezTo>
                  <a:cubicBezTo>
                    <a:pt x="52" y="96"/>
                    <a:pt x="60" y="85"/>
                    <a:pt x="69" y="76"/>
                  </a:cubicBezTo>
                  <a:cubicBezTo>
                    <a:pt x="72" y="73"/>
                    <a:pt x="72" y="68"/>
                    <a:pt x="69" y="66"/>
                  </a:cubicBezTo>
                  <a:cubicBezTo>
                    <a:pt x="68" y="64"/>
                    <a:pt x="66" y="64"/>
                    <a:pt x="64" y="64"/>
                  </a:cubicBezTo>
                  <a:close/>
                  <a:moveTo>
                    <a:pt x="20" y="134"/>
                  </a:moveTo>
                  <a:cubicBezTo>
                    <a:pt x="17" y="134"/>
                    <a:pt x="15" y="135"/>
                    <a:pt x="13" y="138"/>
                  </a:cubicBezTo>
                  <a:cubicBezTo>
                    <a:pt x="11" y="145"/>
                    <a:pt x="9" y="152"/>
                    <a:pt x="7" y="159"/>
                  </a:cubicBezTo>
                  <a:cubicBezTo>
                    <a:pt x="7" y="159"/>
                    <a:pt x="7" y="159"/>
                    <a:pt x="7" y="159"/>
                  </a:cubicBezTo>
                  <a:cubicBezTo>
                    <a:pt x="7" y="159"/>
                    <a:pt x="7" y="159"/>
                    <a:pt x="7" y="159"/>
                  </a:cubicBezTo>
                  <a:cubicBezTo>
                    <a:pt x="7" y="159"/>
                    <a:pt x="7" y="159"/>
                    <a:pt x="7" y="159"/>
                  </a:cubicBezTo>
                  <a:cubicBezTo>
                    <a:pt x="7" y="159"/>
                    <a:pt x="7" y="160"/>
                    <a:pt x="7" y="160"/>
                  </a:cubicBezTo>
                  <a:cubicBezTo>
                    <a:pt x="7" y="160"/>
                    <a:pt x="7" y="160"/>
                    <a:pt x="7" y="160"/>
                  </a:cubicBezTo>
                  <a:cubicBezTo>
                    <a:pt x="7" y="160"/>
                    <a:pt x="7" y="160"/>
                    <a:pt x="7" y="160"/>
                  </a:cubicBezTo>
                  <a:cubicBezTo>
                    <a:pt x="7" y="160"/>
                    <a:pt x="7" y="160"/>
                    <a:pt x="7" y="160"/>
                  </a:cubicBezTo>
                  <a:cubicBezTo>
                    <a:pt x="7" y="160"/>
                    <a:pt x="7" y="160"/>
                    <a:pt x="7" y="160"/>
                  </a:cubicBezTo>
                  <a:cubicBezTo>
                    <a:pt x="7" y="160"/>
                    <a:pt x="7" y="160"/>
                    <a:pt x="7" y="160"/>
                  </a:cubicBezTo>
                  <a:cubicBezTo>
                    <a:pt x="7" y="160"/>
                    <a:pt x="7" y="161"/>
                    <a:pt x="7" y="161"/>
                  </a:cubicBezTo>
                  <a:cubicBezTo>
                    <a:pt x="7" y="161"/>
                    <a:pt x="7" y="161"/>
                    <a:pt x="6" y="161"/>
                  </a:cubicBezTo>
                  <a:cubicBezTo>
                    <a:pt x="6" y="161"/>
                    <a:pt x="6" y="161"/>
                    <a:pt x="6" y="161"/>
                  </a:cubicBezTo>
                  <a:cubicBezTo>
                    <a:pt x="6" y="161"/>
                    <a:pt x="6" y="161"/>
                    <a:pt x="6" y="161"/>
                  </a:cubicBezTo>
                  <a:cubicBezTo>
                    <a:pt x="6" y="161"/>
                    <a:pt x="6" y="161"/>
                    <a:pt x="6" y="161"/>
                  </a:cubicBezTo>
                  <a:cubicBezTo>
                    <a:pt x="6" y="161"/>
                    <a:pt x="6" y="161"/>
                    <a:pt x="6" y="161"/>
                  </a:cubicBezTo>
                  <a:cubicBezTo>
                    <a:pt x="6" y="161"/>
                    <a:pt x="6" y="161"/>
                    <a:pt x="6" y="162"/>
                  </a:cubicBezTo>
                  <a:cubicBezTo>
                    <a:pt x="6" y="162"/>
                    <a:pt x="6" y="162"/>
                    <a:pt x="6" y="162"/>
                  </a:cubicBezTo>
                  <a:cubicBezTo>
                    <a:pt x="6" y="162"/>
                    <a:pt x="6" y="162"/>
                    <a:pt x="6" y="162"/>
                  </a:cubicBezTo>
                  <a:cubicBezTo>
                    <a:pt x="6" y="162"/>
                    <a:pt x="6" y="162"/>
                    <a:pt x="6" y="162"/>
                  </a:cubicBezTo>
                  <a:cubicBezTo>
                    <a:pt x="6" y="162"/>
                    <a:pt x="6" y="162"/>
                    <a:pt x="6" y="162"/>
                  </a:cubicBezTo>
                  <a:cubicBezTo>
                    <a:pt x="6" y="162"/>
                    <a:pt x="6" y="162"/>
                    <a:pt x="6" y="162"/>
                  </a:cubicBezTo>
                  <a:cubicBezTo>
                    <a:pt x="6" y="162"/>
                    <a:pt x="6" y="162"/>
                    <a:pt x="6" y="162"/>
                  </a:cubicBezTo>
                  <a:cubicBezTo>
                    <a:pt x="6" y="163"/>
                    <a:pt x="6" y="163"/>
                    <a:pt x="6" y="163"/>
                  </a:cubicBezTo>
                  <a:cubicBezTo>
                    <a:pt x="6" y="163"/>
                    <a:pt x="6" y="163"/>
                    <a:pt x="6" y="163"/>
                  </a:cubicBezTo>
                  <a:cubicBezTo>
                    <a:pt x="6" y="163"/>
                    <a:pt x="6" y="163"/>
                    <a:pt x="6" y="163"/>
                  </a:cubicBezTo>
                  <a:cubicBezTo>
                    <a:pt x="6" y="163"/>
                    <a:pt x="6" y="163"/>
                    <a:pt x="6" y="163"/>
                  </a:cubicBezTo>
                  <a:cubicBezTo>
                    <a:pt x="6" y="163"/>
                    <a:pt x="6" y="163"/>
                    <a:pt x="6" y="163"/>
                  </a:cubicBezTo>
                  <a:cubicBezTo>
                    <a:pt x="6" y="163"/>
                    <a:pt x="6" y="163"/>
                    <a:pt x="6" y="163"/>
                  </a:cubicBezTo>
                  <a:cubicBezTo>
                    <a:pt x="6" y="164"/>
                    <a:pt x="6" y="164"/>
                    <a:pt x="6" y="164"/>
                  </a:cubicBezTo>
                  <a:cubicBezTo>
                    <a:pt x="6" y="164"/>
                    <a:pt x="6" y="164"/>
                    <a:pt x="6" y="164"/>
                  </a:cubicBezTo>
                  <a:cubicBezTo>
                    <a:pt x="6" y="164"/>
                    <a:pt x="6" y="164"/>
                    <a:pt x="6" y="164"/>
                  </a:cubicBezTo>
                  <a:cubicBezTo>
                    <a:pt x="6" y="164"/>
                    <a:pt x="6" y="164"/>
                    <a:pt x="6" y="164"/>
                  </a:cubicBezTo>
                  <a:cubicBezTo>
                    <a:pt x="6" y="164"/>
                    <a:pt x="6" y="164"/>
                    <a:pt x="6" y="164"/>
                  </a:cubicBezTo>
                  <a:cubicBezTo>
                    <a:pt x="6" y="164"/>
                    <a:pt x="6" y="164"/>
                    <a:pt x="6" y="164"/>
                  </a:cubicBezTo>
                  <a:cubicBezTo>
                    <a:pt x="6" y="164"/>
                    <a:pt x="6" y="165"/>
                    <a:pt x="6" y="165"/>
                  </a:cubicBezTo>
                  <a:cubicBezTo>
                    <a:pt x="6" y="165"/>
                    <a:pt x="6" y="165"/>
                    <a:pt x="6" y="165"/>
                  </a:cubicBezTo>
                  <a:cubicBezTo>
                    <a:pt x="6" y="165"/>
                    <a:pt x="5" y="165"/>
                    <a:pt x="5" y="165"/>
                  </a:cubicBezTo>
                  <a:cubicBezTo>
                    <a:pt x="5" y="165"/>
                    <a:pt x="5" y="165"/>
                    <a:pt x="5" y="165"/>
                  </a:cubicBezTo>
                  <a:cubicBezTo>
                    <a:pt x="5" y="165"/>
                    <a:pt x="5" y="165"/>
                    <a:pt x="5" y="165"/>
                  </a:cubicBezTo>
                  <a:cubicBezTo>
                    <a:pt x="5" y="165"/>
                    <a:pt x="5" y="165"/>
                    <a:pt x="5" y="165"/>
                  </a:cubicBezTo>
                  <a:cubicBezTo>
                    <a:pt x="5" y="165"/>
                    <a:pt x="5" y="166"/>
                    <a:pt x="5" y="166"/>
                  </a:cubicBezTo>
                  <a:cubicBezTo>
                    <a:pt x="5" y="166"/>
                    <a:pt x="5" y="166"/>
                    <a:pt x="5" y="166"/>
                  </a:cubicBezTo>
                  <a:cubicBezTo>
                    <a:pt x="5" y="166"/>
                    <a:pt x="5" y="166"/>
                    <a:pt x="5" y="166"/>
                  </a:cubicBezTo>
                  <a:cubicBezTo>
                    <a:pt x="5" y="166"/>
                    <a:pt x="5" y="166"/>
                    <a:pt x="5" y="166"/>
                  </a:cubicBezTo>
                  <a:cubicBezTo>
                    <a:pt x="4" y="171"/>
                    <a:pt x="3" y="175"/>
                    <a:pt x="3" y="180"/>
                  </a:cubicBezTo>
                  <a:cubicBezTo>
                    <a:pt x="2" y="184"/>
                    <a:pt x="5" y="188"/>
                    <a:pt x="9" y="188"/>
                  </a:cubicBezTo>
                  <a:cubicBezTo>
                    <a:pt x="9" y="188"/>
                    <a:pt x="9" y="188"/>
                    <a:pt x="10" y="188"/>
                  </a:cubicBezTo>
                  <a:cubicBezTo>
                    <a:pt x="13" y="188"/>
                    <a:pt x="16" y="186"/>
                    <a:pt x="17" y="182"/>
                  </a:cubicBezTo>
                  <a:cubicBezTo>
                    <a:pt x="19" y="169"/>
                    <a:pt x="22" y="156"/>
                    <a:pt x="27" y="143"/>
                  </a:cubicBezTo>
                  <a:cubicBezTo>
                    <a:pt x="28" y="140"/>
                    <a:pt x="26" y="136"/>
                    <a:pt x="23" y="134"/>
                  </a:cubicBezTo>
                  <a:cubicBezTo>
                    <a:pt x="22" y="134"/>
                    <a:pt x="21" y="134"/>
                    <a:pt x="20" y="134"/>
                  </a:cubicBezTo>
                  <a:close/>
                  <a:moveTo>
                    <a:pt x="8" y="216"/>
                  </a:moveTo>
                  <a:cubicBezTo>
                    <a:pt x="7" y="216"/>
                    <a:pt x="7" y="216"/>
                    <a:pt x="7" y="216"/>
                  </a:cubicBezTo>
                  <a:cubicBezTo>
                    <a:pt x="3" y="216"/>
                    <a:pt x="0" y="219"/>
                    <a:pt x="0" y="223"/>
                  </a:cubicBezTo>
                  <a:cubicBezTo>
                    <a:pt x="1" y="238"/>
                    <a:pt x="3" y="252"/>
                    <a:pt x="7" y="266"/>
                  </a:cubicBezTo>
                  <a:cubicBezTo>
                    <a:pt x="8" y="269"/>
                    <a:pt x="11" y="271"/>
                    <a:pt x="14" y="271"/>
                  </a:cubicBezTo>
                  <a:cubicBezTo>
                    <a:pt x="14" y="271"/>
                    <a:pt x="15" y="271"/>
                    <a:pt x="16" y="271"/>
                  </a:cubicBezTo>
                  <a:cubicBezTo>
                    <a:pt x="19" y="270"/>
                    <a:pt x="22" y="266"/>
                    <a:pt x="21" y="262"/>
                  </a:cubicBezTo>
                  <a:cubicBezTo>
                    <a:pt x="17" y="249"/>
                    <a:pt x="15" y="236"/>
                    <a:pt x="15" y="222"/>
                  </a:cubicBezTo>
                  <a:cubicBezTo>
                    <a:pt x="15" y="219"/>
                    <a:pt x="11" y="216"/>
                    <a:pt x="8" y="216"/>
                  </a:cubicBezTo>
                  <a:close/>
                  <a:moveTo>
                    <a:pt x="28" y="296"/>
                  </a:moveTo>
                  <a:cubicBezTo>
                    <a:pt x="27" y="296"/>
                    <a:pt x="26" y="296"/>
                    <a:pt x="25" y="296"/>
                  </a:cubicBezTo>
                  <a:cubicBezTo>
                    <a:pt x="21" y="298"/>
                    <a:pt x="20" y="302"/>
                    <a:pt x="22" y="306"/>
                  </a:cubicBezTo>
                  <a:cubicBezTo>
                    <a:pt x="23" y="309"/>
                    <a:pt x="24" y="311"/>
                    <a:pt x="26" y="314"/>
                  </a:cubicBezTo>
                  <a:cubicBezTo>
                    <a:pt x="26" y="314"/>
                    <a:pt x="26" y="314"/>
                    <a:pt x="26" y="314"/>
                  </a:cubicBezTo>
                  <a:cubicBezTo>
                    <a:pt x="26" y="314"/>
                    <a:pt x="26" y="314"/>
                    <a:pt x="26" y="314"/>
                  </a:cubicBezTo>
                  <a:cubicBezTo>
                    <a:pt x="26" y="314"/>
                    <a:pt x="26" y="314"/>
                    <a:pt x="26" y="314"/>
                  </a:cubicBezTo>
                  <a:cubicBezTo>
                    <a:pt x="26" y="314"/>
                    <a:pt x="26" y="314"/>
                    <a:pt x="26" y="314"/>
                  </a:cubicBezTo>
                  <a:cubicBezTo>
                    <a:pt x="26" y="314"/>
                    <a:pt x="26" y="314"/>
                    <a:pt x="26" y="314"/>
                  </a:cubicBezTo>
                  <a:cubicBezTo>
                    <a:pt x="26" y="315"/>
                    <a:pt x="26" y="315"/>
                    <a:pt x="26" y="315"/>
                  </a:cubicBezTo>
                  <a:cubicBezTo>
                    <a:pt x="26" y="315"/>
                    <a:pt x="26" y="315"/>
                    <a:pt x="26" y="315"/>
                  </a:cubicBezTo>
                  <a:cubicBezTo>
                    <a:pt x="26" y="315"/>
                    <a:pt x="26" y="315"/>
                    <a:pt x="26" y="315"/>
                  </a:cubicBezTo>
                  <a:cubicBezTo>
                    <a:pt x="26" y="315"/>
                    <a:pt x="26" y="315"/>
                    <a:pt x="26" y="315"/>
                  </a:cubicBezTo>
                  <a:cubicBezTo>
                    <a:pt x="26" y="315"/>
                    <a:pt x="26" y="315"/>
                    <a:pt x="27" y="315"/>
                  </a:cubicBezTo>
                  <a:cubicBezTo>
                    <a:pt x="27" y="315"/>
                    <a:pt x="27" y="315"/>
                    <a:pt x="27" y="315"/>
                  </a:cubicBezTo>
                  <a:cubicBezTo>
                    <a:pt x="27" y="315"/>
                    <a:pt x="27" y="316"/>
                    <a:pt x="27" y="316"/>
                  </a:cubicBezTo>
                  <a:cubicBezTo>
                    <a:pt x="27" y="316"/>
                    <a:pt x="27" y="316"/>
                    <a:pt x="27" y="316"/>
                  </a:cubicBezTo>
                  <a:cubicBezTo>
                    <a:pt x="27" y="316"/>
                    <a:pt x="27" y="316"/>
                    <a:pt x="27" y="316"/>
                  </a:cubicBezTo>
                  <a:cubicBezTo>
                    <a:pt x="27" y="316"/>
                    <a:pt x="27" y="316"/>
                    <a:pt x="27" y="316"/>
                  </a:cubicBezTo>
                  <a:cubicBezTo>
                    <a:pt x="27" y="316"/>
                    <a:pt x="27" y="316"/>
                    <a:pt x="27" y="316"/>
                  </a:cubicBezTo>
                  <a:cubicBezTo>
                    <a:pt x="27" y="316"/>
                    <a:pt x="27" y="316"/>
                    <a:pt x="27" y="316"/>
                  </a:cubicBezTo>
                  <a:cubicBezTo>
                    <a:pt x="27" y="316"/>
                    <a:pt x="27" y="316"/>
                    <a:pt x="27" y="316"/>
                  </a:cubicBezTo>
                  <a:cubicBezTo>
                    <a:pt x="27" y="317"/>
                    <a:pt x="27" y="317"/>
                    <a:pt x="27" y="317"/>
                  </a:cubicBezTo>
                  <a:cubicBezTo>
                    <a:pt x="27" y="317"/>
                    <a:pt x="27" y="317"/>
                    <a:pt x="27" y="317"/>
                  </a:cubicBezTo>
                  <a:cubicBezTo>
                    <a:pt x="27" y="317"/>
                    <a:pt x="27" y="317"/>
                    <a:pt x="27" y="317"/>
                  </a:cubicBezTo>
                  <a:cubicBezTo>
                    <a:pt x="27" y="317"/>
                    <a:pt x="27" y="317"/>
                    <a:pt x="27" y="317"/>
                  </a:cubicBezTo>
                  <a:cubicBezTo>
                    <a:pt x="28" y="317"/>
                    <a:pt x="28" y="317"/>
                    <a:pt x="28" y="317"/>
                  </a:cubicBezTo>
                  <a:cubicBezTo>
                    <a:pt x="28" y="317"/>
                    <a:pt x="28" y="317"/>
                    <a:pt x="28" y="317"/>
                  </a:cubicBezTo>
                  <a:cubicBezTo>
                    <a:pt x="28" y="317"/>
                    <a:pt x="28" y="317"/>
                    <a:pt x="28" y="317"/>
                  </a:cubicBezTo>
                  <a:cubicBezTo>
                    <a:pt x="28" y="318"/>
                    <a:pt x="28" y="318"/>
                    <a:pt x="28" y="319"/>
                  </a:cubicBezTo>
                  <a:cubicBezTo>
                    <a:pt x="28" y="319"/>
                    <a:pt x="28" y="319"/>
                    <a:pt x="28" y="319"/>
                  </a:cubicBezTo>
                  <a:cubicBezTo>
                    <a:pt x="28" y="319"/>
                    <a:pt x="28" y="319"/>
                    <a:pt x="29" y="319"/>
                  </a:cubicBezTo>
                  <a:cubicBezTo>
                    <a:pt x="29" y="319"/>
                    <a:pt x="29" y="319"/>
                    <a:pt x="29" y="319"/>
                  </a:cubicBezTo>
                  <a:cubicBezTo>
                    <a:pt x="29" y="319"/>
                    <a:pt x="29" y="319"/>
                    <a:pt x="29" y="319"/>
                  </a:cubicBezTo>
                  <a:cubicBezTo>
                    <a:pt x="29" y="319"/>
                    <a:pt x="29" y="319"/>
                    <a:pt x="29" y="319"/>
                  </a:cubicBezTo>
                  <a:cubicBezTo>
                    <a:pt x="29" y="319"/>
                    <a:pt x="29" y="319"/>
                    <a:pt x="29" y="319"/>
                  </a:cubicBezTo>
                  <a:cubicBezTo>
                    <a:pt x="29" y="319"/>
                    <a:pt x="29" y="320"/>
                    <a:pt x="29" y="320"/>
                  </a:cubicBezTo>
                  <a:cubicBezTo>
                    <a:pt x="29" y="320"/>
                    <a:pt x="29" y="320"/>
                    <a:pt x="29" y="320"/>
                  </a:cubicBezTo>
                  <a:cubicBezTo>
                    <a:pt x="29" y="320"/>
                    <a:pt x="29" y="320"/>
                    <a:pt x="29" y="320"/>
                  </a:cubicBezTo>
                  <a:cubicBezTo>
                    <a:pt x="29" y="320"/>
                    <a:pt x="29" y="320"/>
                    <a:pt x="29" y="320"/>
                  </a:cubicBezTo>
                  <a:cubicBezTo>
                    <a:pt x="29" y="320"/>
                    <a:pt x="29" y="320"/>
                    <a:pt x="29" y="320"/>
                  </a:cubicBezTo>
                  <a:cubicBezTo>
                    <a:pt x="29" y="320"/>
                    <a:pt x="29" y="320"/>
                    <a:pt x="29" y="320"/>
                  </a:cubicBezTo>
                  <a:cubicBezTo>
                    <a:pt x="29" y="320"/>
                    <a:pt x="29" y="320"/>
                    <a:pt x="29" y="320"/>
                  </a:cubicBezTo>
                  <a:cubicBezTo>
                    <a:pt x="29" y="320"/>
                    <a:pt x="29" y="321"/>
                    <a:pt x="30" y="321"/>
                  </a:cubicBezTo>
                  <a:cubicBezTo>
                    <a:pt x="30" y="321"/>
                    <a:pt x="30" y="321"/>
                    <a:pt x="30" y="321"/>
                  </a:cubicBezTo>
                  <a:cubicBezTo>
                    <a:pt x="30" y="321"/>
                    <a:pt x="30" y="321"/>
                    <a:pt x="30" y="321"/>
                  </a:cubicBezTo>
                  <a:cubicBezTo>
                    <a:pt x="30" y="321"/>
                    <a:pt x="30" y="321"/>
                    <a:pt x="30" y="321"/>
                  </a:cubicBezTo>
                  <a:cubicBezTo>
                    <a:pt x="30" y="321"/>
                    <a:pt x="30" y="321"/>
                    <a:pt x="30" y="321"/>
                  </a:cubicBezTo>
                  <a:cubicBezTo>
                    <a:pt x="30" y="321"/>
                    <a:pt x="30" y="321"/>
                    <a:pt x="30" y="321"/>
                  </a:cubicBezTo>
                  <a:cubicBezTo>
                    <a:pt x="30" y="321"/>
                    <a:pt x="30" y="321"/>
                    <a:pt x="30" y="321"/>
                  </a:cubicBezTo>
                  <a:cubicBezTo>
                    <a:pt x="30" y="321"/>
                    <a:pt x="30" y="322"/>
                    <a:pt x="30" y="322"/>
                  </a:cubicBezTo>
                  <a:cubicBezTo>
                    <a:pt x="30" y="322"/>
                    <a:pt x="30" y="322"/>
                    <a:pt x="30" y="322"/>
                  </a:cubicBezTo>
                  <a:cubicBezTo>
                    <a:pt x="30" y="322"/>
                    <a:pt x="30" y="322"/>
                    <a:pt x="30" y="322"/>
                  </a:cubicBezTo>
                  <a:cubicBezTo>
                    <a:pt x="30" y="322"/>
                    <a:pt x="30" y="322"/>
                    <a:pt x="30" y="322"/>
                  </a:cubicBezTo>
                  <a:cubicBezTo>
                    <a:pt x="30" y="322"/>
                    <a:pt x="30" y="322"/>
                    <a:pt x="30" y="322"/>
                  </a:cubicBezTo>
                  <a:cubicBezTo>
                    <a:pt x="30" y="322"/>
                    <a:pt x="30" y="322"/>
                    <a:pt x="31" y="322"/>
                  </a:cubicBezTo>
                  <a:cubicBezTo>
                    <a:pt x="31" y="322"/>
                    <a:pt x="31" y="322"/>
                    <a:pt x="31" y="322"/>
                  </a:cubicBezTo>
                  <a:cubicBezTo>
                    <a:pt x="31" y="322"/>
                    <a:pt x="31" y="322"/>
                    <a:pt x="31" y="323"/>
                  </a:cubicBezTo>
                  <a:cubicBezTo>
                    <a:pt x="31" y="323"/>
                    <a:pt x="31" y="323"/>
                    <a:pt x="31" y="323"/>
                  </a:cubicBezTo>
                  <a:cubicBezTo>
                    <a:pt x="31" y="323"/>
                    <a:pt x="31" y="323"/>
                    <a:pt x="31" y="323"/>
                  </a:cubicBezTo>
                  <a:cubicBezTo>
                    <a:pt x="31" y="323"/>
                    <a:pt x="31" y="323"/>
                    <a:pt x="31" y="323"/>
                  </a:cubicBezTo>
                  <a:cubicBezTo>
                    <a:pt x="31" y="323"/>
                    <a:pt x="31" y="323"/>
                    <a:pt x="31" y="323"/>
                  </a:cubicBezTo>
                  <a:cubicBezTo>
                    <a:pt x="31" y="323"/>
                    <a:pt x="31" y="323"/>
                    <a:pt x="31" y="323"/>
                  </a:cubicBezTo>
                  <a:cubicBezTo>
                    <a:pt x="31" y="323"/>
                    <a:pt x="31" y="323"/>
                    <a:pt x="31" y="323"/>
                  </a:cubicBezTo>
                  <a:cubicBezTo>
                    <a:pt x="31" y="323"/>
                    <a:pt x="31" y="323"/>
                    <a:pt x="31" y="324"/>
                  </a:cubicBezTo>
                  <a:cubicBezTo>
                    <a:pt x="31" y="324"/>
                    <a:pt x="31" y="324"/>
                    <a:pt x="31" y="324"/>
                  </a:cubicBezTo>
                  <a:cubicBezTo>
                    <a:pt x="31" y="324"/>
                    <a:pt x="32" y="324"/>
                    <a:pt x="32" y="324"/>
                  </a:cubicBezTo>
                  <a:cubicBezTo>
                    <a:pt x="32" y="324"/>
                    <a:pt x="32" y="324"/>
                    <a:pt x="32" y="324"/>
                  </a:cubicBezTo>
                  <a:cubicBezTo>
                    <a:pt x="32" y="324"/>
                    <a:pt x="32" y="324"/>
                    <a:pt x="32" y="325"/>
                  </a:cubicBezTo>
                  <a:cubicBezTo>
                    <a:pt x="32" y="325"/>
                    <a:pt x="32" y="325"/>
                    <a:pt x="32" y="325"/>
                  </a:cubicBezTo>
                  <a:cubicBezTo>
                    <a:pt x="32" y="325"/>
                    <a:pt x="32" y="325"/>
                    <a:pt x="32" y="325"/>
                  </a:cubicBezTo>
                  <a:cubicBezTo>
                    <a:pt x="32" y="325"/>
                    <a:pt x="32" y="325"/>
                    <a:pt x="32" y="325"/>
                  </a:cubicBezTo>
                  <a:cubicBezTo>
                    <a:pt x="32" y="325"/>
                    <a:pt x="32" y="325"/>
                    <a:pt x="32" y="325"/>
                  </a:cubicBezTo>
                  <a:cubicBezTo>
                    <a:pt x="32" y="325"/>
                    <a:pt x="32" y="325"/>
                    <a:pt x="32" y="325"/>
                  </a:cubicBezTo>
                  <a:cubicBezTo>
                    <a:pt x="32" y="325"/>
                    <a:pt x="32" y="325"/>
                    <a:pt x="32" y="325"/>
                  </a:cubicBezTo>
                  <a:cubicBezTo>
                    <a:pt x="32" y="325"/>
                    <a:pt x="32" y="325"/>
                    <a:pt x="32" y="325"/>
                  </a:cubicBezTo>
                  <a:cubicBezTo>
                    <a:pt x="33" y="326"/>
                    <a:pt x="33" y="326"/>
                    <a:pt x="33" y="326"/>
                  </a:cubicBezTo>
                  <a:cubicBezTo>
                    <a:pt x="33" y="326"/>
                    <a:pt x="33" y="326"/>
                    <a:pt x="33" y="326"/>
                  </a:cubicBezTo>
                  <a:cubicBezTo>
                    <a:pt x="33" y="326"/>
                    <a:pt x="33" y="326"/>
                    <a:pt x="33" y="326"/>
                  </a:cubicBezTo>
                  <a:cubicBezTo>
                    <a:pt x="33" y="326"/>
                    <a:pt x="33" y="326"/>
                    <a:pt x="33" y="326"/>
                  </a:cubicBezTo>
                  <a:cubicBezTo>
                    <a:pt x="33" y="326"/>
                    <a:pt x="33" y="326"/>
                    <a:pt x="33" y="326"/>
                  </a:cubicBezTo>
                  <a:cubicBezTo>
                    <a:pt x="33" y="326"/>
                    <a:pt x="33" y="326"/>
                    <a:pt x="33" y="326"/>
                  </a:cubicBezTo>
                  <a:cubicBezTo>
                    <a:pt x="33" y="326"/>
                    <a:pt x="33" y="326"/>
                    <a:pt x="33" y="326"/>
                  </a:cubicBezTo>
                  <a:cubicBezTo>
                    <a:pt x="33" y="327"/>
                    <a:pt x="33" y="327"/>
                    <a:pt x="33" y="327"/>
                  </a:cubicBezTo>
                  <a:cubicBezTo>
                    <a:pt x="33" y="327"/>
                    <a:pt x="33" y="327"/>
                    <a:pt x="33" y="327"/>
                  </a:cubicBezTo>
                  <a:cubicBezTo>
                    <a:pt x="33" y="327"/>
                    <a:pt x="33" y="327"/>
                    <a:pt x="33" y="327"/>
                  </a:cubicBezTo>
                  <a:cubicBezTo>
                    <a:pt x="33" y="327"/>
                    <a:pt x="33" y="327"/>
                    <a:pt x="33" y="327"/>
                  </a:cubicBezTo>
                  <a:cubicBezTo>
                    <a:pt x="33" y="327"/>
                    <a:pt x="34" y="327"/>
                    <a:pt x="34" y="327"/>
                  </a:cubicBezTo>
                  <a:cubicBezTo>
                    <a:pt x="34" y="327"/>
                    <a:pt x="34" y="327"/>
                    <a:pt x="34" y="327"/>
                  </a:cubicBezTo>
                  <a:cubicBezTo>
                    <a:pt x="34" y="327"/>
                    <a:pt x="34" y="327"/>
                    <a:pt x="34" y="327"/>
                  </a:cubicBezTo>
                  <a:cubicBezTo>
                    <a:pt x="34" y="327"/>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9"/>
                    <a:pt x="34" y="329"/>
                    <a:pt x="35" y="329"/>
                  </a:cubicBezTo>
                  <a:cubicBezTo>
                    <a:pt x="35" y="329"/>
                    <a:pt x="35" y="329"/>
                    <a:pt x="35" y="329"/>
                  </a:cubicBezTo>
                  <a:cubicBezTo>
                    <a:pt x="35" y="329"/>
                    <a:pt x="35" y="330"/>
                    <a:pt x="36" y="331"/>
                  </a:cubicBezTo>
                  <a:cubicBezTo>
                    <a:pt x="36" y="331"/>
                    <a:pt x="36" y="331"/>
                    <a:pt x="36" y="331"/>
                  </a:cubicBezTo>
                  <a:cubicBezTo>
                    <a:pt x="36" y="331"/>
                    <a:pt x="36" y="331"/>
                    <a:pt x="36" y="331"/>
                  </a:cubicBezTo>
                  <a:cubicBezTo>
                    <a:pt x="36" y="331"/>
                    <a:pt x="36" y="331"/>
                    <a:pt x="36" y="331"/>
                  </a:cubicBezTo>
                  <a:cubicBezTo>
                    <a:pt x="36" y="331"/>
                    <a:pt x="36" y="331"/>
                    <a:pt x="36" y="331"/>
                  </a:cubicBezTo>
                  <a:cubicBezTo>
                    <a:pt x="36" y="331"/>
                    <a:pt x="36" y="331"/>
                    <a:pt x="36" y="331"/>
                  </a:cubicBezTo>
                  <a:cubicBezTo>
                    <a:pt x="36" y="331"/>
                    <a:pt x="36" y="332"/>
                    <a:pt x="36" y="332"/>
                  </a:cubicBezTo>
                  <a:cubicBezTo>
                    <a:pt x="36" y="332"/>
                    <a:pt x="36" y="332"/>
                    <a:pt x="37" y="332"/>
                  </a:cubicBezTo>
                  <a:cubicBezTo>
                    <a:pt x="37" y="332"/>
                    <a:pt x="37" y="332"/>
                    <a:pt x="37" y="332"/>
                  </a:cubicBezTo>
                  <a:cubicBezTo>
                    <a:pt x="37" y="332"/>
                    <a:pt x="37" y="332"/>
                    <a:pt x="37" y="332"/>
                  </a:cubicBezTo>
                  <a:cubicBezTo>
                    <a:pt x="37" y="332"/>
                    <a:pt x="37" y="332"/>
                    <a:pt x="37" y="332"/>
                  </a:cubicBezTo>
                  <a:cubicBezTo>
                    <a:pt x="37" y="332"/>
                    <a:pt x="37" y="332"/>
                    <a:pt x="37" y="332"/>
                  </a:cubicBezTo>
                  <a:cubicBezTo>
                    <a:pt x="37" y="332"/>
                    <a:pt x="37" y="332"/>
                    <a:pt x="37" y="332"/>
                  </a:cubicBezTo>
                  <a:cubicBezTo>
                    <a:pt x="37" y="332"/>
                    <a:pt x="37" y="332"/>
                    <a:pt x="37" y="332"/>
                  </a:cubicBezTo>
                  <a:cubicBezTo>
                    <a:pt x="37" y="333"/>
                    <a:pt x="37" y="333"/>
                    <a:pt x="37" y="333"/>
                  </a:cubicBezTo>
                  <a:cubicBezTo>
                    <a:pt x="37" y="333"/>
                    <a:pt x="37" y="333"/>
                    <a:pt x="37" y="333"/>
                  </a:cubicBezTo>
                  <a:cubicBezTo>
                    <a:pt x="37" y="333"/>
                    <a:pt x="37" y="333"/>
                    <a:pt x="37" y="333"/>
                  </a:cubicBezTo>
                  <a:cubicBezTo>
                    <a:pt x="37" y="333"/>
                    <a:pt x="37" y="333"/>
                    <a:pt x="37" y="333"/>
                  </a:cubicBezTo>
                  <a:cubicBezTo>
                    <a:pt x="37" y="333"/>
                    <a:pt x="38" y="333"/>
                    <a:pt x="38" y="333"/>
                  </a:cubicBezTo>
                  <a:cubicBezTo>
                    <a:pt x="38" y="333"/>
                    <a:pt x="38" y="333"/>
                    <a:pt x="38" y="333"/>
                  </a:cubicBezTo>
                  <a:cubicBezTo>
                    <a:pt x="38" y="333"/>
                    <a:pt x="38" y="333"/>
                    <a:pt x="38" y="333"/>
                  </a:cubicBezTo>
                  <a:cubicBezTo>
                    <a:pt x="38" y="333"/>
                    <a:pt x="38" y="333"/>
                    <a:pt x="38" y="334"/>
                  </a:cubicBezTo>
                  <a:cubicBezTo>
                    <a:pt x="38" y="334"/>
                    <a:pt x="38" y="334"/>
                    <a:pt x="38" y="334"/>
                  </a:cubicBezTo>
                  <a:cubicBezTo>
                    <a:pt x="38" y="334"/>
                    <a:pt x="38" y="334"/>
                    <a:pt x="38" y="334"/>
                  </a:cubicBezTo>
                  <a:cubicBezTo>
                    <a:pt x="38" y="334"/>
                    <a:pt x="38" y="334"/>
                    <a:pt x="38" y="334"/>
                  </a:cubicBezTo>
                  <a:cubicBezTo>
                    <a:pt x="38" y="334"/>
                    <a:pt x="38" y="334"/>
                    <a:pt x="38" y="334"/>
                  </a:cubicBezTo>
                  <a:cubicBezTo>
                    <a:pt x="39" y="335"/>
                    <a:pt x="40" y="336"/>
                    <a:pt x="40" y="337"/>
                  </a:cubicBezTo>
                  <a:cubicBezTo>
                    <a:pt x="40" y="337"/>
                    <a:pt x="40" y="337"/>
                    <a:pt x="40" y="337"/>
                  </a:cubicBezTo>
                  <a:cubicBezTo>
                    <a:pt x="40" y="337"/>
                    <a:pt x="40" y="337"/>
                    <a:pt x="41" y="337"/>
                  </a:cubicBezTo>
                  <a:cubicBezTo>
                    <a:pt x="41" y="337"/>
                    <a:pt x="41" y="337"/>
                    <a:pt x="41" y="337"/>
                  </a:cubicBezTo>
                  <a:cubicBezTo>
                    <a:pt x="41" y="337"/>
                    <a:pt x="41" y="338"/>
                    <a:pt x="41" y="338"/>
                  </a:cubicBezTo>
                  <a:cubicBezTo>
                    <a:pt x="41" y="338"/>
                    <a:pt x="41" y="338"/>
                    <a:pt x="41" y="338"/>
                  </a:cubicBezTo>
                  <a:cubicBezTo>
                    <a:pt x="41" y="338"/>
                    <a:pt x="41" y="338"/>
                    <a:pt x="41" y="338"/>
                  </a:cubicBezTo>
                  <a:cubicBezTo>
                    <a:pt x="41" y="338"/>
                    <a:pt x="41" y="338"/>
                    <a:pt x="41" y="338"/>
                  </a:cubicBezTo>
                  <a:cubicBezTo>
                    <a:pt x="41" y="338"/>
                    <a:pt x="41" y="338"/>
                    <a:pt x="41" y="338"/>
                  </a:cubicBezTo>
                  <a:cubicBezTo>
                    <a:pt x="41" y="338"/>
                    <a:pt x="41" y="338"/>
                    <a:pt x="41" y="338"/>
                  </a:cubicBezTo>
                  <a:cubicBezTo>
                    <a:pt x="41" y="338"/>
                    <a:pt x="41" y="338"/>
                    <a:pt x="41" y="338"/>
                  </a:cubicBezTo>
                  <a:cubicBezTo>
                    <a:pt x="41" y="338"/>
                    <a:pt x="41" y="338"/>
                    <a:pt x="41" y="338"/>
                  </a:cubicBezTo>
                  <a:cubicBezTo>
                    <a:pt x="41" y="339"/>
                    <a:pt x="41" y="339"/>
                    <a:pt x="41" y="339"/>
                  </a:cubicBezTo>
                  <a:cubicBezTo>
                    <a:pt x="41" y="339"/>
                    <a:pt x="41" y="339"/>
                    <a:pt x="41" y="339"/>
                  </a:cubicBezTo>
                  <a:cubicBezTo>
                    <a:pt x="42" y="339"/>
                    <a:pt x="42" y="339"/>
                    <a:pt x="42" y="339"/>
                  </a:cubicBezTo>
                  <a:cubicBezTo>
                    <a:pt x="42" y="339"/>
                    <a:pt x="42" y="339"/>
                    <a:pt x="42" y="339"/>
                  </a:cubicBezTo>
                  <a:cubicBezTo>
                    <a:pt x="42" y="339"/>
                    <a:pt x="42" y="339"/>
                    <a:pt x="42" y="339"/>
                  </a:cubicBezTo>
                  <a:cubicBezTo>
                    <a:pt x="42" y="339"/>
                    <a:pt x="42" y="339"/>
                    <a:pt x="42" y="339"/>
                  </a:cubicBezTo>
                  <a:cubicBezTo>
                    <a:pt x="43" y="340"/>
                    <a:pt x="43" y="341"/>
                    <a:pt x="44" y="342"/>
                  </a:cubicBezTo>
                  <a:cubicBezTo>
                    <a:pt x="44" y="342"/>
                    <a:pt x="44" y="342"/>
                    <a:pt x="44" y="342"/>
                  </a:cubicBezTo>
                  <a:cubicBezTo>
                    <a:pt x="44" y="342"/>
                    <a:pt x="44" y="342"/>
                    <a:pt x="44" y="343"/>
                  </a:cubicBezTo>
                  <a:cubicBezTo>
                    <a:pt x="44" y="343"/>
                    <a:pt x="44" y="343"/>
                    <a:pt x="44" y="343"/>
                  </a:cubicBezTo>
                  <a:cubicBezTo>
                    <a:pt x="44" y="343"/>
                    <a:pt x="44" y="343"/>
                    <a:pt x="44" y="343"/>
                  </a:cubicBezTo>
                  <a:cubicBezTo>
                    <a:pt x="46" y="344"/>
                    <a:pt x="48" y="345"/>
                    <a:pt x="50" y="345"/>
                  </a:cubicBezTo>
                  <a:cubicBezTo>
                    <a:pt x="52" y="345"/>
                    <a:pt x="53" y="345"/>
                    <a:pt x="55" y="344"/>
                  </a:cubicBezTo>
                  <a:cubicBezTo>
                    <a:pt x="58" y="341"/>
                    <a:pt x="58" y="337"/>
                    <a:pt x="56" y="334"/>
                  </a:cubicBezTo>
                  <a:cubicBezTo>
                    <a:pt x="48" y="323"/>
                    <a:pt x="40" y="312"/>
                    <a:pt x="35" y="300"/>
                  </a:cubicBezTo>
                  <a:cubicBezTo>
                    <a:pt x="33" y="297"/>
                    <a:pt x="31" y="296"/>
                    <a:pt x="28" y="296"/>
                  </a:cubicBezTo>
                  <a:close/>
                  <a:moveTo>
                    <a:pt x="79" y="361"/>
                  </a:moveTo>
                  <a:cubicBezTo>
                    <a:pt x="77" y="361"/>
                    <a:pt x="75" y="362"/>
                    <a:pt x="73" y="364"/>
                  </a:cubicBezTo>
                  <a:cubicBezTo>
                    <a:pt x="71" y="367"/>
                    <a:pt x="71" y="371"/>
                    <a:pt x="74" y="374"/>
                  </a:cubicBezTo>
                  <a:cubicBezTo>
                    <a:pt x="82" y="381"/>
                    <a:pt x="91" y="388"/>
                    <a:pt x="101" y="393"/>
                  </a:cubicBezTo>
                  <a:cubicBezTo>
                    <a:pt x="101" y="393"/>
                    <a:pt x="101" y="393"/>
                    <a:pt x="101" y="393"/>
                  </a:cubicBezTo>
                  <a:cubicBezTo>
                    <a:pt x="101" y="393"/>
                    <a:pt x="101" y="394"/>
                    <a:pt x="101" y="394"/>
                  </a:cubicBezTo>
                  <a:cubicBezTo>
                    <a:pt x="101" y="394"/>
                    <a:pt x="101" y="394"/>
                    <a:pt x="101" y="394"/>
                  </a:cubicBezTo>
                  <a:cubicBezTo>
                    <a:pt x="101" y="394"/>
                    <a:pt x="101" y="394"/>
                    <a:pt x="101" y="394"/>
                  </a:cubicBezTo>
                  <a:cubicBezTo>
                    <a:pt x="101" y="394"/>
                    <a:pt x="101" y="394"/>
                    <a:pt x="101" y="394"/>
                  </a:cubicBezTo>
                  <a:cubicBezTo>
                    <a:pt x="101" y="394"/>
                    <a:pt x="101" y="394"/>
                    <a:pt x="101" y="394"/>
                  </a:cubicBezTo>
                  <a:cubicBezTo>
                    <a:pt x="101" y="394"/>
                    <a:pt x="101" y="394"/>
                    <a:pt x="101" y="394"/>
                  </a:cubicBezTo>
                  <a:cubicBezTo>
                    <a:pt x="102" y="394"/>
                    <a:pt x="102" y="394"/>
                    <a:pt x="102" y="394"/>
                  </a:cubicBezTo>
                  <a:cubicBezTo>
                    <a:pt x="102" y="394"/>
                    <a:pt x="102" y="394"/>
                    <a:pt x="102" y="394"/>
                  </a:cubicBezTo>
                  <a:cubicBezTo>
                    <a:pt x="102" y="394"/>
                    <a:pt x="102" y="394"/>
                    <a:pt x="102" y="394"/>
                  </a:cubicBezTo>
                  <a:cubicBezTo>
                    <a:pt x="102" y="394"/>
                    <a:pt x="102" y="394"/>
                    <a:pt x="102" y="394"/>
                  </a:cubicBezTo>
                  <a:cubicBezTo>
                    <a:pt x="102" y="394"/>
                    <a:pt x="102" y="395"/>
                    <a:pt x="103" y="395"/>
                  </a:cubicBezTo>
                  <a:cubicBezTo>
                    <a:pt x="103" y="395"/>
                    <a:pt x="103" y="395"/>
                    <a:pt x="103" y="395"/>
                  </a:cubicBezTo>
                  <a:cubicBezTo>
                    <a:pt x="103" y="395"/>
                    <a:pt x="104" y="395"/>
                    <a:pt x="105"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6" y="396"/>
                    <a:pt x="106" y="396"/>
                  </a:cubicBezTo>
                  <a:cubicBezTo>
                    <a:pt x="106" y="396"/>
                    <a:pt x="106" y="396"/>
                    <a:pt x="106" y="397"/>
                  </a:cubicBezTo>
                  <a:cubicBezTo>
                    <a:pt x="106" y="397"/>
                    <a:pt x="106" y="397"/>
                    <a:pt x="106" y="397"/>
                  </a:cubicBezTo>
                  <a:cubicBezTo>
                    <a:pt x="106" y="397"/>
                    <a:pt x="106" y="397"/>
                    <a:pt x="106" y="397"/>
                  </a:cubicBezTo>
                  <a:cubicBezTo>
                    <a:pt x="106" y="397"/>
                    <a:pt x="106" y="397"/>
                    <a:pt x="106" y="397"/>
                  </a:cubicBezTo>
                  <a:cubicBezTo>
                    <a:pt x="106" y="397"/>
                    <a:pt x="106" y="397"/>
                    <a:pt x="106" y="397"/>
                  </a:cubicBezTo>
                  <a:cubicBezTo>
                    <a:pt x="106" y="397"/>
                    <a:pt x="106" y="397"/>
                    <a:pt x="106" y="397"/>
                  </a:cubicBezTo>
                  <a:cubicBezTo>
                    <a:pt x="106" y="397"/>
                    <a:pt x="107" y="397"/>
                    <a:pt x="107" y="397"/>
                  </a:cubicBezTo>
                  <a:cubicBezTo>
                    <a:pt x="107" y="397"/>
                    <a:pt x="107" y="397"/>
                    <a:pt x="107" y="397"/>
                  </a:cubicBezTo>
                  <a:cubicBezTo>
                    <a:pt x="107" y="397"/>
                    <a:pt x="107" y="397"/>
                    <a:pt x="107" y="397"/>
                  </a:cubicBezTo>
                  <a:cubicBezTo>
                    <a:pt x="107" y="397"/>
                    <a:pt x="107" y="397"/>
                    <a:pt x="107" y="397"/>
                  </a:cubicBezTo>
                  <a:cubicBezTo>
                    <a:pt x="107" y="397"/>
                    <a:pt x="107" y="397"/>
                    <a:pt x="107" y="397"/>
                  </a:cubicBezTo>
                  <a:cubicBezTo>
                    <a:pt x="107" y="397"/>
                    <a:pt x="107" y="397"/>
                    <a:pt x="107" y="397"/>
                  </a:cubicBezTo>
                  <a:cubicBezTo>
                    <a:pt x="107" y="397"/>
                    <a:pt x="107" y="397"/>
                    <a:pt x="107" y="398"/>
                  </a:cubicBezTo>
                  <a:cubicBezTo>
                    <a:pt x="107" y="398"/>
                    <a:pt x="108" y="398"/>
                    <a:pt x="108" y="398"/>
                  </a:cubicBezTo>
                  <a:cubicBezTo>
                    <a:pt x="108" y="398"/>
                    <a:pt x="108" y="398"/>
                    <a:pt x="108" y="398"/>
                  </a:cubicBezTo>
                  <a:cubicBezTo>
                    <a:pt x="108" y="398"/>
                    <a:pt x="108" y="398"/>
                    <a:pt x="108" y="398"/>
                  </a:cubicBezTo>
                  <a:cubicBezTo>
                    <a:pt x="108" y="398"/>
                    <a:pt x="108" y="398"/>
                    <a:pt x="108" y="398"/>
                  </a:cubicBezTo>
                  <a:cubicBezTo>
                    <a:pt x="108" y="398"/>
                    <a:pt x="108" y="398"/>
                    <a:pt x="108" y="398"/>
                  </a:cubicBezTo>
                  <a:cubicBezTo>
                    <a:pt x="108" y="398"/>
                    <a:pt x="108" y="398"/>
                    <a:pt x="108" y="398"/>
                  </a:cubicBezTo>
                  <a:cubicBezTo>
                    <a:pt x="108" y="398"/>
                    <a:pt x="108" y="398"/>
                    <a:pt x="108" y="398"/>
                  </a:cubicBezTo>
                  <a:cubicBezTo>
                    <a:pt x="108" y="398"/>
                    <a:pt x="109" y="398"/>
                    <a:pt x="109" y="398"/>
                  </a:cubicBezTo>
                  <a:cubicBezTo>
                    <a:pt x="109" y="398"/>
                    <a:pt x="109" y="398"/>
                    <a:pt x="109" y="398"/>
                  </a:cubicBezTo>
                  <a:cubicBezTo>
                    <a:pt x="109" y="398"/>
                    <a:pt x="109" y="398"/>
                    <a:pt x="109" y="398"/>
                  </a:cubicBezTo>
                  <a:cubicBezTo>
                    <a:pt x="109" y="398"/>
                    <a:pt x="109" y="398"/>
                    <a:pt x="109" y="399"/>
                  </a:cubicBezTo>
                  <a:cubicBezTo>
                    <a:pt x="110" y="399"/>
                    <a:pt x="112" y="399"/>
                    <a:pt x="113" y="399"/>
                  </a:cubicBezTo>
                  <a:cubicBezTo>
                    <a:pt x="115" y="399"/>
                    <a:pt x="118" y="398"/>
                    <a:pt x="119" y="396"/>
                  </a:cubicBezTo>
                  <a:cubicBezTo>
                    <a:pt x="121" y="392"/>
                    <a:pt x="120" y="388"/>
                    <a:pt x="116" y="386"/>
                  </a:cubicBezTo>
                  <a:cubicBezTo>
                    <a:pt x="105" y="379"/>
                    <a:pt x="94" y="372"/>
                    <a:pt x="83" y="363"/>
                  </a:cubicBezTo>
                  <a:cubicBezTo>
                    <a:pt x="82" y="362"/>
                    <a:pt x="80" y="361"/>
                    <a:pt x="79" y="361"/>
                  </a:cubicBezTo>
                  <a:close/>
                  <a:moveTo>
                    <a:pt x="151" y="402"/>
                  </a:moveTo>
                  <a:cubicBezTo>
                    <a:pt x="148" y="402"/>
                    <a:pt x="145" y="404"/>
                    <a:pt x="144" y="407"/>
                  </a:cubicBezTo>
                  <a:cubicBezTo>
                    <a:pt x="143" y="410"/>
                    <a:pt x="145" y="414"/>
                    <a:pt x="149" y="416"/>
                  </a:cubicBezTo>
                  <a:cubicBezTo>
                    <a:pt x="149" y="416"/>
                    <a:pt x="150" y="416"/>
                    <a:pt x="151" y="416"/>
                  </a:cubicBezTo>
                  <a:cubicBezTo>
                    <a:pt x="151" y="416"/>
                    <a:pt x="151" y="416"/>
                    <a:pt x="151" y="416"/>
                  </a:cubicBezTo>
                  <a:cubicBezTo>
                    <a:pt x="151" y="416"/>
                    <a:pt x="151" y="416"/>
                    <a:pt x="151" y="416"/>
                  </a:cubicBezTo>
                  <a:cubicBezTo>
                    <a:pt x="151" y="416"/>
                    <a:pt x="151" y="416"/>
                    <a:pt x="151" y="416"/>
                  </a:cubicBezTo>
                  <a:cubicBezTo>
                    <a:pt x="151" y="416"/>
                    <a:pt x="151" y="416"/>
                    <a:pt x="151" y="416"/>
                  </a:cubicBezTo>
                  <a:cubicBezTo>
                    <a:pt x="151" y="416"/>
                    <a:pt x="151" y="416"/>
                    <a:pt x="151" y="416"/>
                  </a:cubicBezTo>
                  <a:cubicBezTo>
                    <a:pt x="151" y="416"/>
                    <a:pt x="151" y="416"/>
                    <a:pt x="152" y="416"/>
                  </a:cubicBezTo>
                  <a:cubicBezTo>
                    <a:pt x="152" y="416"/>
                    <a:pt x="152" y="417"/>
                    <a:pt x="152" y="417"/>
                  </a:cubicBezTo>
                  <a:cubicBezTo>
                    <a:pt x="152" y="417"/>
                    <a:pt x="152" y="417"/>
                    <a:pt x="152" y="417"/>
                  </a:cubicBezTo>
                  <a:cubicBezTo>
                    <a:pt x="152" y="417"/>
                    <a:pt x="152" y="417"/>
                    <a:pt x="152" y="417"/>
                  </a:cubicBezTo>
                  <a:cubicBezTo>
                    <a:pt x="152" y="417"/>
                    <a:pt x="152" y="417"/>
                    <a:pt x="152" y="417"/>
                  </a:cubicBezTo>
                  <a:cubicBezTo>
                    <a:pt x="152" y="417"/>
                    <a:pt x="152" y="417"/>
                    <a:pt x="152" y="417"/>
                  </a:cubicBezTo>
                  <a:cubicBezTo>
                    <a:pt x="152" y="417"/>
                    <a:pt x="152" y="417"/>
                    <a:pt x="152" y="417"/>
                  </a:cubicBezTo>
                  <a:cubicBezTo>
                    <a:pt x="153" y="417"/>
                    <a:pt x="153" y="417"/>
                    <a:pt x="153" y="417"/>
                  </a:cubicBezTo>
                  <a:cubicBezTo>
                    <a:pt x="153" y="417"/>
                    <a:pt x="153" y="417"/>
                    <a:pt x="153" y="417"/>
                  </a:cubicBezTo>
                  <a:cubicBezTo>
                    <a:pt x="153" y="417"/>
                    <a:pt x="153" y="417"/>
                    <a:pt x="153" y="417"/>
                  </a:cubicBezTo>
                  <a:cubicBezTo>
                    <a:pt x="153" y="417"/>
                    <a:pt x="153" y="417"/>
                    <a:pt x="153" y="417"/>
                  </a:cubicBezTo>
                  <a:cubicBezTo>
                    <a:pt x="153" y="417"/>
                    <a:pt x="153" y="417"/>
                    <a:pt x="153" y="417"/>
                  </a:cubicBezTo>
                  <a:cubicBezTo>
                    <a:pt x="153" y="417"/>
                    <a:pt x="153" y="417"/>
                    <a:pt x="153" y="417"/>
                  </a:cubicBezTo>
                  <a:cubicBezTo>
                    <a:pt x="153" y="417"/>
                    <a:pt x="154" y="417"/>
                    <a:pt x="154" y="417"/>
                  </a:cubicBezTo>
                  <a:cubicBezTo>
                    <a:pt x="154" y="417"/>
                    <a:pt x="154" y="417"/>
                    <a:pt x="154" y="417"/>
                  </a:cubicBezTo>
                  <a:cubicBezTo>
                    <a:pt x="154" y="417"/>
                    <a:pt x="154" y="417"/>
                    <a:pt x="154" y="417"/>
                  </a:cubicBezTo>
                  <a:cubicBezTo>
                    <a:pt x="154" y="417"/>
                    <a:pt x="154" y="417"/>
                    <a:pt x="154" y="417"/>
                  </a:cubicBezTo>
                  <a:cubicBezTo>
                    <a:pt x="154" y="417"/>
                    <a:pt x="154" y="417"/>
                    <a:pt x="154" y="417"/>
                  </a:cubicBezTo>
                  <a:cubicBezTo>
                    <a:pt x="154" y="417"/>
                    <a:pt x="154" y="417"/>
                    <a:pt x="154" y="417"/>
                  </a:cubicBezTo>
                  <a:cubicBezTo>
                    <a:pt x="154" y="417"/>
                    <a:pt x="154" y="417"/>
                    <a:pt x="155" y="417"/>
                  </a:cubicBezTo>
                  <a:cubicBezTo>
                    <a:pt x="155" y="417"/>
                    <a:pt x="155" y="417"/>
                    <a:pt x="155" y="417"/>
                  </a:cubicBezTo>
                  <a:cubicBezTo>
                    <a:pt x="155" y="417"/>
                    <a:pt x="155" y="417"/>
                    <a:pt x="155" y="417"/>
                  </a:cubicBezTo>
                  <a:cubicBezTo>
                    <a:pt x="155" y="417"/>
                    <a:pt x="155" y="417"/>
                    <a:pt x="155" y="417"/>
                  </a:cubicBezTo>
                  <a:cubicBezTo>
                    <a:pt x="155" y="417"/>
                    <a:pt x="155" y="418"/>
                    <a:pt x="155" y="418"/>
                  </a:cubicBezTo>
                  <a:cubicBezTo>
                    <a:pt x="155" y="418"/>
                    <a:pt x="155" y="418"/>
                    <a:pt x="155" y="418"/>
                  </a:cubicBezTo>
                  <a:cubicBezTo>
                    <a:pt x="155" y="418"/>
                    <a:pt x="155" y="418"/>
                    <a:pt x="155" y="418"/>
                  </a:cubicBezTo>
                  <a:cubicBezTo>
                    <a:pt x="156" y="418"/>
                    <a:pt x="156" y="418"/>
                    <a:pt x="156" y="418"/>
                  </a:cubicBezTo>
                  <a:cubicBezTo>
                    <a:pt x="156" y="418"/>
                    <a:pt x="156" y="418"/>
                    <a:pt x="156" y="418"/>
                  </a:cubicBezTo>
                  <a:cubicBezTo>
                    <a:pt x="156" y="418"/>
                    <a:pt x="156" y="418"/>
                    <a:pt x="156" y="418"/>
                  </a:cubicBezTo>
                  <a:cubicBezTo>
                    <a:pt x="156" y="418"/>
                    <a:pt x="156" y="418"/>
                    <a:pt x="156" y="418"/>
                  </a:cubicBezTo>
                  <a:cubicBezTo>
                    <a:pt x="156" y="418"/>
                    <a:pt x="156" y="418"/>
                    <a:pt x="156" y="418"/>
                  </a:cubicBezTo>
                  <a:cubicBezTo>
                    <a:pt x="156" y="418"/>
                    <a:pt x="156" y="418"/>
                    <a:pt x="156" y="418"/>
                  </a:cubicBezTo>
                  <a:cubicBezTo>
                    <a:pt x="156" y="418"/>
                    <a:pt x="157" y="418"/>
                    <a:pt x="157" y="418"/>
                  </a:cubicBezTo>
                  <a:cubicBezTo>
                    <a:pt x="157" y="418"/>
                    <a:pt x="157" y="418"/>
                    <a:pt x="157" y="418"/>
                  </a:cubicBezTo>
                  <a:cubicBezTo>
                    <a:pt x="157" y="418"/>
                    <a:pt x="157" y="418"/>
                    <a:pt x="157" y="418"/>
                  </a:cubicBezTo>
                  <a:cubicBezTo>
                    <a:pt x="157" y="418"/>
                    <a:pt x="157" y="418"/>
                    <a:pt x="157" y="418"/>
                  </a:cubicBezTo>
                  <a:cubicBezTo>
                    <a:pt x="157" y="418"/>
                    <a:pt x="157" y="418"/>
                    <a:pt x="157" y="418"/>
                  </a:cubicBezTo>
                  <a:cubicBezTo>
                    <a:pt x="157" y="418"/>
                    <a:pt x="157" y="418"/>
                    <a:pt x="157" y="418"/>
                  </a:cubicBezTo>
                  <a:cubicBezTo>
                    <a:pt x="157" y="418"/>
                    <a:pt x="157" y="418"/>
                    <a:pt x="157" y="418"/>
                  </a:cubicBezTo>
                  <a:cubicBezTo>
                    <a:pt x="158" y="418"/>
                    <a:pt x="158" y="418"/>
                    <a:pt x="158" y="418"/>
                  </a:cubicBezTo>
                  <a:cubicBezTo>
                    <a:pt x="158" y="418"/>
                    <a:pt x="158" y="418"/>
                    <a:pt x="158" y="418"/>
                  </a:cubicBezTo>
                  <a:cubicBezTo>
                    <a:pt x="158" y="418"/>
                    <a:pt x="158" y="418"/>
                    <a:pt x="158" y="418"/>
                  </a:cubicBezTo>
                  <a:cubicBezTo>
                    <a:pt x="158" y="418"/>
                    <a:pt x="158" y="418"/>
                    <a:pt x="158" y="418"/>
                  </a:cubicBezTo>
                  <a:cubicBezTo>
                    <a:pt x="158" y="418"/>
                    <a:pt x="158" y="418"/>
                    <a:pt x="158" y="418"/>
                  </a:cubicBezTo>
                  <a:cubicBezTo>
                    <a:pt x="158" y="418"/>
                    <a:pt x="158" y="418"/>
                    <a:pt x="158" y="418"/>
                  </a:cubicBezTo>
                  <a:cubicBezTo>
                    <a:pt x="159" y="418"/>
                    <a:pt x="159" y="418"/>
                    <a:pt x="159" y="419"/>
                  </a:cubicBezTo>
                  <a:cubicBezTo>
                    <a:pt x="159" y="419"/>
                    <a:pt x="159" y="419"/>
                    <a:pt x="159" y="419"/>
                  </a:cubicBezTo>
                  <a:cubicBezTo>
                    <a:pt x="164" y="420"/>
                    <a:pt x="170" y="421"/>
                    <a:pt x="175" y="422"/>
                  </a:cubicBezTo>
                  <a:cubicBezTo>
                    <a:pt x="175" y="422"/>
                    <a:pt x="175" y="422"/>
                    <a:pt x="175" y="422"/>
                  </a:cubicBezTo>
                  <a:cubicBezTo>
                    <a:pt x="175" y="422"/>
                    <a:pt x="175" y="422"/>
                    <a:pt x="175" y="422"/>
                  </a:cubicBezTo>
                  <a:cubicBezTo>
                    <a:pt x="175" y="422"/>
                    <a:pt x="175" y="422"/>
                    <a:pt x="175" y="422"/>
                  </a:cubicBezTo>
                  <a:cubicBezTo>
                    <a:pt x="176" y="422"/>
                    <a:pt x="176" y="422"/>
                    <a:pt x="176" y="422"/>
                  </a:cubicBezTo>
                  <a:cubicBezTo>
                    <a:pt x="176" y="422"/>
                    <a:pt x="176" y="422"/>
                    <a:pt x="176" y="422"/>
                  </a:cubicBezTo>
                  <a:cubicBezTo>
                    <a:pt x="176" y="422"/>
                    <a:pt x="176" y="422"/>
                    <a:pt x="176" y="422"/>
                  </a:cubicBezTo>
                  <a:cubicBezTo>
                    <a:pt x="176" y="422"/>
                    <a:pt x="176" y="422"/>
                    <a:pt x="176" y="422"/>
                  </a:cubicBezTo>
                  <a:cubicBezTo>
                    <a:pt x="176" y="422"/>
                    <a:pt x="176" y="422"/>
                    <a:pt x="176" y="422"/>
                  </a:cubicBezTo>
                  <a:cubicBezTo>
                    <a:pt x="176" y="422"/>
                    <a:pt x="177" y="422"/>
                    <a:pt x="177" y="422"/>
                  </a:cubicBezTo>
                  <a:cubicBezTo>
                    <a:pt x="177" y="422"/>
                    <a:pt x="177" y="422"/>
                    <a:pt x="177" y="422"/>
                  </a:cubicBezTo>
                  <a:cubicBezTo>
                    <a:pt x="177" y="422"/>
                    <a:pt x="177" y="422"/>
                    <a:pt x="177" y="422"/>
                  </a:cubicBezTo>
                  <a:cubicBezTo>
                    <a:pt x="177" y="422"/>
                    <a:pt x="177" y="422"/>
                    <a:pt x="177" y="422"/>
                  </a:cubicBezTo>
                  <a:cubicBezTo>
                    <a:pt x="177" y="422"/>
                    <a:pt x="177" y="422"/>
                    <a:pt x="177" y="422"/>
                  </a:cubicBezTo>
                  <a:cubicBezTo>
                    <a:pt x="177" y="423"/>
                    <a:pt x="177" y="423"/>
                    <a:pt x="177" y="423"/>
                  </a:cubicBezTo>
                  <a:cubicBezTo>
                    <a:pt x="177" y="423"/>
                    <a:pt x="178" y="423"/>
                    <a:pt x="178" y="423"/>
                  </a:cubicBezTo>
                  <a:cubicBezTo>
                    <a:pt x="178" y="423"/>
                    <a:pt x="178" y="423"/>
                    <a:pt x="178" y="423"/>
                  </a:cubicBezTo>
                  <a:cubicBezTo>
                    <a:pt x="178" y="423"/>
                    <a:pt x="178" y="423"/>
                    <a:pt x="178" y="423"/>
                  </a:cubicBezTo>
                  <a:cubicBezTo>
                    <a:pt x="178" y="423"/>
                    <a:pt x="178" y="423"/>
                    <a:pt x="178" y="423"/>
                  </a:cubicBezTo>
                  <a:cubicBezTo>
                    <a:pt x="178" y="423"/>
                    <a:pt x="178" y="423"/>
                    <a:pt x="178" y="423"/>
                  </a:cubicBezTo>
                  <a:cubicBezTo>
                    <a:pt x="178" y="423"/>
                    <a:pt x="178" y="423"/>
                    <a:pt x="178" y="423"/>
                  </a:cubicBezTo>
                  <a:cubicBezTo>
                    <a:pt x="178" y="423"/>
                    <a:pt x="179" y="423"/>
                    <a:pt x="179" y="423"/>
                  </a:cubicBezTo>
                  <a:cubicBezTo>
                    <a:pt x="179" y="423"/>
                    <a:pt x="179" y="423"/>
                    <a:pt x="179" y="423"/>
                  </a:cubicBezTo>
                  <a:cubicBezTo>
                    <a:pt x="179" y="423"/>
                    <a:pt x="179" y="423"/>
                    <a:pt x="179" y="423"/>
                  </a:cubicBezTo>
                  <a:cubicBezTo>
                    <a:pt x="179" y="423"/>
                    <a:pt x="179" y="423"/>
                    <a:pt x="179" y="423"/>
                  </a:cubicBezTo>
                  <a:cubicBezTo>
                    <a:pt x="179" y="423"/>
                    <a:pt x="179" y="423"/>
                    <a:pt x="179" y="423"/>
                  </a:cubicBezTo>
                  <a:cubicBezTo>
                    <a:pt x="179" y="423"/>
                    <a:pt x="179" y="423"/>
                    <a:pt x="179" y="423"/>
                  </a:cubicBezTo>
                  <a:cubicBezTo>
                    <a:pt x="179" y="423"/>
                    <a:pt x="180" y="423"/>
                    <a:pt x="180" y="423"/>
                  </a:cubicBezTo>
                  <a:cubicBezTo>
                    <a:pt x="180" y="423"/>
                    <a:pt x="180" y="423"/>
                    <a:pt x="180" y="423"/>
                  </a:cubicBezTo>
                  <a:cubicBezTo>
                    <a:pt x="180" y="423"/>
                    <a:pt x="180" y="423"/>
                    <a:pt x="180" y="423"/>
                  </a:cubicBezTo>
                  <a:cubicBezTo>
                    <a:pt x="180" y="423"/>
                    <a:pt x="180" y="423"/>
                    <a:pt x="180" y="423"/>
                  </a:cubicBezTo>
                  <a:cubicBezTo>
                    <a:pt x="180" y="423"/>
                    <a:pt x="180" y="423"/>
                    <a:pt x="180" y="423"/>
                  </a:cubicBezTo>
                  <a:cubicBezTo>
                    <a:pt x="180" y="423"/>
                    <a:pt x="180" y="423"/>
                    <a:pt x="180" y="423"/>
                  </a:cubicBezTo>
                  <a:cubicBezTo>
                    <a:pt x="180" y="423"/>
                    <a:pt x="181" y="423"/>
                    <a:pt x="181" y="423"/>
                  </a:cubicBezTo>
                  <a:cubicBezTo>
                    <a:pt x="181" y="423"/>
                    <a:pt x="181" y="423"/>
                    <a:pt x="181" y="423"/>
                  </a:cubicBezTo>
                  <a:cubicBezTo>
                    <a:pt x="181" y="423"/>
                    <a:pt x="181" y="423"/>
                    <a:pt x="181" y="423"/>
                  </a:cubicBezTo>
                  <a:cubicBezTo>
                    <a:pt x="181" y="423"/>
                    <a:pt x="181" y="423"/>
                    <a:pt x="181" y="423"/>
                  </a:cubicBezTo>
                  <a:cubicBezTo>
                    <a:pt x="181" y="423"/>
                    <a:pt x="181" y="423"/>
                    <a:pt x="181" y="423"/>
                  </a:cubicBezTo>
                  <a:cubicBezTo>
                    <a:pt x="181" y="423"/>
                    <a:pt x="181" y="423"/>
                    <a:pt x="181" y="423"/>
                  </a:cubicBezTo>
                  <a:cubicBezTo>
                    <a:pt x="181" y="423"/>
                    <a:pt x="182" y="423"/>
                    <a:pt x="182" y="423"/>
                  </a:cubicBezTo>
                  <a:cubicBezTo>
                    <a:pt x="182" y="423"/>
                    <a:pt x="182" y="423"/>
                    <a:pt x="182" y="423"/>
                  </a:cubicBezTo>
                  <a:cubicBezTo>
                    <a:pt x="182" y="423"/>
                    <a:pt x="182" y="423"/>
                    <a:pt x="182" y="423"/>
                  </a:cubicBezTo>
                  <a:cubicBezTo>
                    <a:pt x="182" y="423"/>
                    <a:pt x="182" y="423"/>
                    <a:pt x="182" y="423"/>
                  </a:cubicBezTo>
                  <a:cubicBezTo>
                    <a:pt x="182" y="423"/>
                    <a:pt x="182" y="423"/>
                    <a:pt x="182" y="423"/>
                  </a:cubicBezTo>
                  <a:cubicBezTo>
                    <a:pt x="182" y="423"/>
                    <a:pt x="182" y="423"/>
                    <a:pt x="182" y="423"/>
                  </a:cubicBezTo>
                  <a:cubicBezTo>
                    <a:pt x="182" y="423"/>
                    <a:pt x="183" y="423"/>
                    <a:pt x="183" y="423"/>
                  </a:cubicBezTo>
                  <a:cubicBezTo>
                    <a:pt x="183" y="423"/>
                    <a:pt x="183" y="423"/>
                    <a:pt x="183" y="423"/>
                  </a:cubicBezTo>
                  <a:cubicBezTo>
                    <a:pt x="183" y="423"/>
                    <a:pt x="183" y="423"/>
                    <a:pt x="183" y="423"/>
                  </a:cubicBezTo>
                  <a:cubicBezTo>
                    <a:pt x="183" y="423"/>
                    <a:pt x="183" y="423"/>
                    <a:pt x="183" y="423"/>
                  </a:cubicBezTo>
                  <a:cubicBezTo>
                    <a:pt x="186" y="424"/>
                    <a:pt x="188" y="424"/>
                    <a:pt x="191" y="424"/>
                  </a:cubicBezTo>
                  <a:cubicBezTo>
                    <a:pt x="191" y="424"/>
                    <a:pt x="192" y="424"/>
                    <a:pt x="192" y="424"/>
                  </a:cubicBezTo>
                  <a:cubicBezTo>
                    <a:pt x="195" y="424"/>
                    <a:pt x="198" y="422"/>
                    <a:pt x="199" y="418"/>
                  </a:cubicBezTo>
                  <a:cubicBezTo>
                    <a:pt x="199" y="414"/>
                    <a:pt x="196" y="410"/>
                    <a:pt x="192" y="410"/>
                  </a:cubicBezTo>
                  <a:cubicBezTo>
                    <a:pt x="179" y="409"/>
                    <a:pt x="166" y="406"/>
                    <a:pt x="153" y="402"/>
                  </a:cubicBezTo>
                  <a:cubicBezTo>
                    <a:pt x="152" y="402"/>
                    <a:pt x="152" y="402"/>
                    <a:pt x="151" y="402"/>
                  </a:cubicBezTo>
                  <a:close/>
                  <a:moveTo>
                    <a:pt x="274" y="402"/>
                  </a:moveTo>
                  <a:cubicBezTo>
                    <a:pt x="273" y="402"/>
                    <a:pt x="273" y="402"/>
                    <a:pt x="272" y="402"/>
                  </a:cubicBezTo>
                  <a:cubicBezTo>
                    <a:pt x="259" y="406"/>
                    <a:pt x="246" y="409"/>
                    <a:pt x="233" y="410"/>
                  </a:cubicBezTo>
                  <a:cubicBezTo>
                    <a:pt x="229" y="411"/>
                    <a:pt x="226" y="414"/>
                    <a:pt x="226" y="418"/>
                  </a:cubicBezTo>
                  <a:cubicBezTo>
                    <a:pt x="227" y="422"/>
                    <a:pt x="230" y="425"/>
                    <a:pt x="233" y="425"/>
                  </a:cubicBezTo>
                  <a:cubicBezTo>
                    <a:pt x="234" y="425"/>
                    <a:pt x="234" y="425"/>
                    <a:pt x="234" y="424"/>
                  </a:cubicBezTo>
                  <a:cubicBezTo>
                    <a:pt x="239" y="424"/>
                    <a:pt x="243"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9" y="423"/>
                    <a:pt x="249" y="423"/>
                    <a:pt x="249" y="423"/>
                  </a:cubicBezTo>
                  <a:cubicBezTo>
                    <a:pt x="249" y="423"/>
                    <a:pt x="249" y="423"/>
                    <a:pt x="249" y="423"/>
                  </a:cubicBezTo>
                  <a:cubicBezTo>
                    <a:pt x="249" y="423"/>
                    <a:pt x="249" y="422"/>
                    <a:pt x="249" y="422"/>
                  </a:cubicBezTo>
                  <a:cubicBezTo>
                    <a:pt x="249" y="422"/>
                    <a:pt x="249" y="422"/>
                    <a:pt x="249" y="422"/>
                  </a:cubicBezTo>
                  <a:cubicBezTo>
                    <a:pt x="249" y="422"/>
                    <a:pt x="249" y="422"/>
                    <a:pt x="249" y="422"/>
                  </a:cubicBezTo>
                  <a:cubicBezTo>
                    <a:pt x="249" y="422"/>
                    <a:pt x="249" y="422"/>
                    <a:pt x="249"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1" y="422"/>
                    <a:pt x="251" y="422"/>
                    <a:pt x="251" y="422"/>
                  </a:cubicBezTo>
                  <a:cubicBezTo>
                    <a:pt x="251" y="422"/>
                    <a:pt x="251" y="422"/>
                    <a:pt x="251" y="422"/>
                  </a:cubicBezTo>
                  <a:cubicBezTo>
                    <a:pt x="251" y="422"/>
                    <a:pt x="251" y="422"/>
                    <a:pt x="251" y="422"/>
                  </a:cubicBezTo>
                  <a:cubicBezTo>
                    <a:pt x="251" y="422"/>
                    <a:pt x="251" y="422"/>
                    <a:pt x="251" y="422"/>
                  </a:cubicBezTo>
                  <a:cubicBezTo>
                    <a:pt x="251" y="422"/>
                    <a:pt x="251" y="422"/>
                    <a:pt x="251" y="422"/>
                  </a:cubicBezTo>
                  <a:cubicBezTo>
                    <a:pt x="251" y="422"/>
                    <a:pt x="251" y="422"/>
                    <a:pt x="251" y="422"/>
                  </a:cubicBezTo>
                  <a:cubicBezTo>
                    <a:pt x="252" y="422"/>
                    <a:pt x="252" y="422"/>
                    <a:pt x="252" y="422"/>
                  </a:cubicBezTo>
                  <a:cubicBezTo>
                    <a:pt x="252" y="422"/>
                    <a:pt x="252" y="422"/>
                    <a:pt x="252" y="422"/>
                  </a:cubicBezTo>
                  <a:cubicBezTo>
                    <a:pt x="252" y="422"/>
                    <a:pt x="252" y="422"/>
                    <a:pt x="252" y="422"/>
                  </a:cubicBezTo>
                  <a:cubicBezTo>
                    <a:pt x="252" y="422"/>
                    <a:pt x="252" y="422"/>
                    <a:pt x="252" y="422"/>
                  </a:cubicBezTo>
                  <a:cubicBezTo>
                    <a:pt x="252" y="422"/>
                    <a:pt x="252" y="422"/>
                    <a:pt x="252" y="422"/>
                  </a:cubicBezTo>
                  <a:cubicBezTo>
                    <a:pt x="252" y="422"/>
                    <a:pt x="252" y="422"/>
                    <a:pt x="252" y="422"/>
                  </a:cubicBezTo>
                  <a:cubicBezTo>
                    <a:pt x="253" y="422"/>
                    <a:pt x="253" y="422"/>
                    <a:pt x="253" y="422"/>
                  </a:cubicBezTo>
                  <a:cubicBezTo>
                    <a:pt x="253" y="422"/>
                    <a:pt x="253" y="422"/>
                    <a:pt x="253" y="422"/>
                  </a:cubicBezTo>
                  <a:cubicBezTo>
                    <a:pt x="253" y="422"/>
                    <a:pt x="253" y="422"/>
                    <a:pt x="253" y="422"/>
                  </a:cubicBezTo>
                  <a:cubicBezTo>
                    <a:pt x="253" y="422"/>
                    <a:pt x="253" y="422"/>
                    <a:pt x="253" y="422"/>
                  </a:cubicBezTo>
                  <a:cubicBezTo>
                    <a:pt x="253" y="422"/>
                    <a:pt x="253" y="422"/>
                    <a:pt x="253" y="422"/>
                  </a:cubicBezTo>
                  <a:cubicBezTo>
                    <a:pt x="253" y="422"/>
                    <a:pt x="253" y="422"/>
                    <a:pt x="253" y="422"/>
                  </a:cubicBezTo>
                  <a:cubicBezTo>
                    <a:pt x="253" y="422"/>
                    <a:pt x="254" y="422"/>
                    <a:pt x="254" y="422"/>
                  </a:cubicBezTo>
                  <a:cubicBezTo>
                    <a:pt x="254" y="422"/>
                    <a:pt x="254" y="422"/>
                    <a:pt x="254" y="422"/>
                  </a:cubicBezTo>
                  <a:cubicBezTo>
                    <a:pt x="254" y="422"/>
                    <a:pt x="254" y="422"/>
                    <a:pt x="254" y="422"/>
                  </a:cubicBezTo>
                  <a:cubicBezTo>
                    <a:pt x="254" y="422"/>
                    <a:pt x="254" y="422"/>
                    <a:pt x="254" y="422"/>
                  </a:cubicBezTo>
                  <a:cubicBezTo>
                    <a:pt x="254" y="422"/>
                    <a:pt x="254" y="422"/>
                    <a:pt x="254" y="422"/>
                  </a:cubicBezTo>
                  <a:cubicBezTo>
                    <a:pt x="254" y="422"/>
                    <a:pt x="254" y="422"/>
                    <a:pt x="254" y="422"/>
                  </a:cubicBezTo>
                  <a:cubicBezTo>
                    <a:pt x="254" y="421"/>
                    <a:pt x="255" y="421"/>
                    <a:pt x="255" y="421"/>
                  </a:cubicBezTo>
                  <a:cubicBezTo>
                    <a:pt x="255" y="421"/>
                    <a:pt x="255" y="421"/>
                    <a:pt x="255" y="421"/>
                  </a:cubicBezTo>
                  <a:cubicBezTo>
                    <a:pt x="255" y="421"/>
                    <a:pt x="255" y="421"/>
                    <a:pt x="255" y="421"/>
                  </a:cubicBezTo>
                  <a:cubicBezTo>
                    <a:pt x="255" y="421"/>
                    <a:pt x="255" y="421"/>
                    <a:pt x="255" y="421"/>
                  </a:cubicBezTo>
                  <a:cubicBezTo>
                    <a:pt x="255" y="421"/>
                    <a:pt x="255" y="421"/>
                    <a:pt x="255" y="421"/>
                  </a:cubicBezTo>
                  <a:cubicBezTo>
                    <a:pt x="255" y="421"/>
                    <a:pt x="255" y="421"/>
                    <a:pt x="255" y="421"/>
                  </a:cubicBezTo>
                  <a:cubicBezTo>
                    <a:pt x="255" y="421"/>
                    <a:pt x="256" y="421"/>
                    <a:pt x="256" y="421"/>
                  </a:cubicBezTo>
                  <a:cubicBezTo>
                    <a:pt x="256" y="421"/>
                    <a:pt x="256" y="421"/>
                    <a:pt x="256" y="421"/>
                  </a:cubicBezTo>
                  <a:cubicBezTo>
                    <a:pt x="256" y="421"/>
                    <a:pt x="256" y="421"/>
                    <a:pt x="256" y="421"/>
                  </a:cubicBezTo>
                  <a:cubicBezTo>
                    <a:pt x="256" y="421"/>
                    <a:pt x="256" y="421"/>
                    <a:pt x="256" y="421"/>
                  </a:cubicBezTo>
                  <a:cubicBezTo>
                    <a:pt x="256" y="421"/>
                    <a:pt x="256" y="421"/>
                    <a:pt x="256" y="421"/>
                  </a:cubicBezTo>
                  <a:cubicBezTo>
                    <a:pt x="256" y="421"/>
                    <a:pt x="256" y="421"/>
                    <a:pt x="256" y="421"/>
                  </a:cubicBezTo>
                  <a:cubicBezTo>
                    <a:pt x="263" y="420"/>
                    <a:pt x="270" y="418"/>
                    <a:pt x="276" y="416"/>
                  </a:cubicBezTo>
                  <a:cubicBezTo>
                    <a:pt x="280" y="415"/>
                    <a:pt x="282" y="411"/>
                    <a:pt x="281" y="407"/>
                  </a:cubicBezTo>
                  <a:cubicBezTo>
                    <a:pt x="280" y="404"/>
                    <a:pt x="277" y="402"/>
                    <a:pt x="274" y="402"/>
                  </a:cubicBezTo>
                  <a:close/>
                  <a:moveTo>
                    <a:pt x="347" y="362"/>
                  </a:moveTo>
                  <a:cubicBezTo>
                    <a:pt x="345" y="362"/>
                    <a:pt x="343" y="362"/>
                    <a:pt x="342" y="364"/>
                  </a:cubicBezTo>
                  <a:cubicBezTo>
                    <a:pt x="332" y="372"/>
                    <a:pt x="321" y="380"/>
                    <a:pt x="309" y="387"/>
                  </a:cubicBezTo>
                  <a:cubicBezTo>
                    <a:pt x="305" y="388"/>
                    <a:pt x="304" y="393"/>
                    <a:pt x="306" y="396"/>
                  </a:cubicBezTo>
                  <a:cubicBezTo>
                    <a:pt x="307" y="399"/>
                    <a:pt x="310" y="400"/>
                    <a:pt x="312" y="400"/>
                  </a:cubicBezTo>
                  <a:cubicBezTo>
                    <a:pt x="314" y="400"/>
                    <a:pt x="315" y="400"/>
                    <a:pt x="316" y="399"/>
                  </a:cubicBezTo>
                  <a:cubicBezTo>
                    <a:pt x="321" y="396"/>
                    <a:pt x="327" y="393"/>
                    <a:pt x="332" y="389"/>
                  </a:cubicBezTo>
                  <a:cubicBezTo>
                    <a:pt x="332" y="389"/>
                    <a:pt x="332" y="389"/>
                    <a:pt x="332" y="389"/>
                  </a:cubicBezTo>
                  <a:cubicBezTo>
                    <a:pt x="332" y="389"/>
                    <a:pt x="332" y="389"/>
                    <a:pt x="332" y="389"/>
                  </a:cubicBezTo>
                  <a:cubicBezTo>
                    <a:pt x="332" y="389"/>
                    <a:pt x="332" y="389"/>
                    <a:pt x="332" y="389"/>
                  </a:cubicBezTo>
                  <a:cubicBezTo>
                    <a:pt x="332" y="389"/>
                    <a:pt x="332" y="389"/>
                    <a:pt x="332" y="389"/>
                  </a:cubicBezTo>
                  <a:cubicBezTo>
                    <a:pt x="332" y="389"/>
                    <a:pt x="332" y="389"/>
                    <a:pt x="332" y="389"/>
                  </a:cubicBezTo>
                  <a:cubicBezTo>
                    <a:pt x="332" y="389"/>
                    <a:pt x="333" y="389"/>
                    <a:pt x="333" y="389"/>
                  </a:cubicBezTo>
                  <a:cubicBezTo>
                    <a:pt x="333" y="389"/>
                    <a:pt x="333" y="389"/>
                    <a:pt x="333" y="389"/>
                  </a:cubicBezTo>
                  <a:cubicBezTo>
                    <a:pt x="333" y="389"/>
                    <a:pt x="333" y="389"/>
                    <a:pt x="333" y="389"/>
                  </a:cubicBezTo>
                  <a:cubicBezTo>
                    <a:pt x="333" y="389"/>
                    <a:pt x="333" y="389"/>
                    <a:pt x="333" y="389"/>
                  </a:cubicBezTo>
                  <a:cubicBezTo>
                    <a:pt x="333" y="389"/>
                    <a:pt x="333" y="388"/>
                    <a:pt x="333" y="388"/>
                  </a:cubicBezTo>
                  <a:cubicBezTo>
                    <a:pt x="333" y="388"/>
                    <a:pt x="333" y="388"/>
                    <a:pt x="333" y="388"/>
                  </a:cubicBezTo>
                  <a:cubicBezTo>
                    <a:pt x="333" y="388"/>
                    <a:pt x="333" y="388"/>
                    <a:pt x="333" y="388"/>
                  </a:cubicBezTo>
                  <a:cubicBezTo>
                    <a:pt x="333" y="388"/>
                    <a:pt x="333" y="388"/>
                    <a:pt x="333" y="388"/>
                  </a:cubicBezTo>
                  <a:cubicBezTo>
                    <a:pt x="334" y="388"/>
                    <a:pt x="335" y="387"/>
                    <a:pt x="336" y="387"/>
                  </a:cubicBezTo>
                  <a:cubicBezTo>
                    <a:pt x="336" y="387"/>
                    <a:pt x="336" y="387"/>
                    <a:pt x="336" y="387"/>
                  </a:cubicBezTo>
                  <a:cubicBezTo>
                    <a:pt x="336" y="387"/>
                    <a:pt x="336" y="387"/>
                    <a:pt x="336" y="387"/>
                  </a:cubicBezTo>
                  <a:cubicBezTo>
                    <a:pt x="336" y="387"/>
                    <a:pt x="336" y="387"/>
                    <a:pt x="336" y="387"/>
                  </a:cubicBezTo>
                  <a:cubicBezTo>
                    <a:pt x="336" y="387"/>
                    <a:pt x="336" y="386"/>
                    <a:pt x="336" y="386"/>
                  </a:cubicBezTo>
                  <a:cubicBezTo>
                    <a:pt x="336" y="386"/>
                    <a:pt x="336" y="386"/>
                    <a:pt x="336" y="386"/>
                  </a:cubicBezTo>
                  <a:cubicBezTo>
                    <a:pt x="336" y="386"/>
                    <a:pt x="336" y="386"/>
                    <a:pt x="336" y="386"/>
                  </a:cubicBezTo>
                  <a:cubicBezTo>
                    <a:pt x="336" y="386"/>
                    <a:pt x="336" y="386"/>
                    <a:pt x="336" y="386"/>
                  </a:cubicBezTo>
                  <a:cubicBezTo>
                    <a:pt x="336" y="386"/>
                    <a:pt x="336" y="386"/>
                    <a:pt x="337" y="386"/>
                  </a:cubicBezTo>
                  <a:cubicBezTo>
                    <a:pt x="337" y="386"/>
                    <a:pt x="337" y="386"/>
                    <a:pt x="337" y="386"/>
                  </a:cubicBezTo>
                  <a:cubicBezTo>
                    <a:pt x="337" y="386"/>
                    <a:pt x="337" y="386"/>
                    <a:pt x="337" y="386"/>
                  </a:cubicBezTo>
                  <a:cubicBezTo>
                    <a:pt x="337" y="386"/>
                    <a:pt x="337" y="386"/>
                    <a:pt x="337" y="386"/>
                  </a:cubicBezTo>
                  <a:cubicBezTo>
                    <a:pt x="337" y="386"/>
                    <a:pt x="337" y="386"/>
                    <a:pt x="337" y="386"/>
                  </a:cubicBezTo>
                  <a:cubicBezTo>
                    <a:pt x="337" y="386"/>
                    <a:pt x="337" y="386"/>
                    <a:pt x="337" y="386"/>
                  </a:cubicBezTo>
                  <a:cubicBezTo>
                    <a:pt x="337" y="386"/>
                    <a:pt x="337" y="386"/>
                    <a:pt x="337" y="386"/>
                  </a:cubicBezTo>
                  <a:cubicBezTo>
                    <a:pt x="337" y="385"/>
                    <a:pt x="337" y="385"/>
                    <a:pt x="337" y="385"/>
                  </a:cubicBezTo>
                  <a:cubicBezTo>
                    <a:pt x="337" y="385"/>
                    <a:pt x="338" y="385"/>
                    <a:pt x="338" y="385"/>
                  </a:cubicBezTo>
                  <a:cubicBezTo>
                    <a:pt x="338" y="385"/>
                    <a:pt x="338" y="385"/>
                    <a:pt x="338" y="385"/>
                  </a:cubicBezTo>
                  <a:cubicBezTo>
                    <a:pt x="338" y="385"/>
                    <a:pt x="338" y="385"/>
                    <a:pt x="338" y="385"/>
                  </a:cubicBezTo>
                  <a:cubicBezTo>
                    <a:pt x="338" y="385"/>
                    <a:pt x="338" y="385"/>
                    <a:pt x="338" y="385"/>
                  </a:cubicBezTo>
                  <a:cubicBezTo>
                    <a:pt x="338" y="385"/>
                    <a:pt x="338" y="385"/>
                    <a:pt x="338" y="385"/>
                  </a:cubicBezTo>
                  <a:cubicBezTo>
                    <a:pt x="338" y="385"/>
                    <a:pt x="338" y="385"/>
                    <a:pt x="338" y="385"/>
                  </a:cubicBezTo>
                  <a:cubicBezTo>
                    <a:pt x="338" y="385"/>
                    <a:pt x="338" y="385"/>
                    <a:pt x="338" y="385"/>
                  </a:cubicBezTo>
                  <a:cubicBezTo>
                    <a:pt x="338" y="385"/>
                    <a:pt x="338" y="385"/>
                    <a:pt x="339" y="385"/>
                  </a:cubicBezTo>
                  <a:cubicBezTo>
                    <a:pt x="339" y="385"/>
                    <a:pt x="339" y="385"/>
                    <a:pt x="339" y="385"/>
                  </a:cubicBezTo>
                  <a:cubicBezTo>
                    <a:pt x="339" y="385"/>
                    <a:pt x="339" y="384"/>
                    <a:pt x="339" y="384"/>
                  </a:cubicBezTo>
                  <a:cubicBezTo>
                    <a:pt x="339" y="384"/>
                    <a:pt x="339" y="384"/>
                    <a:pt x="339" y="384"/>
                  </a:cubicBezTo>
                  <a:cubicBezTo>
                    <a:pt x="339" y="384"/>
                    <a:pt x="339" y="384"/>
                    <a:pt x="339" y="384"/>
                  </a:cubicBezTo>
                  <a:cubicBezTo>
                    <a:pt x="339" y="384"/>
                    <a:pt x="339" y="384"/>
                    <a:pt x="339" y="384"/>
                  </a:cubicBezTo>
                  <a:cubicBezTo>
                    <a:pt x="339" y="384"/>
                    <a:pt x="339" y="384"/>
                    <a:pt x="339" y="384"/>
                  </a:cubicBezTo>
                  <a:cubicBezTo>
                    <a:pt x="339" y="384"/>
                    <a:pt x="339" y="384"/>
                    <a:pt x="339" y="384"/>
                  </a:cubicBezTo>
                  <a:cubicBezTo>
                    <a:pt x="340" y="384"/>
                    <a:pt x="340" y="383"/>
                    <a:pt x="340" y="383"/>
                  </a:cubicBezTo>
                  <a:cubicBezTo>
                    <a:pt x="340" y="383"/>
                    <a:pt x="340" y="383"/>
                    <a:pt x="340" y="383"/>
                  </a:cubicBezTo>
                  <a:cubicBezTo>
                    <a:pt x="341" y="383"/>
                    <a:pt x="341" y="383"/>
                    <a:pt x="341" y="383"/>
                  </a:cubicBezTo>
                  <a:cubicBezTo>
                    <a:pt x="341" y="383"/>
                    <a:pt x="341" y="383"/>
                    <a:pt x="341" y="383"/>
                  </a:cubicBezTo>
                  <a:cubicBezTo>
                    <a:pt x="341" y="383"/>
                    <a:pt x="341" y="383"/>
                    <a:pt x="341" y="383"/>
                  </a:cubicBezTo>
                  <a:cubicBezTo>
                    <a:pt x="341" y="383"/>
                    <a:pt x="341" y="383"/>
                    <a:pt x="341" y="383"/>
                  </a:cubicBezTo>
                  <a:cubicBezTo>
                    <a:pt x="341" y="383"/>
                    <a:pt x="341" y="383"/>
                    <a:pt x="341" y="383"/>
                  </a:cubicBezTo>
                  <a:cubicBezTo>
                    <a:pt x="341" y="383"/>
                    <a:pt x="341" y="383"/>
                    <a:pt x="341" y="383"/>
                  </a:cubicBezTo>
                  <a:cubicBezTo>
                    <a:pt x="341" y="383"/>
                    <a:pt x="341" y="382"/>
                    <a:pt x="342" y="382"/>
                  </a:cubicBezTo>
                  <a:cubicBezTo>
                    <a:pt x="342" y="382"/>
                    <a:pt x="342" y="382"/>
                    <a:pt x="342" y="382"/>
                  </a:cubicBezTo>
                  <a:cubicBezTo>
                    <a:pt x="342" y="382"/>
                    <a:pt x="342" y="382"/>
                    <a:pt x="342" y="382"/>
                  </a:cubicBezTo>
                  <a:cubicBezTo>
                    <a:pt x="342" y="382"/>
                    <a:pt x="342" y="382"/>
                    <a:pt x="342" y="382"/>
                  </a:cubicBezTo>
                  <a:cubicBezTo>
                    <a:pt x="342" y="382"/>
                    <a:pt x="342" y="382"/>
                    <a:pt x="342" y="382"/>
                  </a:cubicBezTo>
                  <a:cubicBezTo>
                    <a:pt x="342" y="382"/>
                    <a:pt x="342" y="382"/>
                    <a:pt x="342" y="382"/>
                  </a:cubicBezTo>
                  <a:cubicBezTo>
                    <a:pt x="342" y="382"/>
                    <a:pt x="342" y="382"/>
                    <a:pt x="342" y="382"/>
                  </a:cubicBezTo>
                  <a:cubicBezTo>
                    <a:pt x="342" y="382"/>
                    <a:pt x="342" y="382"/>
                    <a:pt x="342" y="382"/>
                  </a:cubicBezTo>
                  <a:cubicBezTo>
                    <a:pt x="342" y="382"/>
                    <a:pt x="343" y="382"/>
                    <a:pt x="343" y="382"/>
                  </a:cubicBezTo>
                  <a:cubicBezTo>
                    <a:pt x="343" y="382"/>
                    <a:pt x="343" y="382"/>
                    <a:pt x="343" y="382"/>
                  </a:cubicBezTo>
                  <a:cubicBezTo>
                    <a:pt x="343" y="381"/>
                    <a:pt x="343" y="381"/>
                    <a:pt x="343" y="381"/>
                  </a:cubicBezTo>
                  <a:cubicBezTo>
                    <a:pt x="343" y="381"/>
                    <a:pt x="343" y="381"/>
                    <a:pt x="343" y="381"/>
                  </a:cubicBezTo>
                  <a:cubicBezTo>
                    <a:pt x="343" y="381"/>
                    <a:pt x="343" y="381"/>
                    <a:pt x="343" y="381"/>
                  </a:cubicBezTo>
                  <a:cubicBezTo>
                    <a:pt x="343" y="381"/>
                    <a:pt x="343" y="381"/>
                    <a:pt x="343" y="381"/>
                  </a:cubicBezTo>
                  <a:cubicBezTo>
                    <a:pt x="346" y="379"/>
                    <a:pt x="349" y="377"/>
                    <a:pt x="351" y="375"/>
                  </a:cubicBezTo>
                  <a:cubicBezTo>
                    <a:pt x="354" y="372"/>
                    <a:pt x="355" y="367"/>
                    <a:pt x="352" y="364"/>
                  </a:cubicBezTo>
                  <a:cubicBezTo>
                    <a:pt x="351" y="363"/>
                    <a:pt x="349" y="362"/>
                    <a:pt x="347" y="362"/>
                  </a:cubicBezTo>
                  <a:close/>
                  <a:moveTo>
                    <a:pt x="398" y="297"/>
                  </a:moveTo>
                  <a:cubicBezTo>
                    <a:pt x="395" y="297"/>
                    <a:pt x="392" y="298"/>
                    <a:pt x="391" y="301"/>
                  </a:cubicBezTo>
                  <a:cubicBezTo>
                    <a:pt x="385" y="313"/>
                    <a:pt x="378" y="324"/>
                    <a:pt x="370" y="335"/>
                  </a:cubicBezTo>
                  <a:cubicBezTo>
                    <a:pt x="367" y="338"/>
                    <a:pt x="368" y="342"/>
                    <a:pt x="371" y="345"/>
                  </a:cubicBezTo>
                  <a:cubicBezTo>
                    <a:pt x="372" y="346"/>
                    <a:pt x="374" y="346"/>
                    <a:pt x="375" y="346"/>
                  </a:cubicBezTo>
                  <a:cubicBezTo>
                    <a:pt x="377" y="346"/>
                    <a:pt x="380" y="345"/>
                    <a:pt x="381" y="343"/>
                  </a:cubicBezTo>
                  <a:cubicBezTo>
                    <a:pt x="381" y="343"/>
                    <a:pt x="381" y="343"/>
                    <a:pt x="381" y="343"/>
                  </a:cubicBezTo>
                  <a:cubicBezTo>
                    <a:pt x="381" y="343"/>
                    <a:pt x="381" y="343"/>
                    <a:pt x="381" y="343"/>
                  </a:cubicBezTo>
                  <a:cubicBezTo>
                    <a:pt x="381" y="343"/>
                    <a:pt x="381" y="343"/>
                    <a:pt x="381" y="343"/>
                  </a:cubicBezTo>
                  <a:cubicBezTo>
                    <a:pt x="381" y="343"/>
                    <a:pt x="381" y="343"/>
                    <a:pt x="381" y="343"/>
                  </a:cubicBezTo>
                  <a:cubicBezTo>
                    <a:pt x="381" y="343"/>
                    <a:pt x="381" y="343"/>
                    <a:pt x="381" y="343"/>
                  </a:cubicBezTo>
                  <a:cubicBezTo>
                    <a:pt x="382" y="343"/>
                    <a:pt x="382" y="343"/>
                    <a:pt x="382" y="343"/>
                  </a:cubicBezTo>
                  <a:cubicBezTo>
                    <a:pt x="382" y="343"/>
                    <a:pt x="382" y="343"/>
                    <a:pt x="382" y="343"/>
                  </a:cubicBezTo>
                  <a:cubicBezTo>
                    <a:pt x="382" y="343"/>
                    <a:pt x="382" y="343"/>
                    <a:pt x="382" y="342"/>
                  </a:cubicBezTo>
                  <a:cubicBezTo>
                    <a:pt x="382" y="342"/>
                    <a:pt x="382" y="342"/>
                    <a:pt x="382" y="342"/>
                  </a:cubicBezTo>
                  <a:cubicBezTo>
                    <a:pt x="382" y="342"/>
                    <a:pt x="382" y="342"/>
                    <a:pt x="382" y="342"/>
                  </a:cubicBezTo>
                  <a:cubicBezTo>
                    <a:pt x="382" y="342"/>
                    <a:pt x="382" y="342"/>
                    <a:pt x="382" y="342"/>
                  </a:cubicBezTo>
                  <a:cubicBezTo>
                    <a:pt x="382" y="342"/>
                    <a:pt x="382" y="342"/>
                    <a:pt x="382" y="342"/>
                  </a:cubicBezTo>
                  <a:cubicBezTo>
                    <a:pt x="382" y="342"/>
                    <a:pt x="382" y="342"/>
                    <a:pt x="382" y="342"/>
                  </a:cubicBezTo>
                  <a:cubicBezTo>
                    <a:pt x="382" y="342"/>
                    <a:pt x="382" y="342"/>
                    <a:pt x="382" y="342"/>
                  </a:cubicBezTo>
                  <a:cubicBezTo>
                    <a:pt x="382" y="342"/>
                    <a:pt x="382" y="342"/>
                    <a:pt x="383" y="342"/>
                  </a:cubicBezTo>
                  <a:cubicBezTo>
                    <a:pt x="383" y="342"/>
                    <a:pt x="383" y="341"/>
                    <a:pt x="383" y="341"/>
                  </a:cubicBezTo>
                  <a:cubicBezTo>
                    <a:pt x="383" y="341"/>
                    <a:pt x="383" y="341"/>
                    <a:pt x="383" y="341"/>
                  </a:cubicBezTo>
                  <a:cubicBezTo>
                    <a:pt x="383" y="341"/>
                    <a:pt x="383" y="341"/>
                    <a:pt x="383" y="341"/>
                  </a:cubicBezTo>
                  <a:cubicBezTo>
                    <a:pt x="383" y="341"/>
                    <a:pt x="383" y="341"/>
                    <a:pt x="383" y="341"/>
                  </a:cubicBezTo>
                  <a:cubicBezTo>
                    <a:pt x="383" y="341"/>
                    <a:pt x="383" y="341"/>
                    <a:pt x="383" y="341"/>
                  </a:cubicBezTo>
                  <a:cubicBezTo>
                    <a:pt x="383" y="341"/>
                    <a:pt x="383" y="341"/>
                    <a:pt x="383" y="341"/>
                  </a:cubicBezTo>
                  <a:cubicBezTo>
                    <a:pt x="383" y="341"/>
                    <a:pt x="383" y="341"/>
                    <a:pt x="383" y="341"/>
                  </a:cubicBezTo>
                  <a:cubicBezTo>
                    <a:pt x="383" y="341"/>
                    <a:pt x="383" y="341"/>
                    <a:pt x="383" y="340"/>
                  </a:cubicBezTo>
                  <a:cubicBezTo>
                    <a:pt x="383" y="340"/>
                    <a:pt x="383" y="340"/>
                    <a:pt x="383" y="340"/>
                  </a:cubicBezTo>
                  <a:cubicBezTo>
                    <a:pt x="386" y="338"/>
                    <a:pt x="388" y="335"/>
                    <a:pt x="390" y="332"/>
                  </a:cubicBezTo>
                  <a:cubicBezTo>
                    <a:pt x="390" y="332"/>
                    <a:pt x="390" y="332"/>
                    <a:pt x="390" y="332"/>
                  </a:cubicBezTo>
                  <a:cubicBezTo>
                    <a:pt x="390" y="332"/>
                    <a:pt x="390" y="331"/>
                    <a:pt x="390" y="331"/>
                  </a:cubicBezTo>
                  <a:cubicBezTo>
                    <a:pt x="390" y="331"/>
                    <a:pt x="390" y="331"/>
                    <a:pt x="390" y="331"/>
                  </a:cubicBezTo>
                  <a:cubicBezTo>
                    <a:pt x="390" y="331"/>
                    <a:pt x="390" y="331"/>
                    <a:pt x="390" y="331"/>
                  </a:cubicBezTo>
                  <a:cubicBezTo>
                    <a:pt x="390" y="331"/>
                    <a:pt x="390" y="331"/>
                    <a:pt x="390" y="331"/>
                  </a:cubicBezTo>
                  <a:cubicBezTo>
                    <a:pt x="390" y="331"/>
                    <a:pt x="390" y="331"/>
                    <a:pt x="390" y="331"/>
                  </a:cubicBezTo>
                  <a:cubicBezTo>
                    <a:pt x="390" y="331"/>
                    <a:pt x="390" y="331"/>
                    <a:pt x="390" y="331"/>
                  </a:cubicBezTo>
                  <a:cubicBezTo>
                    <a:pt x="390" y="331"/>
                    <a:pt x="390" y="331"/>
                    <a:pt x="390" y="331"/>
                  </a:cubicBezTo>
                  <a:cubicBezTo>
                    <a:pt x="390" y="331"/>
                    <a:pt x="390" y="331"/>
                    <a:pt x="390" y="331"/>
                  </a:cubicBezTo>
                  <a:cubicBezTo>
                    <a:pt x="390" y="330"/>
                    <a:pt x="390" y="330"/>
                    <a:pt x="391" y="330"/>
                  </a:cubicBezTo>
                  <a:cubicBezTo>
                    <a:pt x="391" y="330"/>
                    <a:pt x="391" y="330"/>
                    <a:pt x="391" y="330"/>
                  </a:cubicBezTo>
                  <a:cubicBezTo>
                    <a:pt x="391" y="330"/>
                    <a:pt x="391" y="330"/>
                    <a:pt x="391" y="330"/>
                  </a:cubicBezTo>
                  <a:cubicBezTo>
                    <a:pt x="391" y="330"/>
                    <a:pt x="391" y="330"/>
                    <a:pt x="391" y="330"/>
                  </a:cubicBezTo>
                  <a:cubicBezTo>
                    <a:pt x="391" y="330"/>
                    <a:pt x="391" y="330"/>
                    <a:pt x="391" y="330"/>
                  </a:cubicBezTo>
                  <a:cubicBezTo>
                    <a:pt x="391" y="330"/>
                    <a:pt x="391" y="330"/>
                    <a:pt x="391" y="330"/>
                  </a:cubicBezTo>
                  <a:cubicBezTo>
                    <a:pt x="391" y="329"/>
                    <a:pt x="392" y="328"/>
                    <a:pt x="392" y="328"/>
                  </a:cubicBezTo>
                  <a:cubicBezTo>
                    <a:pt x="392" y="328"/>
                    <a:pt x="392" y="328"/>
                    <a:pt x="392" y="328"/>
                  </a:cubicBezTo>
                  <a:cubicBezTo>
                    <a:pt x="392" y="328"/>
                    <a:pt x="392" y="327"/>
                    <a:pt x="392" y="327"/>
                  </a:cubicBezTo>
                  <a:cubicBezTo>
                    <a:pt x="392" y="327"/>
                    <a:pt x="392" y="327"/>
                    <a:pt x="392" y="327"/>
                  </a:cubicBezTo>
                  <a:cubicBezTo>
                    <a:pt x="393" y="327"/>
                    <a:pt x="393" y="327"/>
                    <a:pt x="393" y="327"/>
                  </a:cubicBezTo>
                  <a:cubicBezTo>
                    <a:pt x="393" y="327"/>
                    <a:pt x="393" y="327"/>
                    <a:pt x="393" y="327"/>
                  </a:cubicBezTo>
                  <a:cubicBezTo>
                    <a:pt x="393" y="327"/>
                    <a:pt x="393" y="327"/>
                    <a:pt x="393" y="327"/>
                  </a:cubicBezTo>
                  <a:cubicBezTo>
                    <a:pt x="393" y="327"/>
                    <a:pt x="393" y="327"/>
                    <a:pt x="393" y="327"/>
                  </a:cubicBezTo>
                  <a:cubicBezTo>
                    <a:pt x="393" y="327"/>
                    <a:pt x="393" y="327"/>
                    <a:pt x="393" y="327"/>
                  </a:cubicBezTo>
                  <a:cubicBezTo>
                    <a:pt x="393" y="327"/>
                    <a:pt x="393" y="327"/>
                    <a:pt x="393" y="326"/>
                  </a:cubicBezTo>
                  <a:cubicBezTo>
                    <a:pt x="393" y="326"/>
                    <a:pt x="393" y="326"/>
                    <a:pt x="393" y="326"/>
                  </a:cubicBezTo>
                  <a:cubicBezTo>
                    <a:pt x="393" y="326"/>
                    <a:pt x="393" y="326"/>
                    <a:pt x="393" y="326"/>
                  </a:cubicBezTo>
                  <a:cubicBezTo>
                    <a:pt x="393" y="326"/>
                    <a:pt x="393" y="326"/>
                    <a:pt x="393" y="326"/>
                  </a:cubicBezTo>
                  <a:cubicBezTo>
                    <a:pt x="393" y="326"/>
                    <a:pt x="393" y="326"/>
                    <a:pt x="393" y="326"/>
                  </a:cubicBezTo>
                  <a:cubicBezTo>
                    <a:pt x="393" y="326"/>
                    <a:pt x="393" y="326"/>
                    <a:pt x="393" y="326"/>
                  </a:cubicBezTo>
                  <a:cubicBezTo>
                    <a:pt x="393" y="326"/>
                    <a:pt x="393" y="326"/>
                    <a:pt x="394" y="326"/>
                  </a:cubicBezTo>
                  <a:cubicBezTo>
                    <a:pt x="394" y="326"/>
                    <a:pt x="394" y="326"/>
                    <a:pt x="394" y="326"/>
                  </a:cubicBezTo>
                  <a:cubicBezTo>
                    <a:pt x="394" y="325"/>
                    <a:pt x="394" y="325"/>
                    <a:pt x="394" y="325"/>
                  </a:cubicBezTo>
                  <a:cubicBezTo>
                    <a:pt x="394" y="325"/>
                    <a:pt x="394" y="325"/>
                    <a:pt x="394" y="325"/>
                  </a:cubicBezTo>
                  <a:cubicBezTo>
                    <a:pt x="394" y="325"/>
                    <a:pt x="394" y="325"/>
                    <a:pt x="394" y="325"/>
                  </a:cubicBezTo>
                  <a:cubicBezTo>
                    <a:pt x="394" y="325"/>
                    <a:pt x="394" y="325"/>
                    <a:pt x="394" y="325"/>
                  </a:cubicBezTo>
                  <a:cubicBezTo>
                    <a:pt x="394" y="325"/>
                    <a:pt x="394" y="325"/>
                    <a:pt x="394" y="325"/>
                  </a:cubicBezTo>
                  <a:cubicBezTo>
                    <a:pt x="394" y="325"/>
                    <a:pt x="394" y="325"/>
                    <a:pt x="394" y="325"/>
                  </a:cubicBezTo>
                  <a:cubicBezTo>
                    <a:pt x="394" y="325"/>
                    <a:pt x="394" y="325"/>
                    <a:pt x="394" y="325"/>
                  </a:cubicBezTo>
                  <a:cubicBezTo>
                    <a:pt x="394" y="324"/>
                    <a:pt x="394" y="324"/>
                    <a:pt x="394" y="324"/>
                  </a:cubicBezTo>
                  <a:cubicBezTo>
                    <a:pt x="394" y="324"/>
                    <a:pt x="394" y="324"/>
                    <a:pt x="394" y="324"/>
                  </a:cubicBezTo>
                  <a:cubicBezTo>
                    <a:pt x="394" y="324"/>
                    <a:pt x="394" y="324"/>
                    <a:pt x="394" y="324"/>
                  </a:cubicBezTo>
                  <a:cubicBezTo>
                    <a:pt x="395" y="324"/>
                    <a:pt x="395" y="324"/>
                    <a:pt x="395" y="324"/>
                  </a:cubicBezTo>
                  <a:cubicBezTo>
                    <a:pt x="395" y="324"/>
                    <a:pt x="395" y="324"/>
                    <a:pt x="395" y="324"/>
                  </a:cubicBezTo>
                  <a:cubicBezTo>
                    <a:pt x="395" y="324"/>
                    <a:pt x="395" y="324"/>
                    <a:pt x="395" y="324"/>
                  </a:cubicBezTo>
                  <a:cubicBezTo>
                    <a:pt x="395" y="324"/>
                    <a:pt x="395" y="324"/>
                    <a:pt x="395" y="324"/>
                  </a:cubicBezTo>
                  <a:cubicBezTo>
                    <a:pt x="398" y="318"/>
                    <a:pt x="401" y="313"/>
                    <a:pt x="404" y="307"/>
                  </a:cubicBezTo>
                  <a:cubicBezTo>
                    <a:pt x="406" y="303"/>
                    <a:pt x="404" y="299"/>
                    <a:pt x="401" y="297"/>
                  </a:cubicBezTo>
                  <a:cubicBezTo>
                    <a:pt x="400" y="297"/>
                    <a:pt x="399" y="297"/>
                    <a:pt x="398" y="297"/>
                  </a:cubicBezTo>
                  <a:close/>
                  <a:moveTo>
                    <a:pt x="419" y="217"/>
                  </a:moveTo>
                  <a:cubicBezTo>
                    <a:pt x="415" y="217"/>
                    <a:pt x="412" y="220"/>
                    <a:pt x="411" y="223"/>
                  </a:cubicBezTo>
                  <a:cubicBezTo>
                    <a:pt x="411" y="237"/>
                    <a:pt x="409" y="250"/>
                    <a:pt x="405" y="263"/>
                  </a:cubicBezTo>
                  <a:cubicBezTo>
                    <a:pt x="404" y="267"/>
                    <a:pt x="406" y="271"/>
                    <a:pt x="410" y="272"/>
                  </a:cubicBezTo>
                  <a:cubicBezTo>
                    <a:pt x="411" y="272"/>
                    <a:pt x="412" y="272"/>
                    <a:pt x="412" y="272"/>
                  </a:cubicBezTo>
                  <a:cubicBezTo>
                    <a:pt x="415" y="272"/>
                    <a:pt x="418" y="270"/>
                    <a:pt x="419" y="267"/>
                  </a:cubicBezTo>
                  <a:cubicBezTo>
                    <a:pt x="421" y="260"/>
                    <a:pt x="422" y="253"/>
                    <a:pt x="423" y="245"/>
                  </a:cubicBezTo>
                  <a:cubicBezTo>
                    <a:pt x="423" y="245"/>
                    <a:pt x="423" y="245"/>
                    <a:pt x="423" y="245"/>
                  </a:cubicBezTo>
                  <a:cubicBezTo>
                    <a:pt x="424" y="245"/>
                    <a:pt x="424" y="245"/>
                    <a:pt x="424" y="245"/>
                  </a:cubicBezTo>
                  <a:cubicBezTo>
                    <a:pt x="424" y="245"/>
                    <a:pt x="424" y="245"/>
                    <a:pt x="424" y="245"/>
                  </a:cubicBezTo>
                  <a:cubicBezTo>
                    <a:pt x="424" y="245"/>
                    <a:pt x="424" y="245"/>
                    <a:pt x="424" y="245"/>
                  </a:cubicBezTo>
                  <a:cubicBezTo>
                    <a:pt x="424" y="245"/>
                    <a:pt x="424" y="245"/>
                    <a:pt x="424" y="245"/>
                  </a:cubicBezTo>
                  <a:cubicBezTo>
                    <a:pt x="424" y="245"/>
                    <a:pt x="424" y="244"/>
                    <a:pt x="424" y="244"/>
                  </a:cubicBezTo>
                  <a:cubicBezTo>
                    <a:pt x="424" y="244"/>
                    <a:pt x="424" y="244"/>
                    <a:pt x="424" y="244"/>
                  </a:cubicBezTo>
                  <a:cubicBezTo>
                    <a:pt x="424" y="244"/>
                    <a:pt x="424" y="244"/>
                    <a:pt x="424" y="244"/>
                  </a:cubicBezTo>
                  <a:cubicBezTo>
                    <a:pt x="424" y="244"/>
                    <a:pt x="424" y="244"/>
                    <a:pt x="424" y="244"/>
                  </a:cubicBezTo>
                  <a:cubicBezTo>
                    <a:pt x="424" y="244"/>
                    <a:pt x="424" y="244"/>
                    <a:pt x="424" y="244"/>
                  </a:cubicBezTo>
                  <a:cubicBezTo>
                    <a:pt x="424" y="244"/>
                    <a:pt x="424" y="244"/>
                    <a:pt x="424" y="244"/>
                  </a:cubicBezTo>
                  <a:cubicBezTo>
                    <a:pt x="424" y="244"/>
                    <a:pt x="424" y="243"/>
                    <a:pt x="424" y="243"/>
                  </a:cubicBezTo>
                  <a:cubicBezTo>
                    <a:pt x="424" y="243"/>
                    <a:pt x="424" y="243"/>
                    <a:pt x="424" y="243"/>
                  </a:cubicBezTo>
                  <a:cubicBezTo>
                    <a:pt x="424" y="243"/>
                    <a:pt x="424" y="243"/>
                    <a:pt x="424" y="243"/>
                  </a:cubicBezTo>
                  <a:cubicBezTo>
                    <a:pt x="424" y="243"/>
                    <a:pt x="424" y="243"/>
                    <a:pt x="424" y="243"/>
                  </a:cubicBezTo>
                  <a:cubicBezTo>
                    <a:pt x="424" y="243"/>
                    <a:pt x="424" y="243"/>
                    <a:pt x="424" y="243"/>
                  </a:cubicBezTo>
                  <a:cubicBezTo>
                    <a:pt x="424" y="243"/>
                    <a:pt x="424" y="243"/>
                    <a:pt x="424" y="243"/>
                  </a:cubicBezTo>
                  <a:cubicBezTo>
                    <a:pt x="424" y="243"/>
                    <a:pt x="424" y="242"/>
                    <a:pt x="424" y="242"/>
                  </a:cubicBezTo>
                  <a:cubicBezTo>
                    <a:pt x="424" y="242"/>
                    <a:pt x="424" y="242"/>
                    <a:pt x="424" y="242"/>
                  </a:cubicBezTo>
                  <a:cubicBezTo>
                    <a:pt x="424" y="242"/>
                    <a:pt x="424" y="242"/>
                    <a:pt x="424" y="242"/>
                  </a:cubicBezTo>
                  <a:cubicBezTo>
                    <a:pt x="424" y="242"/>
                    <a:pt x="424" y="242"/>
                    <a:pt x="424" y="242"/>
                  </a:cubicBezTo>
                  <a:cubicBezTo>
                    <a:pt x="424" y="242"/>
                    <a:pt x="424" y="242"/>
                    <a:pt x="424" y="242"/>
                  </a:cubicBezTo>
                  <a:cubicBezTo>
                    <a:pt x="424" y="242"/>
                    <a:pt x="424" y="242"/>
                    <a:pt x="424" y="242"/>
                  </a:cubicBezTo>
                  <a:cubicBezTo>
                    <a:pt x="424" y="242"/>
                    <a:pt x="424" y="241"/>
                    <a:pt x="424" y="241"/>
                  </a:cubicBezTo>
                  <a:cubicBezTo>
                    <a:pt x="424" y="241"/>
                    <a:pt x="424" y="241"/>
                    <a:pt x="424" y="241"/>
                  </a:cubicBezTo>
                  <a:cubicBezTo>
                    <a:pt x="424" y="241"/>
                    <a:pt x="424" y="241"/>
                    <a:pt x="424" y="241"/>
                  </a:cubicBezTo>
                  <a:cubicBezTo>
                    <a:pt x="424" y="241"/>
                    <a:pt x="424" y="241"/>
                    <a:pt x="424" y="241"/>
                  </a:cubicBezTo>
                  <a:cubicBezTo>
                    <a:pt x="424" y="241"/>
                    <a:pt x="424" y="241"/>
                    <a:pt x="424" y="241"/>
                  </a:cubicBezTo>
                  <a:cubicBezTo>
                    <a:pt x="424" y="241"/>
                    <a:pt x="424" y="241"/>
                    <a:pt x="424" y="241"/>
                  </a:cubicBezTo>
                  <a:cubicBezTo>
                    <a:pt x="424" y="241"/>
                    <a:pt x="424" y="240"/>
                    <a:pt x="424" y="240"/>
                  </a:cubicBezTo>
                  <a:cubicBezTo>
                    <a:pt x="424" y="240"/>
                    <a:pt x="424" y="240"/>
                    <a:pt x="424" y="240"/>
                  </a:cubicBezTo>
                  <a:cubicBezTo>
                    <a:pt x="424" y="240"/>
                    <a:pt x="424" y="240"/>
                    <a:pt x="424" y="240"/>
                  </a:cubicBezTo>
                  <a:cubicBezTo>
                    <a:pt x="424" y="240"/>
                    <a:pt x="424" y="240"/>
                    <a:pt x="424" y="240"/>
                  </a:cubicBezTo>
                  <a:cubicBezTo>
                    <a:pt x="424" y="240"/>
                    <a:pt x="424" y="240"/>
                    <a:pt x="424" y="240"/>
                  </a:cubicBezTo>
                  <a:cubicBezTo>
                    <a:pt x="424" y="240"/>
                    <a:pt x="424" y="240"/>
                    <a:pt x="424" y="240"/>
                  </a:cubicBezTo>
                  <a:cubicBezTo>
                    <a:pt x="424" y="240"/>
                    <a:pt x="424" y="239"/>
                    <a:pt x="424" y="239"/>
                  </a:cubicBezTo>
                  <a:cubicBezTo>
                    <a:pt x="424" y="239"/>
                    <a:pt x="424" y="239"/>
                    <a:pt x="424" y="239"/>
                  </a:cubicBezTo>
                  <a:cubicBezTo>
                    <a:pt x="424" y="239"/>
                    <a:pt x="424" y="239"/>
                    <a:pt x="424" y="239"/>
                  </a:cubicBezTo>
                  <a:cubicBezTo>
                    <a:pt x="424" y="239"/>
                    <a:pt x="424" y="239"/>
                    <a:pt x="424" y="239"/>
                  </a:cubicBezTo>
                  <a:cubicBezTo>
                    <a:pt x="424" y="239"/>
                    <a:pt x="424" y="239"/>
                    <a:pt x="424" y="239"/>
                  </a:cubicBezTo>
                  <a:cubicBezTo>
                    <a:pt x="424" y="239"/>
                    <a:pt x="424" y="239"/>
                    <a:pt x="424" y="239"/>
                  </a:cubicBezTo>
                  <a:cubicBezTo>
                    <a:pt x="424" y="239"/>
                    <a:pt x="424" y="238"/>
                    <a:pt x="424" y="238"/>
                  </a:cubicBezTo>
                  <a:cubicBezTo>
                    <a:pt x="424" y="238"/>
                    <a:pt x="424" y="238"/>
                    <a:pt x="424" y="238"/>
                  </a:cubicBezTo>
                  <a:cubicBezTo>
                    <a:pt x="424" y="238"/>
                    <a:pt x="424" y="238"/>
                    <a:pt x="424" y="238"/>
                  </a:cubicBezTo>
                  <a:cubicBezTo>
                    <a:pt x="424" y="238"/>
                    <a:pt x="424" y="238"/>
                    <a:pt x="424" y="238"/>
                  </a:cubicBezTo>
                  <a:cubicBezTo>
                    <a:pt x="425" y="238"/>
                    <a:pt x="425" y="238"/>
                    <a:pt x="425" y="238"/>
                  </a:cubicBezTo>
                  <a:cubicBezTo>
                    <a:pt x="425" y="238"/>
                    <a:pt x="425" y="238"/>
                    <a:pt x="425" y="238"/>
                  </a:cubicBezTo>
                  <a:cubicBezTo>
                    <a:pt x="425" y="238"/>
                    <a:pt x="425" y="237"/>
                    <a:pt x="425" y="237"/>
                  </a:cubicBezTo>
                  <a:cubicBezTo>
                    <a:pt x="425" y="237"/>
                    <a:pt x="425" y="237"/>
                    <a:pt x="425" y="237"/>
                  </a:cubicBezTo>
                  <a:cubicBezTo>
                    <a:pt x="425" y="237"/>
                    <a:pt x="425" y="237"/>
                    <a:pt x="425" y="237"/>
                  </a:cubicBezTo>
                  <a:cubicBezTo>
                    <a:pt x="425" y="237"/>
                    <a:pt x="425" y="237"/>
                    <a:pt x="425" y="237"/>
                  </a:cubicBezTo>
                  <a:cubicBezTo>
                    <a:pt x="425" y="237"/>
                    <a:pt x="425" y="237"/>
                    <a:pt x="425" y="237"/>
                  </a:cubicBezTo>
                  <a:cubicBezTo>
                    <a:pt x="425" y="237"/>
                    <a:pt x="425" y="237"/>
                    <a:pt x="425" y="237"/>
                  </a:cubicBezTo>
                  <a:cubicBezTo>
                    <a:pt x="425" y="237"/>
                    <a:pt x="425" y="236"/>
                    <a:pt x="425" y="236"/>
                  </a:cubicBezTo>
                  <a:cubicBezTo>
                    <a:pt x="425" y="236"/>
                    <a:pt x="425" y="236"/>
                    <a:pt x="425" y="236"/>
                  </a:cubicBezTo>
                  <a:cubicBezTo>
                    <a:pt x="425" y="236"/>
                    <a:pt x="425" y="236"/>
                    <a:pt x="425" y="236"/>
                  </a:cubicBezTo>
                  <a:cubicBezTo>
                    <a:pt x="425" y="236"/>
                    <a:pt x="425" y="236"/>
                    <a:pt x="425" y="236"/>
                  </a:cubicBezTo>
                  <a:cubicBezTo>
                    <a:pt x="425" y="236"/>
                    <a:pt x="425" y="236"/>
                    <a:pt x="425" y="236"/>
                  </a:cubicBezTo>
                  <a:cubicBezTo>
                    <a:pt x="425" y="236"/>
                    <a:pt x="425" y="236"/>
                    <a:pt x="425" y="236"/>
                  </a:cubicBezTo>
                  <a:cubicBezTo>
                    <a:pt x="425" y="236"/>
                    <a:pt x="425" y="235"/>
                    <a:pt x="425" y="235"/>
                  </a:cubicBezTo>
                  <a:cubicBezTo>
                    <a:pt x="425" y="235"/>
                    <a:pt x="425" y="235"/>
                    <a:pt x="425" y="235"/>
                  </a:cubicBezTo>
                  <a:cubicBezTo>
                    <a:pt x="425" y="235"/>
                    <a:pt x="425" y="235"/>
                    <a:pt x="425" y="235"/>
                  </a:cubicBezTo>
                  <a:cubicBezTo>
                    <a:pt x="425" y="235"/>
                    <a:pt x="425" y="235"/>
                    <a:pt x="425" y="235"/>
                  </a:cubicBezTo>
                  <a:cubicBezTo>
                    <a:pt x="425" y="235"/>
                    <a:pt x="425" y="235"/>
                    <a:pt x="425" y="235"/>
                  </a:cubicBezTo>
                  <a:cubicBezTo>
                    <a:pt x="425" y="235"/>
                    <a:pt x="425" y="235"/>
                    <a:pt x="425" y="235"/>
                  </a:cubicBezTo>
                  <a:cubicBezTo>
                    <a:pt x="425" y="235"/>
                    <a:pt x="425" y="234"/>
                    <a:pt x="425" y="234"/>
                  </a:cubicBezTo>
                  <a:cubicBezTo>
                    <a:pt x="425" y="234"/>
                    <a:pt x="425" y="234"/>
                    <a:pt x="425" y="234"/>
                  </a:cubicBezTo>
                  <a:cubicBezTo>
                    <a:pt x="425" y="234"/>
                    <a:pt x="425" y="234"/>
                    <a:pt x="425" y="234"/>
                  </a:cubicBezTo>
                  <a:cubicBezTo>
                    <a:pt x="425" y="234"/>
                    <a:pt x="425" y="234"/>
                    <a:pt x="425" y="234"/>
                  </a:cubicBezTo>
                  <a:cubicBezTo>
                    <a:pt x="425" y="234"/>
                    <a:pt x="425" y="234"/>
                    <a:pt x="425" y="234"/>
                  </a:cubicBezTo>
                  <a:cubicBezTo>
                    <a:pt x="425" y="234"/>
                    <a:pt x="425" y="234"/>
                    <a:pt x="425" y="234"/>
                  </a:cubicBezTo>
                  <a:cubicBezTo>
                    <a:pt x="425" y="234"/>
                    <a:pt x="425" y="233"/>
                    <a:pt x="425" y="233"/>
                  </a:cubicBezTo>
                  <a:cubicBezTo>
                    <a:pt x="425" y="233"/>
                    <a:pt x="425" y="233"/>
                    <a:pt x="425" y="233"/>
                  </a:cubicBezTo>
                  <a:cubicBezTo>
                    <a:pt x="425" y="233"/>
                    <a:pt x="425" y="233"/>
                    <a:pt x="425" y="233"/>
                  </a:cubicBezTo>
                  <a:cubicBezTo>
                    <a:pt x="425" y="233"/>
                    <a:pt x="425" y="233"/>
                    <a:pt x="425" y="233"/>
                  </a:cubicBezTo>
                  <a:cubicBezTo>
                    <a:pt x="425" y="230"/>
                    <a:pt x="426" y="227"/>
                    <a:pt x="426" y="224"/>
                  </a:cubicBezTo>
                  <a:cubicBezTo>
                    <a:pt x="426" y="220"/>
                    <a:pt x="423" y="217"/>
                    <a:pt x="419" y="217"/>
                  </a:cubicBezTo>
                  <a:cubicBezTo>
                    <a:pt x="419" y="217"/>
                    <a:pt x="419" y="217"/>
                    <a:pt x="419" y="217"/>
                  </a:cubicBezTo>
                  <a:close/>
                  <a:moveTo>
                    <a:pt x="406" y="135"/>
                  </a:moveTo>
                  <a:cubicBezTo>
                    <a:pt x="406" y="135"/>
                    <a:pt x="405" y="135"/>
                    <a:pt x="404" y="135"/>
                  </a:cubicBezTo>
                  <a:cubicBezTo>
                    <a:pt x="400" y="137"/>
                    <a:pt x="398" y="141"/>
                    <a:pt x="400" y="144"/>
                  </a:cubicBezTo>
                  <a:cubicBezTo>
                    <a:pt x="404" y="157"/>
                    <a:pt x="408" y="170"/>
                    <a:pt x="409" y="183"/>
                  </a:cubicBezTo>
                  <a:cubicBezTo>
                    <a:pt x="410" y="187"/>
                    <a:pt x="413" y="189"/>
                    <a:pt x="417" y="189"/>
                  </a:cubicBezTo>
                  <a:cubicBezTo>
                    <a:pt x="417" y="189"/>
                    <a:pt x="417" y="189"/>
                    <a:pt x="418" y="189"/>
                  </a:cubicBezTo>
                  <a:cubicBezTo>
                    <a:pt x="422" y="189"/>
                    <a:pt x="424" y="185"/>
                    <a:pt x="424" y="181"/>
                  </a:cubicBezTo>
                  <a:cubicBezTo>
                    <a:pt x="423" y="179"/>
                    <a:pt x="423" y="178"/>
                    <a:pt x="423" y="176"/>
                  </a:cubicBezTo>
                  <a:cubicBezTo>
                    <a:pt x="423" y="176"/>
                    <a:pt x="423" y="176"/>
                    <a:pt x="423" y="176"/>
                  </a:cubicBezTo>
                  <a:cubicBezTo>
                    <a:pt x="423" y="176"/>
                    <a:pt x="423" y="176"/>
                    <a:pt x="423" y="176"/>
                  </a:cubicBezTo>
                  <a:cubicBezTo>
                    <a:pt x="423" y="176"/>
                    <a:pt x="423" y="176"/>
                    <a:pt x="423" y="176"/>
                  </a:cubicBezTo>
                  <a:cubicBezTo>
                    <a:pt x="423" y="175"/>
                    <a:pt x="423" y="175"/>
                    <a:pt x="423" y="175"/>
                  </a:cubicBezTo>
                  <a:cubicBezTo>
                    <a:pt x="423" y="175"/>
                    <a:pt x="423" y="175"/>
                    <a:pt x="423" y="175"/>
                  </a:cubicBezTo>
                  <a:cubicBezTo>
                    <a:pt x="423" y="175"/>
                    <a:pt x="423" y="175"/>
                    <a:pt x="423" y="175"/>
                  </a:cubicBezTo>
                  <a:cubicBezTo>
                    <a:pt x="423" y="175"/>
                    <a:pt x="423" y="175"/>
                    <a:pt x="423" y="175"/>
                  </a:cubicBezTo>
                  <a:cubicBezTo>
                    <a:pt x="423" y="175"/>
                    <a:pt x="423" y="175"/>
                    <a:pt x="423" y="175"/>
                  </a:cubicBezTo>
                  <a:cubicBezTo>
                    <a:pt x="423" y="175"/>
                    <a:pt x="423" y="175"/>
                    <a:pt x="423" y="175"/>
                  </a:cubicBezTo>
                  <a:cubicBezTo>
                    <a:pt x="423" y="174"/>
                    <a:pt x="423" y="174"/>
                    <a:pt x="423" y="174"/>
                  </a:cubicBezTo>
                  <a:cubicBezTo>
                    <a:pt x="423" y="174"/>
                    <a:pt x="423" y="174"/>
                    <a:pt x="423" y="174"/>
                  </a:cubicBezTo>
                  <a:cubicBezTo>
                    <a:pt x="423" y="174"/>
                    <a:pt x="423" y="174"/>
                    <a:pt x="423" y="174"/>
                  </a:cubicBezTo>
                  <a:cubicBezTo>
                    <a:pt x="422" y="174"/>
                    <a:pt x="422" y="174"/>
                    <a:pt x="422" y="174"/>
                  </a:cubicBezTo>
                  <a:cubicBezTo>
                    <a:pt x="422" y="174"/>
                    <a:pt x="422" y="174"/>
                    <a:pt x="422" y="174"/>
                  </a:cubicBezTo>
                  <a:cubicBezTo>
                    <a:pt x="422" y="174"/>
                    <a:pt x="422" y="174"/>
                    <a:pt x="422" y="174"/>
                  </a:cubicBezTo>
                  <a:cubicBezTo>
                    <a:pt x="422" y="173"/>
                    <a:pt x="422" y="173"/>
                    <a:pt x="422" y="173"/>
                  </a:cubicBezTo>
                  <a:cubicBezTo>
                    <a:pt x="422" y="173"/>
                    <a:pt x="422" y="173"/>
                    <a:pt x="422" y="173"/>
                  </a:cubicBezTo>
                  <a:cubicBezTo>
                    <a:pt x="422" y="173"/>
                    <a:pt x="422" y="173"/>
                    <a:pt x="422" y="173"/>
                  </a:cubicBezTo>
                  <a:cubicBezTo>
                    <a:pt x="422" y="173"/>
                    <a:pt x="422" y="173"/>
                    <a:pt x="422" y="173"/>
                  </a:cubicBezTo>
                  <a:cubicBezTo>
                    <a:pt x="422" y="173"/>
                    <a:pt x="422" y="173"/>
                    <a:pt x="422" y="173"/>
                  </a:cubicBezTo>
                  <a:cubicBezTo>
                    <a:pt x="422" y="173"/>
                    <a:pt x="422" y="173"/>
                    <a:pt x="422" y="173"/>
                  </a:cubicBezTo>
                  <a:cubicBezTo>
                    <a:pt x="422" y="172"/>
                    <a:pt x="422" y="172"/>
                    <a:pt x="422" y="172"/>
                  </a:cubicBezTo>
                  <a:cubicBezTo>
                    <a:pt x="422" y="172"/>
                    <a:pt x="422" y="172"/>
                    <a:pt x="422" y="172"/>
                  </a:cubicBezTo>
                  <a:cubicBezTo>
                    <a:pt x="422" y="172"/>
                    <a:pt x="422" y="172"/>
                    <a:pt x="422" y="172"/>
                  </a:cubicBezTo>
                  <a:cubicBezTo>
                    <a:pt x="422" y="172"/>
                    <a:pt x="422" y="172"/>
                    <a:pt x="422" y="172"/>
                  </a:cubicBezTo>
                  <a:cubicBezTo>
                    <a:pt x="422" y="172"/>
                    <a:pt x="422" y="172"/>
                    <a:pt x="422" y="172"/>
                  </a:cubicBezTo>
                  <a:cubicBezTo>
                    <a:pt x="422" y="172"/>
                    <a:pt x="422" y="172"/>
                    <a:pt x="422" y="172"/>
                  </a:cubicBezTo>
                  <a:cubicBezTo>
                    <a:pt x="422" y="171"/>
                    <a:pt x="422" y="171"/>
                    <a:pt x="422" y="171"/>
                  </a:cubicBezTo>
                  <a:cubicBezTo>
                    <a:pt x="422" y="171"/>
                    <a:pt x="422" y="171"/>
                    <a:pt x="422" y="171"/>
                  </a:cubicBezTo>
                  <a:cubicBezTo>
                    <a:pt x="422" y="171"/>
                    <a:pt x="422" y="171"/>
                    <a:pt x="422" y="171"/>
                  </a:cubicBezTo>
                  <a:cubicBezTo>
                    <a:pt x="422" y="171"/>
                    <a:pt x="422" y="171"/>
                    <a:pt x="422" y="171"/>
                  </a:cubicBezTo>
                  <a:cubicBezTo>
                    <a:pt x="422" y="171"/>
                    <a:pt x="422" y="171"/>
                    <a:pt x="422" y="171"/>
                  </a:cubicBezTo>
                  <a:cubicBezTo>
                    <a:pt x="422" y="171"/>
                    <a:pt x="422" y="171"/>
                    <a:pt x="422" y="171"/>
                  </a:cubicBezTo>
                  <a:cubicBezTo>
                    <a:pt x="422" y="170"/>
                    <a:pt x="422" y="170"/>
                    <a:pt x="422" y="170"/>
                  </a:cubicBezTo>
                  <a:cubicBezTo>
                    <a:pt x="422" y="170"/>
                    <a:pt x="422" y="170"/>
                    <a:pt x="422" y="170"/>
                  </a:cubicBezTo>
                  <a:cubicBezTo>
                    <a:pt x="422" y="170"/>
                    <a:pt x="422" y="170"/>
                    <a:pt x="422" y="170"/>
                  </a:cubicBezTo>
                  <a:cubicBezTo>
                    <a:pt x="422" y="170"/>
                    <a:pt x="422" y="170"/>
                    <a:pt x="422" y="170"/>
                  </a:cubicBezTo>
                  <a:cubicBezTo>
                    <a:pt x="422" y="170"/>
                    <a:pt x="422" y="170"/>
                    <a:pt x="422" y="170"/>
                  </a:cubicBezTo>
                  <a:cubicBezTo>
                    <a:pt x="422" y="170"/>
                    <a:pt x="422" y="170"/>
                    <a:pt x="422" y="170"/>
                  </a:cubicBezTo>
                  <a:cubicBezTo>
                    <a:pt x="422" y="169"/>
                    <a:pt x="422" y="169"/>
                    <a:pt x="422" y="169"/>
                  </a:cubicBezTo>
                  <a:cubicBezTo>
                    <a:pt x="422" y="169"/>
                    <a:pt x="422" y="169"/>
                    <a:pt x="422" y="169"/>
                  </a:cubicBezTo>
                  <a:cubicBezTo>
                    <a:pt x="422" y="169"/>
                    <a:pt x="422" y="169"/>
                    <a:pt x="422" y="169"/>
                  </a:cubicBezTo>
                  <a:cubicBezTo>
                    <a:pt x="422" y="169"/>
                    <a:pt x="422" y="169"/>
                    <a:pt x="422" y="169"/>
                  </a:cubicBezTo>
                  <a:cubicBezTo>
                    <a:pt x="421" y="169"/>
                    <a:pt x="421" y="169"/>
                    <a:pt x="421" y="169"/>
                  </a:cubicBezTo>
                  <a:cubicBezTo>
                    <a:pt x="421" y="169"/>
                    <a:pt x="421" y="169"/>
                    <a:pt x="421" y="169"/>
                  </a:cubicBezTo>
                  <a:cubicBezTo>
                    <a:pt x="421" y="168"/>
                    <a:pt x="421" y="168"/>
                    <a:pt x="421" y="168"/>
                  </a:cubicBezTo>
                  <a:cubicBezTo>
                    <a:pt x="421" y="168"/>
                    <a:pt x="421" y="168"/>
                    <a:pt x="421" y="168"/>
                  </a:cubicBezTo>
                  <a:cubicBezTo>
                    <a:pt x="421" y="168"/>
                    <a:pt x="421" y="168"/>
                    <a:pt x="421" y="168"/>
                  </a:cubicBezTo>
                  <a:cubicBezTo>
                    <a:pt x="421" y="168"/>
                    <a:pt x="421" y="168"/>
                    <a:pt x="421" y="168"/>
                  </a:cubicBezTo>
                  <a:cubicBezTo>
                    <a:pt x="421" y="168"/>
                    <a:pt x="421" y="168"/>
                    <a:pt x="421" y="168"/>
                  </a:cubicBezTo>
                  <a:cubicBezTo>
                    <a:pt x="421" y="168"/>
                    <a:pt x="421" y="168"/>
                    <a:pt x="421" y="168"/>
                  </a:cubicBezTo>
                  <a:cubicBezTo>
                    <a:pt x="421" y="168"/>
                    <a:pt x="421" y="167"/>
                    <a:pt x="421" y="167"/>
                  </a:cubicBezTo>
                  <a:cubicBezTo>
                    <a:pt x="421" y="167"/>
                    <a:pt x="421" y="167"/>
                    <a:pt x="421" y="167"/>
                  </a:cubicBezTo>
                  <a:cubicBezTo>
                    <a:pt x="421" y="167"/>
                    <a:pt x="421" y="167"/>
                    <a:pt x="421" y="167"/>
                  </a:cubicBezTo>
                  <a:cubicBezTo>
                    <a:pt x="421" y="167"/>
                    <a:pt x="421" y="167"/>
                    <a:pt x="421" y="167"/>
                  </a:cubicBezTo>
                  <a:cubicBezTo>
                    <a:pt x="421" y="167"/>
                    <a:pt x="421" y="167"/>
                    <a:pt x="421" y="167"/>
                  </a:cubicBezTo>
                  <a:cubicBezTo>
                    <a:pt x="421" y="167"/>
                    <a:pt x="421" y="167"/>
                    <a:pt x="421" y="167"/>
                  </a:cubicBezTo>
                  <a:cubicBezTo>
                    <a:pt x="421" y="167"/>
                    <a:pt x="421" y="166"/>
                    <a:pt x="421" y="166"/>
                  </a:cubicBezTo>
                  <a:cubicBezTo>
                    <a:pt x="421" y="166"/>
                    <a:pt x="421" y="166"/>
                    <a:pt x="421" y="166"/>
                  </a:cubicBezTo>
                  <a:cubicBezTo>
                    <a:pt x="421" y="166"/>
                    <a:pt x="421" y="166"/>
                    <a:pt x="421" y="166"/>
                  </a:cubicBezTo>
                  <a:cubicBezTo>
                    <a:pt x="421" y="166"/>
                    <a:pt x="421" y="166"/>
                    <a:pt x="421" y="166"/>
                  </a:cubicBezTo>
                  <a:cubicBezTo>
                    <a:pt x="421" y="166"/>
                    <a:pt x="421" y="166"/>
                    <a:pt x="421" y="166"/>
                  </a:cubicBezTo>
                  <a:cubicBezTo>
                    <a:pt x="421" y="166"/>
                    <a:pt x="421" y="166"/>
                    <a:pt x="421" y="166"/>
                  </a:cubicBezTo>
                  <a:cubicBezTo>
                    <a:pt x="421" y="165"/>
                    <a:pt x="421" y="165"/>
                    <a:pt x="421" y="165"/>
                  </a:cubicBezTo>
                  <a:cubicBezTo>
                    <a:pt x="421" y="165"/>
                    <a:pt x="421" y="165"/>
                    <a:pt x="421" y="165"/>
                  </a:cubicBezTo>
                  <a:cubicBezTo>
                    <a:pt x="421" y="165"/>
                    <a:pt x="421" y="165"/>
                    <a:pt x="421" y="165"/>
                  </a:cubicBezTo>
                  <a:cubicBezTo>
                    <a:pt x="421" y="165"/>
                    <a:pt x="421" y="165"/>
                    <a:pt x="421" y="165"/>
                  </a:cubicBezTo>
                  <a:cubicBezTo>
                    <a:pt x="421" y="165"/>
                    <a:pt x="421" y="165"/>
                    <a:pt x="421" y="165"/>
                  </a:cubicBezTo>
                  <a:cubicBezTo>
                    <a:pt x="421" y="165"/>
                    <a:pt x="421" y="165"/>
                    <a:pt x="421" y="164"/>
                  </a:cubicBezTo>
                  <a:cubicBezTo>
                    <a:pt x="421" y="164"/>
                    <a:pt x="421" y="164"/>
                    <a:pt x="421" y="164"/>
                  </a:cubicBezTo>
                  <a:cubicBezTo>
                    <a:pt x="421" y="164"/>
                    <a:pt x="420" y="164"/>
                    <a:pt x="420" y="164"/>
                  </a:cubicBezTo>
                  <a:cubicBezTo>
                    <a:pt x="420" y="164"/>
                    <a:pt x="420" y="164"/>
                    <a:pt x="420" y="164"/>
                  </a:cubicBezTo>
                  <a:cubicBezTo>
                    <a:pt x="420" y="164"/>
                    <a:pt x="420" y="164"/>
                    <a:pt x="420" y="164"/>
                  </a:cubicBezTo>
                  <a:cubicBezTo>
                    <a:pt x="420" y="164"/>
                    <a:pt x="420" y="164"/>
                    <a:pt x="420" y="164"/>
                  </a:cubicBezTo>
                  <a:cubicBezTo>
                    <a:pt x="420" y="164"/>
                    <a:pt x="420" y="164"/>
                    <a:pt x="420" y="164"/>
                  </a:cubicBezTo>
                  <a:cubicBezTo>
                    <a:pt x="420" y="163"/>
                    <a:pt x="420" y="163"/>
                    <a:pt x="420" y="163"/>
                  </a:cubicBezTo>
                  <a:cubicBezTo>
                    <a:pt x="420" y="163"/>
                    <a:pt x="420" y="163"/>
                    <a:pt x="420" y="163"/>
                  </a:cubicBezTo>
                  <a:cubicBezTo>
                    <a:pt x="420" y="163"/>
                    <a:pt x="420" y="163"/>
                    <a:pt x="420" y="163"/>
                  </a:cubicBezTo>
                  <a:cubicBezTo>
                    <a:pt x="420" y="163"/>
                    <a:pt x="420" y="163"/>
                    <a:pt x="420" y="163"/>
                  </a:cubicBezTo>
                  <a:cubicBezTo>
                    <a:pt x="420" y="163"/>
                    <a:pt x="420" y="163"/>
                    <a:pt x="420" y="163"/>
                  </a:cubicBezTo>
                  <a:cubicBezTo>
                    <a:pt x="420" y="163"/>
                    <a:pt x="420" y="163"/>
                    <a:pt x="420" y="163"/>
                  </a:cubicBezTo>
                  <a:cubicBezTo>
                    <a:pt x="420" y="162"/>
                    <a:pt x="420" y="162"/>
                    <a:pt x="420" y="162"/>
                  </a:cubicBezTo>
                  <a:cubicBezTo>
                    <a:pt x="420" y="162"/>
                    <a:pt x="420" y="162"/>
                    <a:pt x="420" y="162"/>
                  </a:cubicBezTo>
                  <a:cubicBezTo>
                    <a:pt x="420" y="162"/>
                    <a:pt x="420" y="162"/>
                    <a:pt x="420" y="162"/>
                  </a:cubicBezTo>
                  <a:cubicBezTo>
                    <a:pt x="420" y="162"/>
                    <a:pt x="420" y="162"/>
                    <a:pt x="420" y="162"/>
                  </a:cubicBezTo>
                  <a:cubicBezTo>
                    <a:pt x="420" y="162"/>
                    <a:pt x="420" y="162"/>
                    <a:pt x="420" y="162"/>
                  </a:cubicBezTo>
                  <a:cubicBezTo>
                    <a:pt x="420" y="162"/>
                    <a:pt x="420" y="162"/>
                    <a:pt x="420" y="162"/>
                  </a:cubicBezTo>
                  <a:cubicBezTo>
                    <a:pt x="420" y="161"/>
                    <a:pt x="420" y="161"/>
                    <a:pt x="420" y="161"/>
                  </a:cubicBezTo>
                  <a:cubicBezTo>
                    <a:pt x="420" y="161"/>
                    <a:pt x="420" y="161"/>
                    <a:pt x="420" y="161"/>
                  </a:cubicBezTo>
                  <a:cubicBezTo>
                    <a:pt x="420" y="161"/>
                    <a:pt x="420" y="161"/>
                    <a:pt x="420" y="161"/>
                  </a:cubicBezTo>
                  <a:cubicBezTo>
                    <a:pt x="420" y="161"/>
                    <a:pt x="420" y="161"/>
                    <a:pt x="420" y="161"/>
                  </a:cubicBezTo>
                  <a:cubicBezTo>
                    <a:pt x="420" y="161"/>
                    <a:pt x="420" y="161"/>
                    <a:pt x="420" y="161"/>
                  </a:cubicBezTo>
                  <a:cubicBezTo>
                    <a:pt x="420" y="161"/>
                    <a:pt x="420" y="161"/>
                    <a:pt x="420" y="161"/>
                  </a:cubicBezTo>
                  <a:cubicBezTo>
                    <a:pt x="420" y="161"/>
                    <a:pt x="420" y="160"/>
                    <a:pt x="420" y="160"/>
                  </a:cubicBezTo>
                  <a:cubicBezTo>
                    <a:pt x="420" y="160"/>
                    <a:pt x="420" y="160"/>
                    <a:pt x="420" y="160"/>
                  </a:cubicBezTo>
                  <a:cubicBezTo>
                    <a:pt x="420" y="160"/>
                    <a:pt x="419" y="160"/>
                    <a:pt x="419" y="160"/>
                  </a:cubicBezTo>
                  <a:cubicBezTo>
                    <a:pt x="419" y="160"/>
                    <a:pt x="419" y="160"/>
                    <a:pt x="419" y="160"/>
                  </a:cubicBezTo>
                  <a:cubicBezTo>
                    <a:pt x="419" y="160"/>
                    <a:pt x="419" y="160"/>
                    <a:pt x="419" y="160"/>
                  </a:cubicBezTo>
                  <a:cubicBezTo>
                    <a:pt x="419" y="160"/>
                    <a:pt x="419" y="160"/>
                    <a:pt x="419" y="160"/>
                  </a:cubicBezTo>
                  <a:cubicBezTo>
                    <a:pt x="419" y="160"/>
                    <a:pt x="419" y="159"/>
                    <a:pt x="419" y="159"/>
                  </a:cubicBezTo>
                  <a:cubicBezTo>
                    <a:pt x="419" y="159"/>
                    <a:pt x="419" y="159"/>
                    <a:pt x="419" y="159"/>
                  </a:cubicBezTo>
                  <a:cubicBezTo>
                    <a:pt x="419" y="159"/>
                    <a:pt x="419" y="159"/>
                    <a:pt x="419" y="159"/>
                  </a:cubicBezTo>
                  <a:cubicBezTo>
                    <a:pt x="419" y="159"/>
                    <a:pt x="419" y="159"/>
                    <a:pt x="419" y="159"/>
                  </a:cubicBezTo>
                  <a:cubicBezTo>
                    <a:pt x="419" y="159"/>
                    <a:pt x="419" y="159"/>
                    <a:pt x="419" y="159"/>
                  </a:cubicBezTo>
                  <a:cubicBezTo>
                    <a:pt x="419" y="159"/>
                    <a:pt x="419" y="159"/>
                    <a:pt x="419" y="159"/>
                  </a:cubicBezTo>
                  <a:cubicBezTo>
                    <a:pt x="419" y="159"/>
                    <a:pt x="419" y="159"/>
                    <a:pt x="419" y="158"/>
                  </a:cubicBezTo>
                  <a:cubicBezTo>
                    <a:pt x="419" y="158"/>
                    <a:pt x="419" y="158"/>
                    <a:pt x="419" y="158"/>
                  </a:cubicBezTo>
                  <a:cubicBezTo>
                    <a:pt x="419" y="158"/>
                    <a:pt x="419" y="158"/>
                    <a:pt x="419" y="158"/>
                  </a:cubicBezTo>
                  <a:cubicBezTo>
                    <a:pt x="419" y="158"/>
                    <a:pt x="419" y="158"/>
                    <a:pt x="419" y="158"/>
                  </a:cubicBezTo>
                  <a:cubicBezTo>
                    <a:pt x="419" y="158"/>
                    <a:pt x="419" y="158"/>
                    <a:pt x="419" y="158"/>
                  </a:cubicBezTo>
                  <a:cubicBezTo>
                    <a:pt x="419" y="158"/>
                    <a:pt x="419" y="158"/>
                    <a:pt x="419" y="158"/>
                  </a:cubicBezTo>
                  <a:cubicBezTo>
                    <a:pt x="419" y="158"/>
                    <a:pt x="419" y="158"/>
                    <a:pt x="419" y="157"/>
                  </a:cubicBezTo>
                  <a:cubicBezTo>
                    <a:pt x="419" y="157"/>
                    <a:pt x="419" y="157"/>
                    <a:pt x="419" y="157"/>
                  </a:cubicBezTo>
                  <a:cubicBezTo>
                    <a:pt x="419" y="157"/>
                    <a:pt x="419" y="157"/>
                    <a:pt x="419" y="157"/>
                  </a:cubicBezTo>
                  <a:cubicBezTo>
                    <a:pt x="419" y="157"/>
                    <a:pt x="419" y="157"/>
                    <a:pt x="419" y="157"/>
                  </a:cubicBezTo>
                  <a:cubicBezTo>
                    <a:pt x="419" y="157"/>
                    <a:pt x="419" y="157"/>
                    <a:pt x="419" y="157"/>
                  </a:cubicBezTo>
                  <a:cubicBezTo>
                    <a:pt x="419" y="157"/>
                    <a:pt x="419" y="157"/>
                    <a:pt x="419" y="157"/>
                  </a:cubicBezTo>
                  <a:cubicBezTo>
                    <a:pt x="419" y="157"/>
                    <a:pt x="419" y="157"/>
                    <a:pt x="419" y="157"/>
                  </a:cubicBezTo>
                  <a:cubicBezTo>
                    <a:pt x="419" y="156"/>
                    <a:pt x="419" y="156"/>
                    <a:pt x="419" y="156"/>
                  </a:cubicBezTo>
                  <a:cubicBezTo>
                    <a:pt x="419" y="156"/>
                    <a:pt x="418" y="156"/>
                    <a:pt x="418" y="156"/>
                  </a:cubicBezTo>
                  <a:cubicBezTo>
                    <a:pt x="418" y="156"/>
                    <a:pt x="418" y="156"/>
                    <a:pt x="418" y="156"/>
                  </a:cubicBezTo>
                  <a:cubicBezTo>
                    <a:pt x="417" y="150"/>
                    <a:pt x="415" y="145"/>
                    <a:pt x="413" y="139"/>
                  </a:cubicBezTo>
                  <a:cubicBezTo>
                    <a:pt x="412" y="136"/>
                    <a:pt x="409" y="135"/>
                    <a:pt x="406" y="135"/>
                  </a:cubicBezTo>
                  <a:close/>
                  <a:moveTo>
                    <a:pt x="363" y="64"/>
                  </a:moveTo>
                  <a:cubicBezTo>
                    <a:pt x="361" y="64"/>
                    <a:pt x="359" y="65"/>
                    <a:pt x="358" y="66"/>
                  </a:cubicBezTo>
                  <a:cubicBezTo>
                    <a:pt x="355" y="69"/>
                    <a:pt x="355" y="74"/>
                    <a:pt x="358" y="76"/>
                  </a:cubicBezTo>
                  <a:cubicBezTo>
                    <a:pt x="367" y="86"/>
                    <a:pt x="375" y="97"/>
                    <a:pt x="382" y="108"/>
                  </a:cubicBezTo>
                  <a:cubicBezTo>
                    <a:pt x="383" y="110"/>
                    <a:pt x="386" y="112"/>
                    <a:pt x="388" y="112"/>
                  </a:cubicBezTo>
                  <a:cubicBezTo>
                    <a:pt x="389" y="112"/>
                    <a:pt x="391" y="111"/>
                    <a:pt x="392" y="111"/>
                  </a:cubicBezTo>
                  <a:cubicBezTo>
                    <a:pt x="395" y="109"/>
                    <a:pt x="396" y="104"/>
                    <a:pt x="394" y="101"/>
                  </a:cubicBezTo>
                  <a:cubicBezTo>
                    <a:pt x="390" y="93"/>
                    <a:pt x="385" y="86"/>
                    <a:pt x="379" y="79"/>
                  </a:cubicBezTo>
                  <a:cubicBezTo>
                    <a:pt x="379" y="79"/>
                    <a:pt x="379" y="79"/>
                    <a:pt x="379" y="79"/>
                  </a:cubicBezTo>
                  <a:cubicBezTo>
                    <a:pt x="379" y="79"/>
                    <a:pt x="379" y="79"/>
                    <a:pt x="379" y="79"/>
                  </a:cubicBezTo>
                  <a:cubicBezTo>
                    <a:pt x="379" y="79"/>
                    <a:pt x="379" y="79"/>
                    <a:pt x="379" y="79"/>
                  </a:cubicBezTo>
                  <a:cubicBezTo>
                    <a:pt x="378" y="78"/>
                    <a:pt x="377" y="76"/>
                    <a:pt x="376" y="75"/>
                  </a:cubicBezTo>
                  <a:cubicBezTo>
                    <a:pt x="376" y="75"/>
                    <a:pt x="376" y="75"/>
                    <a:pt x="376" y="75"/>
                  </a:cubicBezTo>
                  <a:cubicBezTo>
                    <a:pt x="376" y="75"/>
                    <a:pt x="375" y="75"/>
                    <a:pt x="375" y="75"/>
                  </a:cubicBezTo>
                  <a:cubicBezTo>
                    <a:pt x="375" y="75"/>
                    <a:pt x="375" y="75"/>
                    <a:pt x="375" y="75"/>
                  </a:cubicBezTo>
                  <a:cubicBezTo>
                    <a:pt x="375" y="75"/>
                    <a:pt x="375" y="75"/>
                    <a:pt x="375" y="74"/>
                  </a:cubicBezTo>
                  <a:cubicBezTo>
                    <a:pt x="375" y="74"/>
                    <a:pt x="375" y="74"/>
                    <a:pt x="375" y="74"/>
                  </a:cubicBezTo>
                  <a:cubicBezTo>
                    <a:pt x="375" y="74"/>
                    <a:pt x="375" y="74"/>
                    <a:pt x="375" y="74"/>
                  </a:cubicBezTo>
                  <a:cubicBezTo>
                    <a:pt x="375" y="74"/>
                    <a:pt x="375" y="74"/>
                    <a:pt x="375" y="74"/>
                  </a:cubicBezTo>
                  <a:cubicBezTo>
                    <a:pt x="375" y="74"/>
                    <a:pt x="375" y="74"/>
                    <a:pt x="375" y="74"/>
                  </a:cubicBezTo>
                  <a:cubicBezTo>
                    <a:pt x="375" y="74"/>
                    <a:pt x="375" y="74"/>
                    <a:pt x="375" y="74"/>
                  </a:cubicBezTo>
                  <a:cubicBezTo>
                    <a:pt x="375" y="74"/>
                    <a:pt x="375" y="74"/>
                    <a:pt x="374" y="74"/>
                  </a:cubicBezTo>
                  <a:cubicBezTo>
                    <a:pt x="374" y="74"/>
                    <a:pt x="374" y="74"/>
                    <a:pt x="374" y="74"/>
                  </a:cubicBezTo>
                  <a:cubicBezTo>
                    <a:pt x="374" y="74"/>
                    <a:pt x="374" y="74"/>
                    <a:pt x="374" y="73"/>
                  </a:cubicBezTo>
                  <a:cubicBezTo>
                    <a:pt x="374" y="73"/>
                    <a:pt x="374" y="73"/>
                    <a:pt x="374" y="73"/>
                  </a:cubicBezTo>
                  <a:cubicBezTo>
                    <a:pt x="374" y="73"/>
                    <a:pt x="374" y="73"/>
                    <a:pt x="374" y="73"/>
                  </a:cubicBezTo>
                  <a:cubicBezTo>
                    <a:pt x="374" y="73"/>
                    <a:pt x="374" y="73"/>
                    <a:pt x="374" y="73"/>
                  </a:cubicBezTo>
                  <a:cubicBezTo>
                    <a:pt x="373" y="72"/>
                    <a:pt x="372" y="71"/>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69"/>
                    <a:pt x="371" y="69"/>
                  </a:cubicBezTo>
                  <a:cubicBezTo>
                    <a:pt x="371" y="69"/>
                    <a:pt x="371" y="69"/>
                    <a:pt x="371" y="69"/>
                  </a:cubicBezTo>
                  <a:cubicBezTo>
                    <a:pt x="371" y="69"/>
                    <a:pt x="371" y="69"/>
                    <a:pt x="370" y="69"/>
                  </a:cubicBezTo>
                  <a:cubicBezTo>
                    <a:pt x="370" y="69"/>
                    <a:pt x="370" y="69"/>
                    <a:pt x="370" y="69"/>
                  </a:cubicBezTo>
                  <a:cubicBezTo>
                    <a:pt x="370" y="69"/>
                    <a:pt x="370" y="69"/>
                    <a:pt x="370" y="69"/>
                  </a:cubicBezTo>
                  <a:cubicBezTo>
                    <a:pt x="370" y="69"/>
                    <a:pt x="370" y="69"/>
                    <a:pt x="370" y="69"/>
                  </a:cubicBezTo>
                  <a:cubicBezTo>
                    <a:pt x="370" y="68"/>
                    <a:pt x="369" y="67"/>
                    <a:pt x="368" y="67"/>
                  </a:cubicBezTo>
                  <a:cubicBezTo>
                    <a:pt x="367" y="65"/>
                    <a:pt x="365" y="64"/>
                    <a:pt x="363" y="64"/>
                  </a:cubicBezTo>
                  <a:close/>
                  <a:moveTo>
                    <a:pt x="295" y="17"/>
                  </a:moveTo>
                  <a:cubicBezTo>
                    <a:pt x="292" y="17"/>
                    <a:pt x="290" y="18"/>
                    <a:pt x="289" y="21"/>
                  </a:cubicBezTo>
                  <a:cubicBezTo>
                    <a:pt x="287" y="25"/>
                    <a:pt x="289" y="29"/>
                    <a:pt x="292" y="30"/>
                  </a:cubicBezTo>
                  <a:cubicBezTo>
                    <a:pt x="305" y="36"/>
                    <a:pt x="316" y="42"/>
                    <a:pt x="327" y="50"/>
                  </a:cubicBezTo>
                  <a:cubicBezTo>
                    <a:pt x="329" y="51"/>
                    <a:pt x="330" y="51"/>
                    <a:pt x="331" y="51"/>
                  </a:cubicBezTo>
                  <a:cubicBezTo>
                    <a:pt x="334" y="51"/>
                    <a:pt x="336" y="50"/>
                    <a:pt x="337" y="48"/>
                  </a:cubicBezTo>
                  <a:cubicBezTo>
                    <a:pt x="340" y="45"/>
                    <a:pt x="339" y="41"/>
                    <a:pt x="336" y="38"/>
                  </a:cubicBezTo>
                  <a:cubicBezTo>
                    <a:pt x="335" y="38"/>
                    <a:pt x="335" y="38"/>
                    <a:pt x="335" y="38"/>
                  </a:cubicBezTo>
                  <a:cubicBezTo>
                    <a:pt x="335" y="38"/>
                    <a:pt x="335" y="38"/>
                    <a:pt x="335" y="38"/>
                  </a:cubicBezTo>
                  <a:cubicBezTo>
                    <a:pt x="335" y="38"/>
                    <a:pt x="335" y="38"/>
                    <a:pt x="335" y="38"/>
                  </a:cubicBezTo>
                  <a:cubicBezTo>
                    <a:pt x="335" y="38"/>
                    <a:pt x="335" y="38"/>
                    <a:pt x="335" y="38"/>
                  </a:cubicBezTo>
                  <a:cubicBezTo>
                    <a:pt x="335" y="38"/>
                    <a:pt x="335" y="38"/>
                    <a:pt x="335" y="38"/>
                  </a:cubicBezTo>
                  <a:cubicBezTo>
                    <a:pt x="335" y="38"/>
                    <a:pt x="335" y="38"/>
                    <a:pt x="335" y="38"/>
                  </a:cubicBezTo>
                  <a:cubicBezTo>
                    <a:pt x="335" y="38"/>
                    <a:pt x="335" y="38"/>
                    <a:pt x="335" y="38"/>
                  </a:cubicBezTo>
                  <a:cubicBezTo>
                    <a:pt x="335" y="38"/>
                    <a:pt x="335" y="38"/>
                    <a:pt x="334" y="38"/>
                  </a:cubicBezTo>
                  <a:cubicBezTo>
                    <a:pt x="334" y="38"/>
                    <a:pt x="334" y="38"/>
                    <a:pt x="334" y="38"/>
                  </a:cubicBezTo>
                  <a:cubicBezTo>
                    <a:pt x="334" y="37"/>
                    <a:pt x="334" y="37"/>
                    <a:pt x="334" y="37"/>
                  </a:cubicBezTo>
                  <a:cubicBezTo>
                    <a:pt x="334" y="37"/>
                    <a:pt x="334" y="37"/>
                    <a:pt x="334" y="37"/>
                  </a:cubicBezTo>
                  <a:cubicBezTo>
                    <a:pt x="334" y="37"/>
                    <a:pt x="334" y="37"/>
                    <a:pt x="334" y="37"/>
                  </a:cubicBezTo>
                  <a:cubicBezTo>
                    <a:pt x="334" y="37"/>
                    <a:pt x="334" y="37"/>
                    <a:pt x="334" y="37"/>
                  </a:cubicBezTo>
                  <a:cubicBezTo>
                    <a:pt x="334" y="37"/>
                    <a:pt x="334" y="37"/>
                    <a:pt x="334" y="37"/>
                  </a:cubicBezTo>
                  <a:cubicBezTo>
                    <a:pt x="334" y="37"/>
                    <a:pt x="334" y="37"/>
                    <a:pt x="334" y="37"/>
                  </a:cubicBezTo>
                  <a:cubicBezTo>
                    <a:pt x="333" y="37"/>
                    <a:pt x="333" y="37"/>
                    <a:pt x="333" y="37"/>
                  </a:cubicBezTo>
                  <a:cubicBezTo>
                    <a:pt x="333" y="37"/>
                    <a:pt x="333" y="37"/>
                    <a:pt x="333" y="37"/>
                  </a:cubicBezTo>
                  <a:cubicBezTo>
                    <a:pt x="333" y="37"/>
                    <a:pt x="333" y="37"/>
                    <a:pt x="333" y="37"/>
                  </a:cubicBezTo>
                  <a:cubicBezTo>
                    <a:pt x="333" y="37"/>
                    <a:pt x="333" y="37"/>
                    <a:pt x="333" y="37"/>
                  </a:cubicBezTo>
                  <a:cubicBezTo>
                    <a:pt x="333" y="37"/>
                    <a:pt x="333" y="37"/>
                    <a:pt x="333" y="36"/>
                  </a:cubicBezTo>
                  <a:cubicBezTo>
                    <a:pt x="333" y="36"/>
                    <a:pt x="333" y="36"/>
                    <a:pt x="333" y="36"/>
                  </a:cubicBezTo>
                  <a:cubicBezTo>
                    <a:pt x="333" y="36"/>
                    <a:pt x="333" y="36"/>
                    <a:pt x="333" y="36"/>
                  </a:cubicBezTo>
                  <a:cubicBezTo>
                    <a:pt x="333" y="36"/>
                    <a:pt x="332" y="36"/>
                    <a:pt x="332" y="36"/>
                  </a:cubicBezTo>
                  <a:cubicBezTo>
                    <a:pt x="332" y="36"/>
                    <a:pt x="332" y="36"/>
                    <a:pt x="332" y="36"/>
                  </a:cubicBezTo>
                  <a:cubicBezTo>
                    <a:pt x="332" y="36"/>
                    <a:pt x="332" y="36"/>
                    <a:pt x="332" y="36"/>
                  </a:cubicBezTo>
                  <a:cubicBezTo>
                    <a:pt x="332" y="36"/>
                    <a:pt x="332" y="36"/>
                    <a:pt x="332" y="36"/>
                  </a:cubicBezTo>
                  <a:cubicBezTo>
                    <a:pt x="332" y="36"/>
                    <a:pt x="332" y="36"/>
                    <a:pt x="332" y="36"/>
                  </a:cubicBezTo>
                  <a:cubicBezTo>
                    <a:pt x="332" y="36"/>
                    <a:pt x="332" y="36"/>
                    <a:pt x="332" y="36"/>
                  </a:cubicBezTo>
                  <a:cubicBezTo>
                    <a:pt x="332" y="36"/>
                    <a:pt x="332" y="36"/>
                    <a:pt x="332" y="36"/>
                  </a:cubicBezTo>
                  <a:cubicBezTo>
                    <a:pt x="332" y="36"/>
                    <a:pt x="331" y="36"/>
                    <a:pt x="331" y="36"/>
                  </a:cubicBezTo>
                  <a:cubicBezTo>
                    <a:pt x="331" y="36"/>
                    <a:pt x="331" y="36"/>
                    <a:pt x="331" y="36"/>
                  </a:cubicBezTo>
                  <a:cubicBezTo>
                    <a:pt x="331" y="35"/>
                    <a:pt x="330" y="34"/>
                    <a:pt x="329" y="34"/>
                  </a:cubicBezTo>
                  <a:cubicBezTo>
                    <a:pt x="329" y="34"/>
                    <a:pt x="329" y="34"/>
                    <a:pt x="329" y="34"/>
                  </a:cubicBezTo>
                  <a:cubicBezTo>
                    <a:pt x="329" y="34"/>
                    <a:pt x="329" y="34"/>
                    <a:pt x="329" y="34"/>
                  </a:cubicBezTo>
                  <a:cubicBezTo>
                    <a:pt x="329" y="34"/>
                    <a:pt x="329" y="34"/>
                    <a:pt x="329" y="34"/>
                  </a:cubicBezTo>
                  <a:cubicBezTo>
                    <a:pt x="328" y="34"/>
                    <a:pt x="328" y="34"/>
                    <a:pt x="328" y="33"/>
                  </a:cubicBezTo>
                  <a:cubicBezTo>
                    <a:pt x="328" y="33"/>
                    <a:pt x="328" y="33"/>
                    <a:pt x="328" y="33"/>
                  </a:cubicBezTo>
                  <a:cubicBezTo>
                    <a:pt x="328" y="33"/>
                    <a:pt x="328" y="33"/>
                    <a:pt x="328" y="33"/>
                  </a:cubicBezTo>
                  <a:cubicBezTo>
                    <a:pt x="328" y="33"/>
                    <a:pt x="328" y="33"/>
                    <a:pt x="328" y="33"/>
                  </a:cubicBezTo>
                  <a:cubicBezTo>
                    <a:pt x="328" y="33"/>
                    <a:pt x="328" y="33"/>
                    <a:pt x="328" y="33"/>
                  </a:cubicBezTo>
                  <a:cubicBezTo>
                    <a:pt x="328" y="33"/>
                    <a:pt x="328" y="33"/>
                    <a:pt x="328" y="33"/>
                  </a:cubicBezTo>
                  <a:cubicBezTo>
                    <a:pt x="328" y="33"/>
                    <a:pt x="328" y="33"/>
                    <a:pt x="327" y="33"/>
                  </a:cubicBezTo>
                  <a:cubicBezTo>
                    <a:pt x="327" y="33"/>
                    <a:pt x="327" y="33"/>
                    <a:pt x="327" y="33"/>
                  </a:cubicBezTo>
                  <a:cubicBezTo>
                    <a:pt x="327" y="33"/>
                    <a:pt x="327" y="33"/>
                    <a:pt x="327" y="33"/>
                  </a:cubicBezTo>
                  <a:cubicBezTo>
                    <a:pt x="327" y="33"/>
                    <a:pt x="327" y="33"/>
                    <a:pt x="327" y="33"/>
                  </a:cubicBezTo>
                  <a:cubicBezTo>
                    <a:pt x="327" y="33"/>
                    <a:pt x="327" y="33"/>
                    <a:pt x="327" y="33"/>
                  </a:cubicBezTo>
                  <a:cubicBezTo>
                    <a:pt x="327" y="33"/>
                    <a:pt x="327" y="33"/>
                    <a:pt x="327" y="33"/>
                  </a:cubicBezTo>
                  <a:cubicBezTo>
                    <a:pt x="327" y="33"/>
                    <a:pt x="327" y="32"/>
                    <a:pt x="327" y="32"/>
                  </a:cubicBezTo>
                  <a:cubicBezTo>
                    <a:pt x="327" y="32"/>
                    <a:pt x="327" y="32"/>
                    <a:pt x="327" y="32"/>
                  </a:cubicBezTo>
                  <a:cubicBezTo>
                    <a:pt x="326" y="32"/>
                    <a:pt x="326" y="32"/>
                    <a:pt x="326" y="32"/>
                  </a:cubicBezTo>
                  <a:cubicBezTo>
                    <a:pt x="326" y="32"/>
                    <a:pt x="326" y="32"/>
                    <a:pt x="326" y="32"/>
                  </a:cubicBezTo>
                  <a:cubicBezTo>
                    <a:pt x="326" y="32"/>
                    <a:pt x="326" y="32"/>
                    <a:pt x="326" y="32"/>
                  </a:cubicBezTo>
                  <a:cubicBezTo>
                    <a:pt x="326" y="32"/>
                    <a:pt x="326" y="32"/>
                    <a:pt x="326" y="32"/>
                  </a:cubicBezTo>
                  <a:cubicBezTo>
                    <a:pt x="326" y="32"/>
                    <a:pt x="326" y="32"/>
                    <a:pt x="326" y="32"/>
                  </a:cubicBezTo>
                  <a:cubicBezTo>
                    <a:pt x="326" y="32"/>
                    <a:pt x="326" y="32"/>
                    <a:pt x="326" y="32"/>
                  </a:cubicBezTo>
                  <a:cubicBezTo>
                    <a:pt x="326" y="32"/>
                    <a:pt x="326" y="32"/>
                    <a:pt x="325" y="32"/>
                  </a:cubicBezTo>
                  <a:cubicBezTo>
                    <a:pt x="325" y="32"/>
                    <a:pt x="325" y="32"/>
                    <a:pt x="325" y="32"/>
                  </a:cubicBezTo>
                  <a:cubicBezTo>
                    <a:pt x="325" y="31"/>
                    <a:pt x="324" y="31"/>
                    <a:pt x="323" y="30"/>
                  </a:cubicBezTo>
                  <a:cubicBezTo>
                    <a:pt x="323" y="30"/>
                    <a:pt x="323" y="30"/>
                    <a:pt x="323" y="30"/>
                  </a:cubicBezTo>
                  <a:cubicBezTo>
                    <a:pt x="323" y="30"/>
                    <a:pt x="323" y="30"/>
                    <a:pt x="323" y="30"/>
                  </a:cubicBezTo>
                  <a:cubicBezTo>
                    <a:pt x="323" y="30"/>
                    <a:pt x="323" y="30"/>
                    <a:pt x="323" y="30"/>
                  </a:cubicBezTo>
                  <a:cubicBezTo>
                    <a:pt x="323" y="30"/>
                    <a:pt x="323" y="30"/>
                    <a:pt x="323" y="30"/>
                  </a:cubicBezTo>
                  <a:cubicBezTo>
                    <a:pt x="323" y="30"/>
                    <a:pt x="323" y="30"/>
                    <a:pt x="323" y="30"/>
                  </a:cubicBezTo>
                  <a:cubicBezTo>
                    <a:pt x="322" y="30"/>
                    <a:pt x="322" y="30"/>
                    <a:pt x="322" y="30"/>
                  </a:cubicBezTo>
                  <a:cubicBezTo>
                    <a:pt x="322" y="30"/>
                    <a:pt x="322" y="30"/>
                    <a:pt x="322" y="30"/>
                  </a:cubicBezTo>
                  <a:cubicBezTo>
                    <a:pt x="322" y="30"/>
                    <a:pt x="322" y="30"/>
                    <a:pt x="322" y="30"/>
                  </a:cubicBezTo>
                  <a:cubicBezTo>
                    <a:pt x="322" y="30"/>
                    <a:pt x="322" y="30"/>
                    <a:pt x="322" y="30"/>
                  </a:cubicBezTo>
                  <a:cubicBezTo>
                    <a:pt x="322" y="30"/>
                    <a:pt x="322" y="29"/>
                    <a:pt x="322" y="29"/>
                  </a:cubicBezTo>
                  <a:cubicBezTo>
                    <a:pt x="322" y="29"/>
                    <a:pt x="322" y="29"/>
                    <a:pt x="322" y="29"/>
                  </a:cubicBezTo>
                  <a:cubicBezTo>
                    <a:pt x="322" y="29"/>
                    <a:pt x="322" y="29"/>
                    <a:pt x="321" y="29"/>
                  </a:cubicBezTo>
                  <a:cubicBezTo>
                    <a:pt x="321" y="29"/>
                    <a:pt x="321" y="29"/>
                    <a:pt x="321" y="29"/>
                  </a:cubicBezTo>
                  <a:cubicBezTo>
                    <a:pt x="321" y="29"/>
                    <a:pt x="321" y="29"/>
                    <a:pt x="321" y="29"/>
                  </a:cubicBezTo>
                  <a:cubicBezTo>
                    <a:pt x="321" y="29"/>
                    <a:pt x="321" y="29"/>
                    <a:pt x="321" y="29"/>
                  </a:cubicBezTo>
                  <a:cubicBezTo>
                    <a:pt x="321" y="29"/>
                    <a:pt x="321" y="29"/>
                    <a:pt x="321" y="29"/>
                  </a:cubicBezTo>
                  <a:cubicBezTo>
                    <a:pt x="321" y="29"/>
                    <a:pt x="321" y="29"/>
                    <a:pt x="321" y="29"/>
                  </a:cubicBezTo>
                  <a:cubicBezTo>
                    <a:pt x="321" y="29"/>
                    <a:pt x="321" y="29"/>
                    <a:pt x="321" y="29"/>
                  </a:cubicBezTo>
                  <a:cubicBezTo>
                    <a:pt x="321" y="29"/>
                    <a:pt x="321" y="29"/>
                    <a:pt x="321" y="29"/>
                  </a:cubicBezTo>
                  <a:cubicBezTo>
                    <a:pt x="320" y="29"/>
                    <a:pt x="320" y="29"/>
                    <a:pt x="320" y="29"/>
                  </a:cubicBezTo>
                  <a:cubicBezTo>
                    <a:pt x="320" y="29"/>
                    <a:pt x="320" y="29"/>
                    <a:pt x="320" y="29"/>
                  </a:cubicBezTo>
                  <a:cubicBezTo>
                    <a:pt x="320" y="28"/>
                    <a:pt x="320" y="28"/>
                    <a:pt x="320" y="28"/>
                  </a:cubicBezTo>
                  <a:cubicBezTo>
                    <a:pt x="320" y="28"/>
                    <a:pt x="320" y="28"/>
                    <a:pt x="320" y="28"/>
                  </a:cubicBezTo>
                  <a:cubicBezTo>
                    <a:pt x="320" y="28"/>
                    <a:pt x="320" y="28"/>
                    <a:pt x="320" y="28"/>
                  </a:cubicBezTo>
                  <a:cubicBezTo>
                    <a:pt x="320" y="28"/>
                    <a:pt x="320" y="28"/>
                    <a:pt x="320" y="28"/>
                  </a:cubicBezTo>
                  <a:cubicBezTo>
                    <a:pt x="320" y="28"/>
                    <a:pt x="320" y="28"/>
                    <a:pt x="319" y="28"/>
                  </a:cubicBezTo>
                  <a:cubicBezTo>
                    <a:pt x="319" y="28"/>
                    <a:pt x="319" y="28"/>
                    <a:pt x="319" y="28"/>
                  </a:cubicBezTo>
                  <a:cubicBezTo>
                    <a:pt x="319" y="28"/>
                    <a:pt x="319" y="28"/>
                    <a:pt x="319" y="28"/>
                  </a:cubicBezTo>
                  <a:cubicBezTo>
                    <a:pt x="319" y="28"/>
                    <a:pt x="319" y="28"/>
                    <a:pt x="319" y="28"/>
                  </a:cubicBezTo>
                  <a:cubicBezTo>
                    <a:pt x="319" y="28"/>
                    <a:pt x="319" y="28"/>
                    <a:pt x="319" y="28"/>
                  </a:cubicBezTo>
                  <a:cubicBezTo>
                    <a:pt x="319" y="28"/>
                    <a:pt x="319" y="28"/>
                    <a:pt x="319" y="28"/>
                  </a:cubicBezTo>
                  <a:cubicBezTo>
                    <a:pt x="319" y="28"/>
                    <a:pt x="319" y="28"/>
                    <a:pt x="319" y="28"/>
                  </a:cubicBezTo>
                  <a:cubicBezTo>
                    <a:pt x="319" y="28"/>
                    <a:pt x="319" y="28"/>
                    <a:pt x="319" y="28"/>
                  </a:cubicBezTo>
                  <a:cubicBezTo>
                    <a:pt x="318" y="27"/>
                    <a:pt x="318" y="27"/>
                    <a:pt x="318" y="27"/>
                  </a:cubicBezTo>
                  <a:cubicBezTo>
                    <a:pt x="318" y="27"/>
                    <a:pt x="318" y="27"/>
                    <a:pt x="318" y="27"/>
                  </a:cubicBezTo>
                  <a:cubicBezTo>
                    <a:pt x="318" y="27"/>
                    <a:pt x="317" y="27"/>
                    <a:pt x="317" y="27"/>
                  </a:cubicBezTo>
                  <a:cubicBezTo>
                    <a:pt x="317" y="27"/>
                    <a:pt x="317" y="27"/>
                    <a:pt x="317" y="27"/>
                  </a:cubicBezTo>
                  <a:cubicBezTo>
                    <a:pt x="317" y="27"/>
                    <a:pt x="317" y="27"/>
                    <a:pt x="317" y="27"/>
                  </a:cubicBezTo>
                  <a:cubicBezTo>
                    <a:pt x="317" y="27"/>
                    <a:pt x="317" y="27"/>
                    <a:pt x="317" y="27"/>
                  </a:cubicBezTo>
                  <a:cubicBezTo>
                    <a:pt x="317" y="27"/>
                    <a:pt x="317" y="27"/>
                    <a:pt x="317" y="27"/>
                  </a:cubicBezTo>
                  <a:cubicBezTo>
                    <a:pt x="317" y="27"/>
                    <a:pt x="317" y="27"/>
                    <a:pt x="317" y="26"/>
                  </a:cubicBezTo>
                  <a:cubicBezTo>
                    <a:pt x="317" y="26"/>
                    <a:pt x="317" y="26"/>
                    <a:pt x="316" y="26"/>
                  </a:cubicBezTo>
                  <a:cubicBezTo>
                    <a:pt x="316" y="26"/>
                    <a:pt x="316" y="26"/>
                    <a:pt x="316" y="26"/>
                  </a:cubicBezTo>
                  <a:cubicBezTo>
                    <a:pt x="316" y="26"/>
                    <a:pt x="316" y="26"/>
                    <a:pt x="316" y="26"/>
                  </a:cubicBezTo>
                  <a:cubicBezTo>
                    <a:pt x="316" y="26"/>
                    <a:pt x="316" y="26"/>
                    <a:pt x="316" y="26"/>
                  </a:cubicBezTo>
                  <a:cubicBezTo>
                    <a:pt x="316" y="26"/>
                    <a:pt x="316" y="26"/>
                    <a:pt x="316" y="26"/>
                  </a:cubicBezTo>
                  <a:cubicBezTo>
                    <a:pt x="316" y="26"/>
                    <a:pt x="316" y="26"/>
                    <a:pt x="316" y="26"/>
                  </a:cubicBezTo>
                  <a:cubicBezTo>
                    <a:pt x="316" y="26"/>
                    <a:pt x="316" y="26"/>
                    <a:pt x="316" y="26"/>
                  </a:cubicBezTo>
                  <a:cubicBezTo>
                    <a:pt x="316" y="26"/>
                    <a:pt x="316" y="26"/>
                    <a:pt x="315" y="26"/>
                  </a:cubicBezTo>
                  <a:cubicBezTo>
                    <a:pt x="315" y="26"/>
                    <a:pt x="315" y="26"/>
                    <a:pt x="315" y="26"/>
                  </a:cubicBezTo>
                  <a:cubicBezTo>
                    <a:pt x="315" y="26"/>
                    <a:pt x="315" y="26"/>
                    <a:pt x="315" y="26"/>
                  </a:cubicBezTo>
                  <a:cubicBezTo>
                    <a:pt x="315" y="26"/>
                    <a:pt x="315" y="26"/>
                    <a:pt x="315" y="26"/>
                  </a:cubicBezTo>
                  <a:cubicBezTo>
                    <a:pt x="315" y="26"/>
                    <a:pt x="315" y="26"/>
                    <a:pt x="315" y="26"/>
                  </a:cubicBezTo>
                  <a:cubicBezTo>
                    <a:pt x="315" y="26"/>
                    <a:pt x="315" y="25"/>
                    <a:pt x="315" y="25"/>
                  </a:cubicBezTo>
                  <a:cubicBezTo>
                    <a:pt x="315" y="25"/>
                    <a:pt x="315" y="25"/>
                    <a:pt x="315" y="25"/>
                  </a:cubicBezTo>
                  <a:cubicBezTo>
                    <a:pt x="315" y="25"/>
                    <a:pt x="315" y="25"/>
                    <a:pt x="314" y="25"/>
                  </a:cubicBezTo>
                  <a:cubicBezTo>
                    <a:pt x="314" y="25"/>
                    <a:pt x="314" y="25"/>
                    <a:pt x="314" y="25"/>
                  </a:cubicBezTo>
                  <a:cubicBezTo>
                    <a:pt x="314" y="25"/>
                    <a:pt x="314" y="25"/>
                    <a:pt x="314" y="25"/>
                  </a:cubicBezTo>
                  <a:cubicBezTo>
                    <a:pt x="314" y="25"/>
                    <a:pt x="314" y="25"/>
                    <a:pt x="314" y="25"/>
                  </a:cubicBezTo>
                  <a:cubicBezTo>
                    <a:pt x="314" y="25"/>
                    <a:pt x="314" y="25"/>
                    <a:pt x="314" y="25"/>
                  </a:cubicBezTo>
                  <a:cubicBezTo>
                    <a:pt x="314" y="25"/>
                    <a:pt x="314" y="25"/>
                    <a:pt x="314" y="25"/>
                  </a:cubicBezTo>
                  <a:cubicBezTo>
                    <a:pt x="314" y="25"/>
                    <a:pt x="314" y="25"/>
                    <a:pt x="314" y="25"/>
                  </a:cubicBezTo>
                  <a:cubicBezTo>
                    <a:pt x="314" y="25"/>
                    <a:pt x="314" y="25"/>
                    <a:pt x="313" y="25"/>
                  </a:cubicBezTo>
                  <a:cubicBezTo>
                    <a:pt x="313" y="25"/>
                    <a:pt x="313" y="25"/>
                    <a:pt x="313" y="25"/>
                  </a:cubicBezTo>
                  <a:cubicBezTo>
                    <a:pt x="313" y="25"/>
                    <a:pt x="313" y="25"/>
                    <a:pt x="313" y="25"/>
                  </a:cubicBezTo>
                  <a:cubicBezTo>
                    <a:pt x="313" y="25"/>
                    <a:pt x="313" y="25"/>
                    <a:pt x="313" y="25"/>
                  </a:cubicBezTo>
                  <a:cubicBezTo>
                    <a:pt x="313" y="24"/>
                    <a:pt x="313" y="24"/>
                    <a:pt x="313" y="24"/>
                  </a:cubicBezTo>
                  <a:cubicBezTo>
                    <a:pt x="313" y="24"/>
                    <a:pt x="313" y="24"/>
                    <a:pt x="313" y="24"/>
                  </a:cubicBezTo>
                  <a:cubicBezTo>
                    <a:pt x="313" y="24"/>
                    <a:pt x="313" y="24"/>
                    <a:pt x="313" y="24"/>
                  </a:cubicBezTo>
                  <a:cubicBezTo>
                    <a:pt x="313" y="24"/>
                    <a:pt x="313" y="24"/>
                    <a:pt x="313" y="24"/>
                  </a:cubicBezTo>
                  <a:cubicBezTo>
                    <a:pt x="312" y="24"/>
                    <a:pt x="312" y="24"/>
                    <a:pt x="312" y="24"/>
                  </a:cubicBezTo>
                  <a:cubicBezTo>
                    <a:pt x="312" y="24"/>
                    <a:pt x="312" y="24"/>
                    <a:pt x="312" y="24"/>
                  </a:cubicBezTo>
                  <a:cubicBezTo>
                    <a:pt x="312" y="24"/>
                    <a:pt x="312" y="24"/>
                    <a:pt x="311" y="24"/>
                  </a:cubicBezTo>
                  <a:cubicBezTo>
                    <a:pt x="311" y="24"/>
                    <a:pt x="311" y="24"/>
                    <a:pt x="311" y="24"/>
                  </a:cubicBezTo>
                  <a:cubicBezTo>
                    <a:pt x="311" y="23"/>
                    <a:pt x="311" y="23"/>
                    <a:pt x="311" y="23"/>
                  </a:cubicBezTo>
                  <a:cubicBezTo>
                    <a:pt x="311" y="23"/>
                    <a:pt x="311" y="23"/>
                    <a:pt x="311" y="23"/>
                  </a:cubicBezTo>
                  <a:cubicBezTo>
                    <a:pt x="311" y="23"/>
                    <a:pt x="311" y="23"/>
                    <a:pt x="311" y="23"/>
                  </a:cubicBezTo>
                  <a:cubicBezTo>
                    <a:pt x="311" y="23"/>
                    <a:pt x="311" y="23"/>
                    <a:pt x="311"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09" y="23"/>
                  </a:cubicBezTo>
                  <a:cubicBezTo>
                    <a:pt x="309" y="23"/>
                    <a:pt x="309" y="23"/>
                    <a:pt x="309" y="23"/>
                  </a:cubicBezTo>
                  <a:cubicBezTo>
                    <a:pt x="309" y="23"/>
                    <a:pt x="309" y="23"/>
                    <a:pt x="309" y="23"/>
                  </a:cubicBezTo>
                  <a:cubicBezTo>
                    <a:pt x="309" y="23"/>
                    <a:pt x="309" y="22"/>
                    <a:pt x="309" y="22"/>
                  </a:cubicBezTo>
                  <a:cubicBezTo>
                    <a:pt x="309" y="22"/>
                    <a:pt x="309" y="22"/>
                    <a:pt x="309" y="22"/>
                  </a:cubicBezTo>
                  <a:cubicBezTo>
                    <a:pt x="309" y="22"/>
                    <a:pt x="309" y="22"/>
                    <a:pt x="309" y="22"/>
                  </a:cubicBezTo>
                  <a:cubicBezTo>
                    <a:pt x="309" y="22"/>
                    <a:pt x="309" y="22"/>
                    <a:pt x="309" y="22"/>
                  </a:cubicBezTo>
                  <a:cubicBezTo>
                    <a:pt x="309" y="22"/>
                    <a:pt x="309" y="22"/>
                    <a:pt x="309" y="22"/>
                  </a:cubicBezTo>
                  <a:cubicBezTo>
                    <a:pt x="308" y="22"/>
                    <a:pt x="308" y="22"/>
                    <a:pt x="308" y="22"/>
                  </a:cubicBezTo>
                  <a:cubicBezTo>
                    <a:pt x="308" y="22"/>
                    <a:pt x="308" y="22"/>
                    <a:pt x="308" y="22"/>
                  </a:cubicBezTo>
                  <a:cubicBezTo>
                    <a:pt x="308" y="22"/>
                    <a:pt x="308" y="22"/>
                    <a:pt x="308" y="22"/>
                  </a:cubicBezTo>
                  <a:cubicBezTo>
                    <a:pt x="308" y="22"/>
                    <a:pt x="308" y="22"/>
                    <a:pt x="308" y="22"/>
                  </a:cubicBezTo>
                  <a:cubicBezTo>
                    <a:pt x="308" y="22"/>
                    <a:pt x="308" y="22"/>
                    <a:pt x="308" y="22"/>
                  </a:cubicBezTo>
                  <a:cubicBezTo>
                    <a:pt x="308" y="22"/>
                    <a:pt x="308" y="22"/>
                    <a:pt x="308" y="22"/>
                  </a:cubicBezTo>
                  <a:cubicBezTo>
                    <a:pt x="308" y="22"/>
                    <a:pt x="308" y="22"/>
                    <a:pt x="307" y="22"/>
                  </a:cubicBezTo>
                  <a:cubicBezTo>
                    <a:pt x="307" y="22"/>
                    <a:pt x="307" y="22"/>
                    <a:pt x="307" y="22"/>
                  </a:cubicBezTo>
                  <a:cubicBezTo>
                    <a:pt x="307" y="22"/>
                    <a:pt x="307" y="22"/>
                    <a:pt x="307" y="21"/>
                  </a:cubicBezTo>
                  <a:cubicBezTo>
                    <a:pt x="307" y="21"/>
                    <a:pt x="307" y="21"/>
                    <a:pt x="307" y="21"/>
                  </a:cubicBezTo>
                  <a:cubicBezTo>
                    <a:pt x="307" y="21"/>
                    <a:pt x="307" y="21"/>
                    <a:pt x="307" y="21"/>
                  </a:cubicBezTo>
                  <a:cubicBezTo>
                    <a:pt x="307" y="21"/>
                    <a:pt x="307" y="21"/>
                    <a:pt x="307" y="21"/>
                  </a:cubicBezTo>
                  <a:cubicBezTo>
                    <a:pt x="307" y="21"/>
                    <a:pt x="307" y="21"/>
                    <a:pt x="307" y="21"/>
                  </a:cubicBezTo>
                  <a:cubicBezTo>
                    <a:pt x="307" y="21"/>
                    <a:pt x="307" y="21"/>
                    <a:pt x="307" y="21"/>
                  </a:cubicBezTo>
                  <a:cubicBezTo>
                    <a:pt x="306" y="21"/>
                    <a:pt x="305" y="20"/>
                    <a:pt x="304" y="20"/>
                  </a:cubicBezTo>
                  <a:cubicBezTo>
                    <a:pt x="304" y="20"/>
                    <a:pt x="304" y="20"/>
                    <a:pt x="304" y="20"/>
                  </a:cubicBezTo>
                  <a:cubicBezTo>
                    <a:pt x="304" y="20"/>
                    <a:pt x="304" y="20"/>
                    <a:pt x="304" y="20"/>
                  </a:cubicBezTo>
                  <a:cubicBezTo>
                    <a:pt x="304" y="20"/>
                    <a:pt x="304" y="20"/>
                    <a:pt x="304" y="20"/>
                  </a:cubicBezTo>
                  <a:cubicBezTo>
                    <a:pt x="304" y="20"/>
                    <a:pt x="304" y="20"/>
                    <a:pt x="304" y="20"/>
                  </a:cubicBezTo>
                  <a:cubicBezTo>
                    <a:pt x="304" y="20"/>
                    <a:pt x="304" y="20"/>
                    <a:pt x="304" y="20"/>
                  </a:cubicBezTo>
                  <a:cubicBezTo>
                    <a:pt x="304" y="20"/>
                    <a:pt x="303" y="20"/>
                    <a:pt x="303" y="20"/>
                  </a:cubicBezTo>
                  <a:cubicBezTo>
                    <a:pt x="303" y="20"/>
                    <a:pt x="303" y="20"/>
                    <a:pt x="303" y="20"/>
                  </a:cubicBezTo>
                  <a:cubicBezTo>
                    <a:pt x="303" y="20"/>
                    <a:pt x="303" y="20"/>
                    <a:pt x="303" y="20"/>
                  </a:cubicBezTo>
                  <a:cubicBezTo>
                    <a:pt x="303" y="20"/>
                    <a:pt x="303" y="20"/>
                    <a:pt x="303" y="20"/>
                  </a:cubicBezTo>
                  <a:cubicBezTo>
                    <a:pt x="303" y="19"/>
                    <a:pt x="303" y="19"/>
                    <a:pt x="303" y="19"/>
                  </a:cubicBezTo>
                  <a:cubicBezTo>
                    <a:pt x="303" y="19"/>
                    <a:pt x="303" y="19"/>
                    <a:pt x="303" y="19"/>
                  </a:cubicBezTo>
                  <a:cubicBezTo>
                    <a:pt x="303" y="19"/>
                    <a:pt x="303" y="19"/>
                    <a:pt x="302" y="19"/>
                  </a:cubicBezTo>
                  <a:cubicBezTo>
                    <a:pt x="302" y="19"/>
                    <a:pt x="302" y="19"/>
                    <a:pt x="302" y="19"/>
                  </a:cubicBezTo>
                  <a:cubicBezTo>
                    <a:pt x="302" y="19"/>
                    <a:pt x="302" y="19"/>
                    <a:pt x="302" y="19"/>
                  </a:cubicBezTo>
                  <a:cubicBezTo>
                    <a:pt x="302" y="19"/>
                    <a:pt x="302" y="19"/>
                    <a:pt x="302" y="19"/>
                  </a:cubicBezTo>
                  <a:cubicBezTo>
                    <a:pt x="302" y="19"/>
                    <a:pt x="302" y="19"/>
                    <a:pt x="302" y="19"/>
                  </a:cubicBezTo>
                  <a:cubicBezTo>
                    <a:pt x="302" y="19"/>
                    <a:pt x="302" y="19"/>
                    <a:pt x="302" y="19"/>
                  </a:cubicBezTo>
                  <a:cubicBezTo>
                    <a:pt x="302" y="19"/>
                    <a:pt x="302" y="19"/>
                    <a:pt x="302" y="19"/>
                  </a:cubicBezTo>
                  <a:cubicBezTo>
                    <a:pt x="302" y="19"/>
                    <a:pt x="302" y="19"/>
                    <a:pt x="302" y="19"/>
                  </a:cubicBezTo>
                  <a:cubicBezTo>
                    <a:pt x="301" y="19"/>
                    <a:pt x="301" y="19"/>
                    <a:pt x="301" y="19"/>
                  </a:cubicBezTo>
                  <a:cubicBezTo>
                    <a:pt x="301" y="19"/>
                    <a:pt x="301" y="19"/>
                    <a:pt x="301" y="19"/>
                  </a:cubicBezTo>
                  <a:cubicBezTo>
                    <a:pt x="301" y="19"/>
                    <a:pt x="301" y="19"/>
                    <a:pt x="301" y="19"/>
                  </a:cubicBezTo>
                  <a:cubicBezTo>
                    <a:pt x="301" y="19"/>
                    <a:pt x="301" y="19"/>
                    <a:pt x="301" y="19"/>
                  </a:cubicBezTo>
                  <a:cubicBezTo>
                    <a:pt x="301" y="19"/>
                    <a:pt x="301" y="18"/>
                    <a:pt x="301" y="18"/>
                  </a:cubicBezTo>
                  <a:cubicBezTo>
                    <a:pt x="301" y="18"/>
                    <a:pt x="301" y="18"/>
                    <a:pt x="301" y="18"/>
                  </a:cubicBezTo>
                  <a:cubicBezTo>
                    <a:pt x="301" y="18"/>
                    <a:pt x="300" y="18"/>
                    <a:pt x="300" y="18"/>
                  </a:cubicBezTo>
                  <a:cubicBezTo>
                    <a:pt x="300" y="18"/>
                    <a:pt x="300" y="18"/>
                    <a:pt x="300" y="18"/>
                  </a:cubicBezTo>
                  <a:cubicBezTo>
                    <a:pt x="300" y="18"/>
                    <a:pt x="300" y="18"/>
                    <a:pt x="300" y="18"/>
                  </a:cubicBezTo>
                  <a:cubicBezTo>
                    <a:pt x="300" y="18"/>
                    <a:pt x="300" y="18"/>
                    <a:pt x="300" y="18"/>
                  </a:cubicBezTo>
                  <a:cubicBezTo>
                    <a:pt x="300" y="18"/>
                    <a:pt x="300" y="18"/>
                    <a:pt x="300" y="18"/>
                  </a:cubicBezTo>
                  <a:cubicBezTo>
                    <a:pt x="300" y="18"/>
                    <a:pt x="300" y="18"/>
                    <a:pt x="300" y="18"/>
                  </a:cubicBezTo>
                  <a:cubicBezTo>
                    <a:pt x="300" y="18"/>
                    <a:pt x="300" y="18"/>
                    <a:pt x="300" y="18"/>
                  </a:cubicBezTo>
                  <a:cubicBezTo>
                    <a:pt x="300" y="18"/>
                    <a:pt x="299" y="18"/>
                    <a:pt x="299" y="18"/>
                  </a:cubicBezTo>
                  <a:cubicBezTo>
                    <a:pt x="299" y="18"/>
                    <a:pt x="299" y="18"/>
                    <a:pt x="298" y="17"/>
                  </a:cubicBezTo>
                  <a:cubicBezTo>
                    <a:pt x="298" y="17"/>
                    <a:pt x="298" y="17"/>
                    <a:pt x="298" y="17"/>
                  </a:cubicBezTo>
                  <a:cubicBezTo>
                    <a:pt x="298" y="17"/>
                    <a:pt x="298" y="17"/>
                    <a:pt x="298" y="17"/>
                  </a:cubicBezTo>
                  <a:cubicBezTo>
                    <a:pt x="298" y="17"/>
                    <a:pt x="298" y="17"/>
                    <a:pt x="298" y="17"/>
                  </a:cubicBezTo>
                  <a:cubicBezTo>
                    <a:pt x="298" y="17"/>
                    <a:pt x="298" y="17"/>
                    <a:pt x="298" y="17"/>
                  </a:cubicBezTo>
                  <a:cubicBezTo>
                    <a:pt x="297" y="17"/>
                    <a:pt x="296" y="17"/>
                    <a:pt x="295" y="17"/>
                  </a:cubicBezTo>
                  <a:close/>
                </a:path>
              </a:pathLst>
            </a:custGeom>
            <a:solidFill>
              <a:srgbClr val="43B02A"/>
            </a:solidFill>
            <a:ln>
              <a:noFill/>
            </a:ln>
            <a:effectLst/>
          </p:spPr>
          <p:txBody>
            <a:bodyPr vert="horz" wrap="square" lIns="91440" tIns="45720" rIns="91440" bIns="45720" numCol="1" anchor="t" anchorCtr="0" compatLnSpc="1">
              <a:prstTxWarp prst="textNoShape">
                <a:avLst/>
              </a:prstTxWarp>
            </a:bodyPr>
            <a:lstStyle/>
            <a:p>
              <a:pPr defTabSz="914400"/>
              <a:endParaRPr lang="en-US" sz="1800">
                <a:solidFill>
                  <a:srgbClr val="000000"/>
                </a:solidFill>
              </a:endParaRPr>
            </a:p>
          </p:txBody>
        </p:sp>
        <p:sp>
          <p:nvSpPr>
            <p:cNvPr id="63" name="Freeform 7">
              <a:extLst>
                <a:ext uri="{FF2B5EF4-FFF2-40B4-BE49-F238E27FC236}">
                  <a16:creationId xmlns:a16="http://schemas.microsoft.com/office/drawing/2014/main" id="{7AAB7998-71FD-4101-8AA6-2F74EC15EA61}"/>
                </a:ext>
              </a:extLst>
            </p:cNvPr>
            <p:cNvSpPr>
              <a:spLocks noEditPoints="1"/>
            </p:cNvSpPr>
            <p:nvPr/>
          </p:nvSpPr>
          <p:spPr bwMode="auto">
            <a:xfrm>
              <a:off x="4224569" y="2488875"/>
              <a:ext cx="811816" cy="810204"/>
            </a:xfrm>
            <a:custGeom>
              <a:avLst/>
              <a:gdLst>
                <a:gd name="T0" fmla="*/ 209 w 426"/>
                <a:gd name="T1" fmla="*/ 0 h 425"/>
                <a:gd name="T2" fmla="*/ 206 w 426"/>
                <a:gd name="T3" fmla="*/ 0 h 425"/>
                <a:gd name="T4" fmla="*/ 214 w 426"/>
                <a:gd name="T5" fmla="*/ 14 h 425"/>
                <a:gd name="T6" fmla="*/ 251 w 426"/>
                <a:gd name="T7" fmla="*/ 3 h 425"/>
                <a:gd name="T8" fmla="*/ 249 w 426"/>
                <a:gd name="T9" fmla="*/ 3 h 425"/>
                <a:gd name="T10" fmla="*/ 246 w 426"/>
                <a:gd name="T11" fmla="*/ 2 h 425"/>
                <a:gd name="T12" fmla="*/ 234 w 426"/>
                <a:gd name="T13" fmla="*/ 1 h 425"/>
                <a:gd name="T14" fmla="*/ 231 w 426"/>
                <a:gd name="T15" fmla="*/ 0 h 425"/>
                <a:gd name="T16" fmla="*/ 228 w 426"/>
                <a:gd name="T17" fmla="*/ 0 h 425"/>
                <a:gd name="T18" fmla="*/ 226 w 426"/>
                <a:gd name="T19" fmla="*/ 0 h 425"/>
                <a:gd name="T20" fmla="*/ 125 w 426"/>
                <a:gd name="T21" fmla="*/ 19 h 425"/>
                <a:gd name="T22" fmla="*/ 122 w 426"/>
                <a:gd name="T23" fmla="*/ 20 h 425"/>
                <a:gd name="T24" fmla="*/ 132 w 426"/>
                <a:gd name="T25" fmla="*/ 16 h 425"/>
                <a:gd name="T26" fmla="*/ 55 w 426"/>
                <a:gd name="T27" fmla="*/ 70 h 425"/>
                <a:gd name="T28" fmla="*/ 64 w 426"/>
                <a:gd name="T29" fmla="*/ 64 h 425"/>
                <a:gd name="T30" fmla="*/ 12 w 426"/>
                <a:gd name="T31" fmla="*/ 144 h 425"/>
                <a:gd name="T32" fmla="*/ 11 w 426"/>
                <a:gd name="T33" fmla="*/ 147 h 425"/>
                <a:gd name="T34" fmla="*/ 10 w 426"/>
                <a:gd name="T35" fmla="*/ 149 h 425"/>
                <a:gd name="T36" fmla="*/ 9 w 426"/>
                <a:gd name="T37" fmla="*/ 152 h 425"/>
                <a:gd name="T38" fmla="*/ 1 w 426"/>
                <a:gd name="T39" fmla="*/ 235 h 425"/>
                <a:gd name="T40" fmla="*/ 2 w 426"/>
                <a:gd name="T41" fmla="*/ 243 h 425"/>
                <a:gd name="T42" fmla="*/ 3 w 426"/>
                <a:gd name="T43" fmla="*/ 247 h 425"/>
                <a:gd name="T44" fmla="*/ 3 w 426"/>
                <a:gd name="T45" fmla="*/ 250 h 425"/>
                <a:gd name="T46" fmla="*/ 4 w 426"/>
                <a:gd name="T47" fmla="*/ 252 h 425"/>
                <a:gd name="T48" fmla="*/ 5 w 426"/>
                <a:gd name="T49" fmla="*/ 255 h 425"/>
                <a:gd name="T50" fmla="*/ 5 w 426"/>
                <a:gd name="T51" fmla="*/ 258 h 425"/>
                <a:gd name="T52" fmla="*/ 6 w 426"/>
                <a:gd name="T53" fmla="*/ 261 h 425"/>
                <a:gd name="T54" fmla="*/ 28 w 426"/>
                <a:gd name="T55" fmla="*/ 296 h 425"/>
                <a:gd name="T56" fmla="*/ 30 w 426"/>
                <a:gd name="T57" fmla="*/ 321 h 425"/>
                <a:gd name="T58" fmla="*/ 32 w 426"/>
                <a:gd name="T59" fmla="*/ 324 h 425"/>
                <a:gd name="T60" fmla="*/ 34 w 426"/>
                <a:gd name="T61" fmla="*/ 327 h 425"/>
                <a:gd name="T62" fmla="*/ 36 w 426"/>
                <a:gd name="T63" fmla="*/ 331 h 425"/>
                <a:gd name="T64" fmla="*/ 55 w 426"/>
                <a:gd name="T65" fmla="*/ 344 h 425"/>
                <a:gd name="T66" fmla="*/ 85 w 426"/>
                <a:gd name="T67" fmla="*/ 382 h 425"/>
                <a:gd name="T68" fmla="*/ 87 w 426"/>
                <a:gd name="T69" fmla="*/ 384 h 425"/>
                <a:gd name="T70" fmla="*/ 90 w 426"/>
                <a:gd name="T71" fmla="*/ 386 h 425"/>
                <a:gd name="T72" fmla="*/ 92 w 426"/>
                <a:gd name="T73" fmla="*/ 388 h 425"/>
                <a:gd name="T74" fmla="*/ 95 w 426"/>
                <a:gd name="T75" fmla="*/ 390 h 425"/>
                <a:gd name="T76" fmla="*/ 98 w 426"/>
                <a:gd name="T77" fmla="*/ 391 h 425"/>
                <a:gd name="T78" fmla="*/ 100 w 426"/>
                <a:gd name="T79" fmla="*/ 393 h 425"/>
                <a:gd name="T80" fmla="*/ 102 w 426"/>
                <a:gd name="T81" fmla="*/ 394 h 425"/>
                <a:gd name="T82" fmla="*/ 153 w 426"/>
                <a:gd name="T83" fmla="*/ 417 h 425"/>
                <a:gd name="T84" fmla="*/ 156 w 426"/>
                <a:gd name="T85" fmla="*/ 418 h 425"/>
                <a:gd name="T86" fmla="*/ 158 w 426"/>
                <a:gd name="T87" fmla="*/ 418 h 425"/>
                <a:gd name="T88" fmla="*/ 161 w 426"/>
                <a:gd name="T89" fmla="*/ 419 h 425"/>
                <a:gd name="T90" fmla="*/ 276 w 426"/>
                <a:gd name="T91" fmla="*/ 416 h 425"/>
                <a:gd name="T92" fmla="*/ 348 w 426"/>
                <a:gd name="T93" fmla="*/ 378 h 425"/>
                <a:gd name="T94" fmla="*/ 350 w 426"/>
                <a:gd name="T95" fmla="*/ 376 h 425"/>
                <a:gd name="T96" fmla="*/ 411 w 426"/>
                <a:gd name="T97" fmla="*/ 223 h 425"/>
                <a:gd name="T98" fmla="*/ 422 w 426"/>
                <a:gd name="T99" fmla="*/ 256 h 425"/>
                <a:gd name="T100" fmla="*/ 422 w 426"/>
                <a:gd name="T101" fmla="*/ 253 h 425"/>
                <a:gd name="T102" fmla="*/ 423 w 426"/>
                <a:gd name="T103" fmla="*/ 250 h 425"/>
                <a:gd name="T104" fmla="*/ 426 w 426"/>
                <a:gd name="T105" fmla="*/ 225 h 425"/>
                <a:gd name="T106" fmla="*/ 421 w 426"/>
                <a:gd name="T107" fmla="*/ 167 h 425"/>
                <a:gd name="T108" fmla="*/ 358 w 426"/>
                <a:gd name="T109" fmla="*/ 66 h 425"/>
                <a:gd name="T110" fmla="*/ 371 w 426"/>
                <a:gd name="T111" fmla="*/ 69 h 425"/>
                <a:gd name="T112" fmla="*/ 363 w 426"/>
                <a:gd name="T113" fmla="*/ 64 h 425"/>
                <a:gd name="T114" fmla="*/ 308 w 426"/>
                <a:gd name="T115" fmla="*/ 22 h 425"/>
                <a:gd name="T116" fmla="*/ 304 w 426"/>
                <a:gd name="T117" fmla="*/ 20 h 425"/>
                <a:gd name="T118" fmla="*/ 301 w 426"/>
                <a:gd name="T119" fmla="*/ 19 h 425"/>
                <a:gd name="T120" fmla="*/ 298 w 426"/>
                <a:gd name="T121" fmla="*/ 17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6" h="425">
                  <a:moveTo>
                    <a:pt x="213" y="0"/>
                  </a:moveTo>
                  <a:cubicBezTo>
                    <a:pt x="213" y="0"/>
                    <a:pt x="213" y="0"/>
                    <a:pt x="212" y="0"/>
                  </a:cubicBezTo>
                  <a:cubicBezTo>
                    <a:pt x="212" y="0"/>
                    <a:pt x="212" y="0"/>
                    <a:pt x="212" y="0"/>
                  </a:cubicBezTo>
                  <a:cubicBezTo>
                    <a:pt x="212" y="0"/>
                    <a:pt x="212" y="0"/>
                    <a:pt x="212" y="0"/>
                  </a:cubicBezTo>
                  <a:cubicBezTo>
                    <a:pt x="212" y="0"/>
                    <a:pt x="212" y="0"/>
                    <a:pt x="212" y="0"/>
                  </a:cubicBezTo>
                  <a:cubicBezTo>
                    <a:pt x="212" y="0"/>
                    <a:pt x="212" y="0"/>
                    <a:pt x="212" y="0"/>
                  </a:cubicBezTo>
                  <a:cubicBezTo>
                    <a:pt x="212" y="0"/>
                    <a:pt x="212" y="0"/>
                    <a:pt x="211" y="0"/>
                  </a:cubicBezTo>
                  <a:cubicBezTo>
                    <a:pt x="211" y="0"/>
                    <a:pt x="211" y="0"/>
                    <a:pt x="211" y="0"/>
                  </a:cubicBezTo>
                  <a:cubicBezTo>
                    <a:pt x="211" y="0"/>
                    <a:pt x="211" y="0"/>
                    <a:pt x="211" y="0"/>
                  </a:cubicBezTo>
                  <a:cubicBezTo>
                    <a:pt x="211" y="0"/>
                    <a:pt x="211" y="0"/>
                    <a:pt x="211" y="0"/>
                  </a:cubicBezTo>
                  <a:cubicBezTo>
                    <a:pt x="211" y="0"/>
                    <a:pt x="211" y="0"/>
                    <a:pt x="211" y="0"/>
                  </a:cubicBezTo>
                  <a:cubicBezTo>
                    <a:pt x="211" y="0"/>
                    <a:pt x="211" y="0"/>
                    <a:pt x="211" y="0"/>
                  </a:cubicBezTo>
                  <a:cubicBezTo>
                    <a:pt x="211" y="0"/>
                    <a:pt x="210" y="0"/>
                    <a:pt x="210" y="0"/>
                  </a:cubicBezTo>
                  <a:cubicBezTo>
                    <a:pt x="210" y="0"/>
                    <a:pt x="210" y="0"/>
                    <a:pt x="210" y="0"/>
                  </a:cubicBezTo>
                  <a:cubicBezTo>
                    <a:pt x="210" y="0"/>
                    <a:pt x="210" y="0"/>
                    <a:pt x="210" y="0"/>
                  </a:cubicBezTo>
                  <a:cubicBezTo>
                    <a:pt x="210" y="0"/>
                    <a:pt x="210" y="0"/>
                    <a:pt x="209" y="0"/>
                  </a:cubicBezTo>
                  <a:cubicBezTo>
                    <a:pt x="209" y="0"/>
                    <a:pt x="209" y="0"/>
                    <a:pt x="209" y="0"/>
                  </a:cubicBezTo>
                  <a:cubicBezTo>
                    <a:pt x="209" y="0"/>
                    <a:pt x="209" y="0"/>
                    <a:pt x="209" y="0"/>
                  </a:cubicBezTo>
                  <a:cubicBezTo>
                    <a:pt x="209" y="0"/>
                    <a:pt x="209" y="0"/>
                    <a:pt x="209" y="0"/>
                  </a:cubicBezTo>
                  <a:cubicBezTo>
                    <a:pt x="209" y="0"/>
                    <a:pt x="209" y="0"/>
                    <a:pt x="208" y="0"/>
                  </a:cubicBezTo>
                  <a:cubicBezTo>
                    <a:pt x="208" y="0"/>
                    <a:pt x="208" y="0"/>
                    <a:pt x="208" y="0"/>
                  </a:cubicBezTo>
                  <a:cubicBezTo>
                    <a:pt x="208" y="0"/>
                    <a:pt x="208" y="0"/>
                    <a:pt x="208" y="0"/>
                  </a:cubicBezTo>
                  <a:cubicBezTo>
                    <a:pt x="208" y="0"/>
                    <a:pt x="208" y="0"/>
                    <a:pt x="208" y="0"/>
                  </a:cubicBezTo>
                  <a:cubicBezTo>
                    <a:pt x="208" y="0"/>
                    <a:pt x="208" y="0"/>
                    <a:pt x="208" y="0"/>
                  </a:cubicBezTo>
                  <a:cubicBezTo>
                    <a:pt x="208" y="0"/>
                    <a:pt x="208" y="0"/>
                    <a:pt x="208" y="0"/>
                  </a:cubicBezTo>
                  <a:cubicBezTo>
                    <a:pt x="208" y="0"/>
                    <a:pt x="208" y="0"/>
                    <a:pt x="207" y="0"/>
                  </a:cubicBezTo>
                  <a:cubicBezTo>
                    <a:pt x="207" y="0"/>
                    <a:pt x="207" y="0"/>
                    <a:pt x="207" y="0"/>
                  </a:cubicBezTo>
                  <a:cubicBezTo>
                    <a:pt x="207" y="0"/>
                    <a:pt x="207" y="0"/>
                    <a:pt x="207" y="0"/>
                  </a:cubicBezTo>
                  <a:cubicBezTo>
                    <a:pt x="207" y="0"/>
                    <a:pt x="207" y="0"/>
                    <a:pt x="207" y="0"/>
                  </a:cubicBezTo>
                  <a:cubicBezTo>
                    <a:pt x="207" y="0"/>
                    <a:pt x="207" y="0"/>
                    <a:pt x="207" y="0"/>
                  </a:cubicBezTo>
                  <a:cubicBezTo>
                    <a:pt x="207" y="0"/>
                    <a:pt x="207" y="0"/>
                    <a:pt x="207" y="0"/>
                  </a:cubicBezTo>
                  <a:cubicBezTo>
                    <a:pt x="207" y="0"/>
                    <a:pt x="206" y="0"/>
                    <a:pt x="206" y="0"/>
                  </a:cubicBezTo>
                  <a:cubicBezTo>
                    <a:pt x="206" y="0"/>
                    <a:pt x="206" y="0"/>
                    <a:pt x="206" y="0"/>
                  </a:cubicBezTo>
                  <a:cubicBezTo>
                    <a:pt x="206" y="0"/>
                    <a:pt x="206" y="0"/>
                    <a:pt x="206" y="0"/>
                  </a:cubicBezTo>
                  <a:cubicBezTo>
                    <a:pt x="206" y="0"/>
                    <a:pt x="206" y="0"/>
                    <a:pt x="206" y="0"/>
                  </a:cubicBezTo>
                  <a:cubicBezTo>
                    <a:pt x="206" y="0"/>
                    <a:pt x="205" y="0"/>
                    <a:pt x="205" y="0"/>
                  </a:cubicBezTo>
                  <a:cubicBezTo>
                    <a:pt x="205" y="0"/>
                    <a:pt x="205" y="0"/>
                    <a:pt x="205" y="0"/>
                  </a:cubicBezTo>
                  <a:cubicBezTo>
                    <a:pt x="205" y="0"/>
                    <a:pt x="205" y="0"/>
                    <a:pt x="205" y="0"/>
                  </a:cubicBezTo>
                  <a:cubicBezTo>
                    <a:pt x="205" y="0"/>
                    <a:pt x="205" y="0"/>
                    <a:pt x="205" y="0"/>
                  </a:cubicBezTo>
                  <a:cubicBezTo>
                    <a:pt x="205" y="0"/>
                    <a:pt x="205" y="0"/>
                    <a:pt x="205" y="0"/>
                  </a:cubicBezTo>
                  <a:cubicBezTo>
                    <a:pt x="205" y="0"/>
                    <a:pt x="205" y="0"/>
                    <a:pt x="205" y="0"/>
                  </a:cubicBezTo>
                  <a:cubicBezTo>
                    <a:pt x="205" y="0"/>
                    <a:pt x="204" y="0"/>
                    <a:pt x="204" y="0"/>
                  </a:cubicBezTo>
                  <a:cubicBezTo>
                    <a:pt x="204" y="0"/>
                    <a:pt x="204" y="0"/>
                    <a:pt x="204" y="0"/>
                  </a:cubicBezTo>
                  <a:cubicBezTo>
                    <a:pt x="204" y="0"/>
                    <a:pt x="204" y="0"/>
                    <a:pt x="204" y="0"/>
                  </a:cubicBezTo>
                  <a:cubicBezTo>
                    <a:pt x="204" y="0"/>
                    <a:pt x="204" y="0"/>
                    <a:pt x="204" y="0"/>
                  </a:cubicBezTo>
                  <a:cubicBezTo>
                    <a:pt x="193" y="0"/>
                    <a:pt x="181" y="2"/>
                    <a:pt x="170" y="4"/>
                  </a:cubicBezTo>
                  <a:cubicBezTo>
                    <a:pt x="166" y="5"/>
                    <a:pt x="164" y="9"/>
                    <a:pt x="165" y="12"/>
                  </a:cubicBezTo>
                  <a:cubicBezTo>
                    <a:pt x="165" y="16"/>
                    <a:pt x="168" y="18"/>
                    <a:pt x="172" y="18"/>
                  </a:cubicBezTo>
                  <a:cubicBezTo>
                    <a:pt x="172" y="18"/>
                    <a:pt x="173" y="18"/>
                    <a:pt x="173" y="18"/>
                  </a:cubicBezTo>
                  <a:cubicBezTo>
                    <a:pt x="186" y="15"/>
                    <a:pt x="200" y="14"/>
                    <a:pt x="213" y="14"/>
                  </a:cubicBezTo>
                  <a:cubicBezTo>
                    <a:pt x="213" y="14"/>
                    <a:pt x="214" y="14"/>
                    <a:pt x="214" y="14"/>
                  </a:cubicBezTo>
                  <a:cubicBezTo>
                    <a:pt x="214" y="14"/>
                    <a:pt x="214" y="14"/>
                    <a:pt x="214" y="14"/>
                  </a:cubicBezTo>
                  <a:cubicBezTo>
                    <a:pt x="228" y="14"/>
                    <a:pt x="241" y="16"/>
                    <a:pt x="254" y="18"/>
                  </a:cubicBezTo>
                  <a:cubicBezTo>
                    <a:pt x="255" y="18"/>
                    <a:pt x="255" y="18"/>
                    <a:pt x="256" y="18"/>
                  </a:cubicBezTo>
                  <a:cubicBezTo>
                    <a:pt x="259" y="18"/>
                    <a:pt x="262" y="16"/>
                    <a:pt x="263" y="13"/>
                  </a:cubicBezTo>
                  <a:cubicBezTo>
                    <a:pt x="263" y="9"/>
                    <a:pt x="261" y="5"/>
                    <a:pt x="257" y="4"/>
                  </a:cubicBezTo>
                  <a:cubicBezTo>
                    <a:pt x="256" y="4"/>
                    <a:pt x="255" y="4"/>
                    <a:pt x="253" y="3"/>
                  </a:cubicBezTo>
                  <a:cubicBezTo>
                    <a:pt x="253" y="3"/>
                    <a:pt x="253" y="3"/>
                    <a:pt x="253" y="3"/>
                  </a:cubicBezTo>
                  <a:cubicBezTo>
                    <a:pt x="253" y="3"/>
                    <a:pt x="253" y="3"/>
                    <a:pt x="253" y="3"/>
                  </a:cubicBezTo>
                  <a:cubicBezTo>
                    <a:pt x="253" y="3"/>
                    <a:pt x="253" y="3"/>
                    <a:pt x="253" y="3"/>
                  </a:cubicBezTo>
                  <a:cubicBezTo>
                    <a:pt x="252" y="3"/>
                    <a:pt x="252" y="3"/>
                    <a:pt x="252" y="3"/>
                  </a:cubicBezTo>
                  <a:cubicBezTo>
                    <a:pt x="252" y="3"/>
                    <a:pt x="252" y="3"/>
                    <a:pt x="252" y="3"/>
                  </a:cubicBezTo>
                  <a:cubicBezTo>
                    <a:pt x="252" y="3"/>
                    <a:pt x="252" y="3"/>
                    <a:pt x="252" y="3"/>
                  </a:cubicBezTo>
                  <a:cubicBezTo>
                    <a:pt x="252" y="3"/>
                    <a:pt x="252" y="3"/>
                    <a:pt x="252" y="3"/>
                  </a:cubicBezTo>
                  <a:cubicBezTo>
                    <a:pt x="252" y="3"/>
                    <a:pt x="252" y="3"/>
                    <a:pt x="252" y="3"/>
                  </a:cubicBezTo>
                  <a:cubicBezTo>
                    <a:pt x="252" y="3"/>
                    <a:pt x="252" y="3"/>
                    <a:pt x="252" y="3"/>
                  </a:cubicBezTo>
                  <a:cubicBezTo>
                    <a:pt x="251" y="3"/>
                    <a:pt x="251" y="3"/>
                    <a:pt x="251" y="3"/>
                  </a:cubicBezTo>
                  <a:cubicBezTo>
                    <a:pt x="251" y="3"/>
                    <a:pt x="251" y="3"/>
                    <a:pt x="251" y="3"/>
                  </a:cubicBezTo>
                  <a:cubicBezTo>
                    <a:pt x="251" y="3"/>
                    <a:pt x="251" y="3"/>
                    <a:pt x="251" y="3"/>
                  </a:cubicBezTo>
                  <a:cubicBezTo>
                    <a:pt x="251" y="3"/>
                    <a:pt x="251" y="3"/>
                    <a:pt x="251" y="3"/>
                  </a:cubicBezTo>
                  <a:cubicBezTo>
                    <a:pt x="251" y="3"/>
                    <a:pt x="251" y="3"/>
                    <a:pt x="251" y="3"/>
                  </a:cubicBezTo>
                  <a:cubicBezTo>
                    <a:pt x="251" y="3"/>
                    <a:pt x="251" y="3"/>
                    <a:pt x="251" y="3"/>
                  </a:cubicBezTo>
                  <a:cubicBezTo>
                    <a:pt x="251" y="3"/>
                    <a:pt x="250" y="3"/>
                    <a:pt x="250" y="3"/>
                  </a:cubicBezTo>
                  <a:cubicBezTo>
                    <a:pt x="250" y="3"/>
                    <a:pt x="250" y="3"/>
                    <a:pt x="250" y="3"/>
                  </a:cubicBezTo>
                  <a:cubicBezTo>
                    <a:pt x="250" y="3"/>
                    <a:pt x="250" y="3"/>
                    <a:pt x="250" y="3"/>
                  </a:cubicBezTo>
                  <a:cubicBezTo>
                    <a:pt x="250" y="3"/>
                    <a:pt x="250" y="3"/>
                    <a:pt x="250" y="3"/>
                  </a:cubicBezTo>
                  <a:cubicBezTo>
                    <a:pt x="250" y="3"/>
                    <a:pt x="250" y="3"/>
                    <a:pt x="250" y="3"/>
                  </a:cubicBezTo>
                  <a:cubicBezTo>
                    <a:pt x="250" y="3"/>
                    <a:pt x="250" y="3"/>
                    <a:pt x="250" y="3"/>
                  </a:cubicBezTo>
                  <a:cubicBezTo>
                    <a:pt x="250" y="3"/>
                    <a:pt x="250" y="3"/>
                    <a:pt x="249" y="3"/>
                  </a:cubicBezTo>
                  <a:cubicBezTo>
                    <a:pt x="249" y="3"/>
                    <a:pt x="249" y="3"/>
                    <a:pt x="249" y="3"/>
                  </a:cubicBezTo>
                  <a:cubicBezTo>
                    <a:pt x="249" y="3"/>
                    <a:pt x="249" y="3"/>
                    <a:pt x="249" y="3"/>
                  </a:cubicBezTo>
                  <a:cubicBezTo>
                    <a:pt x="249" y="3"/>
                    <a:pt x="249" y="3"/>
                    <a:pt x="249" y="3"/>
                  </a:cubicBezTo>
                  <a:cubicBezTo>
                    <a:pt x="249" y="3"/>
                    <a:pt x="249" y="3"/>
                    <a:pt x="249" y="3"/>
                  </a:cubicBezTo>
                  <a:cubicBezTo>
                    <a:pt x="249" y="3"/>
                    <a:pt x="249" y="3"/>
                    <a:pt x="249" y="3"/>
                  </a:cubicBezTo>
                  <a:cubicBezTo>
                    <a:pt x="249" y="3"/>
                    <a:pt x="249" y="3"/>
                    <a:pt x="249" y="3"/>
                  </a:cubicBezTo>
                  <a:cubicBezTo>
                    <a:pt x="248" y="3"/>
                    <a:pt x="248" y="3"/>
                    <a:pt x="248" y="3"/>
                  </a:cubicBezTo>
                  <a:cubicBezTo>
                    <a:pt x="248" y="3"/>
                    <a:pt x="248" y="3"/>
                    <a:pt x="248" y="2"/>
                  </a:cubicBezTo>
                  <a:cubicBezTo>
                    <a:pt x="248" y="2"/>
                    <a:pt x="248" y="2"/>
                    <a:pt x="248" y="2"/>
                  </a:cubicBezTo>
                  <a:cubicBezTo>
                    <a:pt x="248" y="2"/>
                    <a:pt x="248" y="2"/>
                    <a:pt x="248" y="2"/>
                  </a:cubicBezTo>
                  <a:cubicBezTo>
                    <a:pt x="248" y="2"/>
                    <a:pt x="248" y="2"/>
                    <a:pt x="248" y="2"/>
                  </a:cubicBezTo>
                  <a:cubicBezTo>
                    <a:pt x="248" y="2"/>
                    <a:pt x="248" y="2"/>
                    <a:pt x="248" y="2"/>
                  </a:cubicBezTo>
                  <a:cubicBezTo>
                    <a:pt x="247" y="2"/>
                    <a:pt x="247" y="2"/>
                    <a:pt x="247" y="2"/>
                  </a:cubicBezTo>
                  <a:cubicBezTo>
                    <a:pt x="247" y="2"/>
                    <a:pt x="247" y="2"/>
                    <a:pt x="247" y="2"/>
                  </a:cubicBezTo>
                  <a:cubicBezTo>
                    <a:pt x="247" y="2"/>
                    <a:pt x="247" y="2"/>
                    <a:pt x="247" y="2"/>
                  </a:cubicBezTo>
                  <a:cubicBezTo>
                    <a:pt x="247" y="2"/>
                    <a:pt x="247" y="2"/>
                    <a:pt x="247" y="2"/>
                  </a:cubicBezTo>
                  <a:cubicBezTo>
                    <a:pt x="247" y="2"/>
                    <a:pt x="247" y="2"/>
                    <a:pt x="247" y="2"/>
                  </a:cubicBezTo>
                  <a:cubicBezTo>
                    <a:pt x="247" y="2"/>
                    <a:pt x="247" y="2"/>
                    <a:pt x="247" y="2"/>
                  </a:cubicBezTo>
                  <a:cubicBezTo>
                    <a:pt x="247" y="2"/>
                    <a:pt x="246" y="2"/>
                    <a:pt x="246" y="2"/>
                  </a:cubicBezTo>
                  <a:cubicBezTo>
                    <a:pt x="246" y="2"/>
                    <a:pt x="246" y="2"/>
                    <a:pt x="246" y="2"/>
                  </a:cubicBezTo>
                  <a:cubicBezTo>
                    <a:pt x="246" y="2"/>
                    <a:pt x="246" y="2"/>
                    <a:pt x="246" y="2"/>
                  </a:cubicBezTo>
                  <a:cubicBezTo>
                    <a:pt x="246" y="2"/>
                    <a:pt x="246" y="2"/>
                    <a:pt x="246" y="2"/>
                  </a:cubicBezTo>
                  <a:cubicBezTo>
                    <a:pt x="246" y="2"/>
                    <a:pt x="246" y="2"/>
                    <a:pt x="246" y="2"/>
                  </a:cubicBezTo>
                  <a:cubicBezTo>
                    <a:pt x="246" y="2"/>
                    <a:pt x="246" y="2"/>
                    <a:pt x="246" y="2"/>
                  </a:cubicBezTo>
                  <a:cubicBezTo>
                    <a:pt x="245" y="2"/>
                    <a:pt x="245" y="2"/>
                    <a:pt x="245" y="2"/>
                  </a:cubicBezTo>
                  <a:cubicBezTo>
                    <a:pt x="245" y="2"/>
                    <a:pt x="245" y="2"/>
                    <a:pt x="245" y="2"/>
                  </a:cubicBezTo>
                  <a:cubicBezTo>
                    <a:pt x="245" y="2"/>
                    <a:pt x="245" y="2"/>
                    <a:pt x="245" y="2"/>
                  </a:cubicBezTo>
                  <a:cubicBezTo>
                    <a:pt x="245" y="2"/>
                    <a:pt x="245" y="2"/>
                    <a:pt x="245" y="2"/>
                  </a:cubicBezTo>
                  <a:cubicBezTo>
                    <a:pt x="245" y="2"/>
                    <a:pt x="245" y="2"/>
                    <a:pt x="245" y="2"/>
                  </a:cubicBezTo>
                  <a:cubicBezTo>
                    <a:pt x="245" y="2"/>
                    <a:pt x="245" y="2"/>
                    <a:pt x="245" y="2"/>
                  </a:cubicBezTo>
                  <a:cubicBezTo>
                    <a:pt x="245" y="2"/>
                    <a:pt x="244" y="2"/>
                    <a:pt x="244" y="2"/>
                  </a:cubicBezTo>
                  <a:cubicBezTo>
                    <a:pt x="244" y="2"/>
                    <a:pt x="244" y="2"/>
                    <a:pt x="244" y="2"/>
                  </a:cubicBezTo>
                  <a:cubicBezTo>
                    <a:pt x="244" y="2"/>
                    <a:pt x="243" y="2"/>
                    <a:pt x="243" y="2"/>
                  </a:cubicBezTo>
                  <a:cubicBezTo>
                    <a:pt x="243" y="2"/>
                    <a:pt x="243" y="2"/>
                    <a:pt x="243" y="2"/>
                  </a:cubicBezTo>
                  <a:cubicBezTo>
                    <a:pt x="240" y="1"/>
                    <a:pt x="238" y="1"/>
                    <a:pt x="235" y="1"/>
                  </a:cubicBezTo>
                  <a:cubicBezTo>
                    <a:pt x="235" y="1"/>
                    <a:pt x="235" y="1"/>
                    <a:pt x="235" y="1"/>
                  </a:cubicBezTo>
                  <a:cubicBezTo>
                    <a:pt x="235" y="1"/>
                    <a:pt x="235" y="1"/>
                    <a:pt x="235" y="1"/>
                  </a:cubicBezTo>
                  <a:cubicBezTo>
                    <a:pt x="235" y="1"/>
                    <a:pt x="235" y="1"/>
                    <a:pt x="235" y="1"/>
                  </a:cubicBezTo>
                  <a:cubicBezTo>
                    <a:pt x="235" y="1"/>
                    <a:pt x="234" y="1"/>
                    <a:pt x="234" y="1"/>
                  </a:cubicBezTo>
                  <a:cubicBezTo>
                    <a:pt x="234" y="1"/>
                    <a:pt x="234" y="1"/>
                    <a:pt x="234" y="1"/>
                  </a:cubicBezTo>
                  <a:cubicBezTo>
                    <a:pt x="234" y="1"/>
                    <a:pt x="234" y="1"/>
                    <a:pt x="234" y="1"/>
                  </a:cubicBezTo>
                  <a:cubicBezTo>
                    <a:pt x="234" y="1"/>
                    <a:pt x="234" y="1"/>
                    <a:pt x="234" y="1"/>
                  </a:cubicBezTo>
                  <a:cubicBezTo>
                    <a:pt x="234" y="1"/>
                    <a:pt x="234" y="1"/>
                    <a:pt x="234" y="1"/>
                  </a:cubicBezTo>
                  <a:cubicBezTo>
                    <a:pt x="234" y="1"/>
                    <a:pt x="234" y="1"/>
                    <a:pt x="234" y="1"/>
                  </a:cubicBezTo>
                  <a:cubicBezTo>
                    <a:pt x="233" y="1"/>
                    <a:pt x="233" y="1"/>
                    <a:pt x="233" y="1"/>
                  </a:cubicBezTo>
                  <a:cubicBezTo>
                    <a:pt x="233" y="1"/>
                    <a:pt x="233" y="1"/>
                    <a:pt x="233" y="1"/>
                  </a:cubicBezTo>
                  <a:cubicBezTo>
                    <a:pt x="233" y="1"/>
                    <a:pt x="233" y="1"/>
                    <a:pt x="233" y="1"/>
                  </a:cubicBezTo>
                  <a:cubicBezTo>
                    <a:pt x="233" y="1"/>
                    <a:pt x="233" y="1"/>
                    <a:pt x="233" y="1"/>
                  </a:cubicBezTo>
                  <a:cubicBezTo>
                    <a:pt x="233" y="1"/>
                    <a:pt x="233" y="1"/>
                    <a:pt x="233" y="1"/>
                  </a:cubicBezTo>
                  <a:cubicBezTo>
                    <a:pt x="233" y="1"/>
                    <a:pt x="233" y="1"/>
                    <a:pt x="233" y="1"/>
                  </a:cubicBezTo>
                  <a:cubicBezTo>
                    <a:pt x="232" y="0"/>
                    <a:pt x="232" y="0"/>
                    <a:pt x="232" y="0"/>
                  </a:cubicBezTo>
                  <a:cubicBezTo>
                    <a:pt x="232" y="0"/>
                    <a:pt x="232" y="0"/>
                    <a:pt x="232" y="0"/>
                  </a:cubicBezTo>
                  <a:cubicBezTo>
                    <a:pt x="232" y="0"/>
                    <a:pt x="232" y="0"/>
                    <a:pt x="232" y="0"/>
                  </a:cubicBezTo>
                  <a:cubicBezTo>
                    <a:pt x="232" y="0"/>
                    <a:pt x="232" y="0"/>
                    <a:pt x="232" y="0"/>
                  </a:cubicBezTo>
                  <a:cubicBezTo>
                    <a:pt x="232" y="0"/>
                    <a:pt x="232" y="0"/>
                    <a:pt x="232" y="0"/>
                  </a:cubicBezTo>
                  <a:cubicBezTo>
                    <a:pt x="232" y="0"/>
                    <a:pt x="232" y="0"/>
                    <a:pt x="232" y="0"/>
                  </a:cubicBezTo>
                  <a:cubicBezTo>
                    <a:pt x="231" y="0"/>
                    <a:pt x="231" y="0"/>
                    <a:pt x="231" y="0"/>
                  </a:cubicBezTo>
                  <a:cubicBezTo>
                    <a:pt x="231" y="0"/>
                    <a:pt x="231" y="0"/>
                    <a:pt x="231" y="0"/>
                  </a:cubicBezTo>
                  <a:cubicBezTo>
                    <a:pt x="231" y="0"/>
                    <a:pt x="231" y="0"/>
                    <a:pt x="231" y="0"/>
                  </a:cubicBezTo>
                  <a:cubicBezTo>
                    <a:pt x="231" y="0"/>
                    <a:pt x="231" y="0"/>
                    <a:pt x="231" y="0"/>
                  </a:cubicBezTo>
                  <a:cubicBezTo>
                    <a:pt x="231" y="0"/>
                    <a:pt x="231" y="0"/>
                    <a:pt x="231" y="0"/>
                  </a:cubicBezTo>
                  <a:cubicBezTo>
                    <a:pt x="231" y="0"/>
                    <a:pt x="231" y="0"/>
                    <a:pt x="231" y="0"/>
                  </a:cubicBezTo>
                  <a:cubicBezTo>
                    <a:pt x="230" y="0"/>
                    <a:pt x="230" y="0"/>
                    <a:pt x="230" y="0"/>
                  </a:cubicBezTo>
                  <a:cubicBezTo>
                    <a:pt x="230" y="0"/>
                    <a:pt x="230" y="0"/>
                    <a:pt x="230" y="0"/>
                  </a:cubicBezTo>
                  <a:cubicBezTo>
                    <a:pt x="230" y="0"/>
                    <a:pt x="230" y="0"/>
                    <a:pt x="230" y="0"/>
                  </a:cubicBezTo>
                  <a:cubicBezTo>
                    <a:pt x="230" y="0"/>
                    <a:pt x="230" y="0"/>
                    <a:pt x="230" y="0"/>
                  </a:cubicBezTo>
                  <a:cubicBezTo>
                    <a:pt x="230" y="0"/>
                    <a:pt x="230" y="0"/>
                    <a:pt x="230" y="0"/>
                  </a:cubicBezTo>
                  <a:cubicBezTo>
                    <a:pt x="230" y="0"/>
                    <a:pt x="229" y="0"/>
                    <a:pt x="229" y="0"/>
                  </a:cubicBezTo>
                  <a:cubicBezTo>
                    <a:pt x="229" y="0"/>
                    <a:pt x="229" y="0"/>
                    <a:pt x="229" y="0"/>
                  </a:cubicBezTo>
                  <a:cubicBezTo>
                    <a:pt x="229" y="0"/>
                    <a:pt x="229" y="0"/>
                    <a:pt x="229" y="0"/>
                  </a:cubicBezTo>
                  <a:cubicBezTo>
                    <a:pt x="229" y="0"/>
                    <a:pt x="229" y="0"/>
                    <a:pt x="229" y="0"/>
                  </a:cubicBezTo>
                  <a:cubicBezTo>
                    <a:pt x="229" y="0"/>
                    <a:pt x="229" y="0"/>
                    <a:pt x="229" y="0"/>
                  </a:cubicBezTo>
                  <a:cubicBezTo>
                    <a:pt x="229" y="0"/>
                    <a:pt x="229" y="0"/>
                    <a:pt x="229" y="0"/>
                  </a:cubicBezTo>
                  <a:cubicBezTo>
                    <a:pt x="229" y="0"/>
                    <a:pt x="228" y="0"/>
                    <a:pt x="228" y="0"/>
                  </a:cubicBezTo>
                  <a:cubicBezTo>
                    <a:pt x="228" y="0"/>
                    <a:pt x="228" y="0"/>
                    <a:pt x="228" y="0"/>
                  </a:cubicBezTo>
                  <a:cubicBezTo>
                    <a:pt x="228" y="0"/>
                    <a:pt x="228" y="0"/>
                    <a:pt x="228" y="0"/>
                  </a:cubicBezTo>
                  <a:cubicBezTo>
                    <a:pt x="228" y="0"/>
                    <a:pt x="228" y="0"/>
                    <a:pt x="228" y="0"/>
                  </a:cubicBezTo>
                  <a:cubicBezTo>
                    <a:pt x="228" y="0"/>
                    <a:pt x="228" y="0"/>
                    <a:pt x="228" y="0"/>
                  </a:cubicBezTo>
                  <a:cubicBezTo>
                    <a:pt x="228" y="0"/>
                    <a:pt x="228" y="0"/>
                    <a:pt x="228" y="0"/>
                  </a:cubicBezTo>
                  <a:cubicBezTo>
                    <a:pt x="228" y="0"/>
                    <a:pt x="227" y="0"/>
                    <a:pt x="227" y="0"/>
                  </a:cubicBezTo>
                  <a:cubicBezTo>
                    <a:pt x="227" y="0"/>
                    <a:pt x="227" y="0"/>
                    <a:pt x="227" y="0"/>
                  </a:cubicBezTo>
                  <a:cubicBezTo>
                    <a:pt x="227" y="0"/>
                    <a:pt x="227" y="0"/>
                    <a:pt x="227" y="0"/>
                  </a:cubicBezTo>
                  <a:cubicBezTo>
                    <a:pt x="227" y="0"/>
                    <a:pt x="227" y="0"/>
                    <a:pt x="227" y="0"/>
                  </a:cubicBezTo>
                  <a:cubicBezTo>
                    <a:pt x="227" y="0"/>
                    <a:pt x="227" y="0"/>
                    <a:pt x="227" y="0"/>
                  </a:cubicBezTo>
                  <a:cubicBezTo>
                    <a:pt x="227" y="0"/>
                    <a:pt x="227" y="0"/>
                    <a:pt x="227" y="0"/>
                  </a:cubicBezTo>
                  <a:cubicBezTo>
                    <a:pt x="226" y="0"/>
                    <a:pt x="226" y="0"/>
                    <a:pt x="226" y="0"/>
                  </a:cubicBezTo>
                  <a:cubicBezTo>
                    <a:pt x="226" y="0"/>
                    <a:pt x="226" y="0"/>
                    <a:pt x="226" y="0"/>
                  </a:cubicBezTo>
                  <a:cubicBezTo>
                    <a:pt x="226" y="0"/>
                    <a:pt x="226" y="0"/>
                    <a:pt x="226" y="0"/>
                  </a:cubicBezTo>
                  <a:cubicBezTo>
                    <a:pt x="226" y="0"/>
                    <a:pt x="226" y="0"/>
                    <a:pt x="226" y="0"/>
                  </a:cubicBezTo>
                  <a:cubicBezTo>
                    <a:pt x="226" y="0"/>
                    <a:pt x="226" y="0"/>
                    <a:pt x="226" y="0"/>
                  </a:cubicBezTo>
                  <a:cubicBezTo>
                    <a:pt x="226" y="0"/>
                    <a:pt x="226" y="0"/>
                    <a:pt x="226" y="0"/>
                  </a:cubicBezTo>
                  <a:cubicBezTo>
                    <a:pt x="225" y="0"/>
                    <a:pt x="225" y="0"/>
                    <a:pt x="225" y="0"/>
                  </a:cubicBezTo>
                  <a:cubicBezTo>
                    <a:pt x="225" y="0"/>
                    <a:pt x="225" y="0"/>
                    <a:pt x="225" y="0"/>
                  </a:cubicBezTo>
                  <a:cubicBezTo>
                    <a:pt x="222" y="0"/>
                    <a:pt x="218" y="0"/>
                    <a:pt x="214" y="0"/>
                  </a:cubicBezTo>
                  <a:cubicBezTo>
                    <a:pt x="214" y="0"/>
                    <a:pt x="214" y="0"/>
                    <a:pt x="214" y="0"/>
                  </a:cubicBezTo>
                  <a:cubicBezTo>
                    <a:pt x="214" y="0"/>
                    <a:pt x="214" y="0"/>
                    <a:pt x="214" y="0"/>
                  </a:cubicBezTo>
                  <a:cubicBezTo>
                    <a:pt x="214" y="0"/>
                    <a:pt x="213" y="0"/>
                    <a:pt x="213" y="0"/>
                  </a:cubicBezTo>
                  <a:cubicBezTo>
                    <a:pt x="213" y="0"/>
                    <a:pt x="213" y="0"/>
                    <a:pt x="213" y="0"/>
                  </a:cubicBezTo>
                  <a:close/>
                  <a:moveTo>
                    <a:pt x="132" y="16"/>
                  </a:moveTo>
                  <a:cubicBezTo>
                    <a:pt x="131" y="16"/>
                    <a:pt x="130" y="16"/>
                    <a:pt x="129" y="17"/>
                  </a:cubicBezTo>
                  <a:cubicBezTo>
                    <a:pt x="129" y="17"/>
                    <a:pt x="129" y="17"/>
                    <a:pt x="129" y="17"/>
                  </a:cubicBezTo>
                  <a:cubicBezTo>
                    <a:pt x="129" y="17"/>
                    <a:pt x="129" y="17"/>
                    <a:pt x="129" y="17"/>
                  </a:cubicBezTo>
                  <a:cubicBezTo>
                    <a:pt x="127" y="18"/>
                    <a:pt x="126" y="18"/>
                    <a:pt x="125" y="19"/>
                  </a:cubicBezTo>
                  <a:cubicBezTo>
                    <a:pt x="125" y="19"/>
                    <a:pt x="125" y="19"/>
                    <a:pt x="125" y="19"/>
                  </a:cubicBezTo>
                  <a:cubicBezTo>
                    <a:pt x="125" y="19"/>
                    <a:pt x="125" y="19"/>
                    <a:pt x="125" y="19"/>
                  </a:cubicBezTo>
                  <a:cubicBezTo>
                    <a:pt x="125" y="19"/>
                    <a:pt x="125" y="19"/>
                    <a:pt x="125" y="19"/>
                  </a:cubicBezTo>
                  <a:cubicBezTo>
                    <a:pt x="125" y="19"/>
                    <a:pt x="125" y="19"/>
                    <a:pt x="125" y="19"/>
                  </a:cubicBezTo>
                  <a:cubicBezTo>
                    <a:pt x="125" y="19"/>
                    <a:pt x="125" y="19"/>
                    <a:pt x="125" y="19"/>
                  </a:cubicBezTo>
                  <a:cubicBezTo>
                    <a:pt x="125" y="19"/>
                    <a:pt x="125" y="19"/>
                    <a:pt x="124" y="19"/>
                  </a:cubicBezTo>
                  <a:cubicBezTo>
                    <a:pt x="124" y="19"/>
                    <a:pt x="124" y="19"/>
                    <a:pt x="124" y="19"/>
                  </a:cubicBezTo>
                  <a:cubicBezTo>
                    <a:pt x="124" y="19"/>
                    <a:pt x="124" y="19"/>
                    <a:pt x="124" y="19"/>
                  </a:cubicBezTo>
                  <a:cubicBezTo>
                    <a:pt x="124" y="19"/>
                    <a:pt x="124" y="19"/>
                    <a:pt x="124" y="19"/>
                  </a:cubicBezTo>
                  <a:cubicBezTo>
                    <a:pt x="124" y="19"/>
                    <a:pt x="124" y="19"/>
                    <a:pt x="124" y="19"/>
                  </a:cubicBezTo>
                  <a:cubicBezTo>
                    <a:pt x="124" y="19"/>
                    <a:pt x="124" y="19"/>
                    <a:pt x="124" y="19"/>
                  </a:cubicBezTo>
                  <a:cubicBezTo>
                    <a:pt x="124" y="19"/>
                    <a:pt x="124" y="19"/>
                    <a:pt x="124" y="19"/>
                  </a:cubicBezTo>
                  <a:cubicBezTo>
                    <a:pt x="124" y="19"/>
                    <a:pt x="124" y="19"/>
                    <a:pt x="123" y="19"/>
                  </a:cubicBezTo>
                  <a:cubicBezTo>
                    <a:pt x="123" y="19"/>
                    <a:pt x="123" y="19"/>
                    <a:pt x="123" y="19"/>
                  </a:cubicBezTo>
                  <a:cubicBezTo>
                    <a:pt x="123" y="20"/>
                    <a:pt x="123" y="20"/>
                    <a:pt x="123" y="20"/>
                  </a:cubicBezTo>
                  <a:cubicBezTo>
                    <a:pt x="123" y="20"/>
                    <a:pt x="123" y="20"/>
                    <a:pt x="123" y="20"/>
                  </a:cubicBezTo>
                  <a:cubicBezTo>
                    <a:pt x="123" y="20"/>
                    <a:pt x="123" y="20"/>
                    <a:pt x="123" y="20"/>
                  </a:cubicBezTo>
                  <a:cubicBezTo>
                    <a:pt x="123" y="20"/>
                    <a:pt x="123" y="20"/>
                    <a:pt x="123" y="20"/>
                  </a:cubicBezTo>
                  <a:cubicBezTo>
                    <a:pt x="123" y="20"/>
                    <a:pt x="123" y="20"/>
                    <a:pt x="123" y="20"/>
                  </a:cubicBezTo>
                  <a:cubicBezTo>
                    <a:pt x="122" y="20"/>
                    <a:pt x="122" y="20"/>
                    <a:pt x="122" y="20"/>
                  </a:cubicBezTo>
                  <a:cubicBezTo>
                    <a:pt x="122" y="20"/>
                    <a:pt x="122" y="20"/>
                    <a:pt x="122" y="20"/>
                  </a:cubicBezTo>
                  <a:cubicBezTo>
                    <a:pt x="122" y="20"/>
                    <a:pt x="122" y="20"/>
                    <a:pt x="122" y="20"/>
                  </a:cubicBezTo>
                  <a:cubicBezTo>
                    <a:pt x="122" y="20"/>
                    <a:pt x="122" y="20"/>
                    <a:pt x="122" y="20"/>
                  </a:cubicBezTo>
                  <a:cubicBezTo>
                    <a:pt x="122" y="20"/>
                    <a:pt x="122" y="20"/>
                    <a:pt x="122" y="20"/>
                  </a:cubicBezTo>
                  <a:cubicBezTo>
                    <a:pt x="122" y="20"/>
                    <a:pt x="122" y="20"/>
                    <a:pt x="122" y="20"/>
                  </a:cubicBezTo>
                  <a:cubicBezTo>
                    <a:pt x="122" y="20"/>
                    <a:pt x="122" y="20"/>
                    <a:pt x="122" y="20"/>
                  </a:cubicBezTo>
                  <a:cubicBezTo>
                    <a:pt x="121" y="20"/>
                    <a:pt x="121" y="20"/>
                    <a:pt x="121" y="20"/>
                  </a:cubicBezTo>
                  <a:cubicBezTo>
                    <a:pt x="121" y="20"/>
                    <a:pt x="121" y="20"/>
                    <a:pt x="121" y="20"/>
                  </a:cubicBezTo>
                  <a:cubicBezTo>
                    <a:pt x="121" y="21"/>
                    <a:pt x="121" y="21"/>
                    <a:pt x="121" y="21"/>
                  </a:cubicBezTo>
                  <a:cubicBezTo>
                    <a:pt x="121" y="21"/>
                    <a:pt x="121" y="21"/>
                    <a:pt x="121" y="21"/>
                  </a:cubicBezTo>
                  <a:cubicBezTo>
                    <a:pt x="121" y="21"/>
                    <a:pt x="121" y="21"/>
                    <a:pt x="121" y="21"/>
                  </a:cubicBezTo>
                  <a:cubicBezTo>
                    <a:pt x="121" y="21"/>
                    <a:pt x="121" y="21"/>
                    <a:pt x="121" y="21"/>
                  </a:cubicBezTo>
                  <a:cubicBezTo>
                    <a:pt x="110" y="26"/>
                    <a:pt x="101" y="31"/>
                    <a:pt x="92" y="38"/>
                  </a:cubicBezTo>
                  <a:cubicBezTo>
                    <a:pt x="88" y="40"/>
                    <a:pt x="88" y="44"/>
                    <a:pt x="90" y="48"/>
                  </a:cubicBezTo>
                  <a:cubicBezTo>
                    <a:pt x="91" y="50"/>
                    <a:pt x="93" y="51"/>
                    <a:pt x="96" y="51"/>
                  </a:cubicBezTo>
                  <a:cubicBezTo>
                    <a:pt x="97" y="51"/>
                    <a:pt x="99" y="50"/>
                    <a:pt x="100" y="50"/>
                  </a:cubicBezTo>
                  <a:cubicBezTo>
                    <a:pt x="111" y="42"/>
                    <a:pt x="123" y="35"/>
                    <a:pt x="135" y="30"/>
                  </a:cubicBezTo>
                  <a:cubicBezTo>
                    <a:pt x="139" y="28"/>
                    <a:pt x="140" y="24"/>
                    <a:pt x="139" y="21"/>
                  </a:cubicBezTo>
                  <a:cubicBezTo>
                    <a:pt x="138" y="18"/>
                    <a:pt x="135" y="16"/>
                    <a:pt x="132" y="16"/>
                  </a:cubicBezTo>
                  <a:close/>
                  <a:moveTo>
                    <a:pt x="64" y="64"/>
                  </a:moveTo>
                  <a:cubicBezTo>
                    <a:pt x="62" y="64"/>
                    <a:pt x="60" y="64"/>
                    <a:pt x="59" y="66"/>
                  </a:cubicBezTo>
                  <a:cubicBezTo>
                    <a:pt x="58" y="66"/>
                    <a:pt x="58" y="67"/>
                    <a:pt x="58" y="67"/>
                  </a:cubicBezTo>
                  <a:cubicBezTo>
                    <a:pt x="58" y="67"/>
                    <a:pt x="58" y="67"/>
                    <a:pt x="58" y="67"/>
                  </a:cubicBezTo>
                  <a:cubicBezTo>
                    <a:pt x="57" y="68"/>
                    <a:pt x="57" y="68"/>
                    <a:pt x="56" y="68"/>
                  </a:cubicBezTo>
                  <a:cubicBezTo>
                    <a:pt x="56" y="68"/>
                    <a:pt x="56" y="68"/>
                    <a:pt x="56" y="69"/>
                  </a:cubicBezTo>
                  <a:cubicBezTo>
                    <a:pt x="56" y="69"/>
                    <a:pt x="56" y="69"/>
                    <a:pt x="56" y="69"/>
                  </a:cubicBezTo>
                  <a:cubicBezTo>
                    <a:pt x="56" y="69"/>
                    <a:pt x="56" y="69"/>
                    <a:pt x="56" y="69"/>
                  </a:cubicBezTo>
                  <a:cubicBezTo>
                    <a:pt x="56" y="69"/>
                    <a:pt x="56" y="69"/>
                    <a:pt x="56" y="69"/>
                  </a:cubicBezTo>
                  <a:cubicBezTo>
                    <a:pt x="56" y="69"/>
                    <a:pt x="56" y="69"/>
                    <a:pt x="56" y="69"/>
                  </a:cubicBezTo>
                  <a:cubicBezTo>
                    <a:pt x="56" y="69"/>
                    <a:pt x="56" y="69"/>
                    <a:pt x="56" y="69"/>
                  </a:cubicBezTo>
                  <a:cubicBezTo>
                    <a:pt x="56" y="69"/>
                    <a:pt x="56" y="69"/>
                    <a:pt x="56" y="69"/>
                  </a:cubicBezTo>
                  <a:cubicBezTo>
                    <a:pt x="56" y="69"/>
                    <a:pt x="56" y="69"/>
                    <a:pt x="56" y="69"/>
                  </a:cubicBezTo>
                  <a:cubicBezTo>
                    <a:pt x="56" y="69"/>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1"/>
                  </a:cubicBezTo>
                  <a:cubicBezTo>
                    <a:pt x="55" y="71"/>
                    <a:pt x="55" y="71"/>
                    <a:pt x="54" y="71"/>
                  </a:cubicBezTo>
                  <a:cubicBezTo>
                    <a:pt x="54" y="71"/>
                    <a:pt x="54" y="71"/>
                    <a:pt x="54" y="71"/>
                  </a:cubicBezTo>
                  <a:cubicBezTo>
                    <a:pt x="54" y="71"/>
                    <a:pt x="54" y="71"/>
                    <a:pt x="54" y="71"/>
                  </a:cubicBezTo>
                  <a:cubicBezTo>
                    <a:pt x="54" y="71"/>
                    <a:pt x="54" y="71"/>
                    <a:pt x="54" y="71"/>
                  </a:cubicBezTo>
                  <a:cubicBezTo>
                    <a:pt x="54" y="71"/>
                    <a:pt x="54" y="71"/>
                    <a:pt x="54" y="71"/>
                  </a:cubicBezTo>
                  <a:cubicBezTo>
                    <a:pt x="46" y="80"/>
                    <a:pt x="39" y="90"/>
                    <a:pt x="33" y="100"/>
                  </a:cubicBezTo>
                  <a:cubicBezTo>
                    <a:pt x="30" y="103"/>
                    <a:pt x="31" y="108"/>
                    <a:pt x="35" y="110"/>
                  </a:cubicBezTo>
                  <a:cubicBezTo>
                    <a:pt x="36" y="110"/>
                    <a:pt x="37" y="111"/>
                    <a:pt x="39" y="111"/>
                  </a:cubicBezTo>
                  <a:cubicBezTo>
                    <a:pt x="41" y="111"/>
                    <a:pt x="43" y="110"/>
                    <a:pt x="45" y="107"/>
                  </a:cubicBezTo>
                  <a:cubicBezTo>
                    <a:pt x="52" y="96"/>
                    <a:pt x="60" y="85"/>
                    <a:pt x="69" y="76"/>
                  </a:cubicBezTo>
                  <a:cubicBezTo>
                    <a:pt x="72" y="73"/>
                    <a:pt x="72" y="68"/>
                    <a:pt x="69" y="66"/>
                  </a:cubicBezTo>
                  <a:cubicBezTo>
                    <a:pt x="68" y="64"/>
                    <a:pt x="66" y="64"/>
                    <a:pt x="64" y="64"/>
                  </a:cubicBezTo>
                  <a:close/>
                  <a:moveTo>
                    <a:pt x="20" y="134"/>
                  </a:moveTo>
                  <a:cubicBezTo>
                    <a:pt x="17" y="134"/>
                    <a:pt x="15" y="135"/>
                    <a:pt x="14" y="138"/>
                  </a:cubicBezTo>
                  <a:cubicBezTo>
                    <a:pt x="13" y="140"/>
                    <a:pt x="13" y="141"/>
                    <a:pt x="12" y="142"/>
                  </a:cubicBezTo>
                  <a:cubicBezTo>
                    <a:pt x="12" y="142"/>
                    <a:pt x="12" y="142"/>
                    <a:pt x="12" y="142"/>
                  </a:cubicBezTo>
                  <a:cubicBezTo>
                    <a:pt x="12" y="142"/>
                    <a:pt x="12" y="142"/>
                    <a:pt x="12" y="142"/>
                  </a:cubicBezTo>
                  <a:cubicBezTo>
                    <a:pt x="12" y="142"/>
                    <a:pt x="12" y="142"/>
                    <a:pt x="12" y="142"/>
                  </a:cubicBezTo>
                  <a:cubicBezTo>
                    <a:pt x="12" y="142"/>
                    <a:pt x="12" y="142"/>
                    <a:pt x="12" y="142"/>
                  </a:cubicBezTo>
                  <a:cubicBezTo>
                    <a:pt x="12" y="142"/>
                    <a:pt x="12" y="142"/>
                    <a:pt x="12" y="142"/>
                  </a:cubicBezTo>
                  <a:cubicBezTo>
                    <a:pt x="12" y="143"/>
                    <a:pt x="12" y="143"/>
                    <a:pt x="12" y="143"/>
                  </a:cubicBezTo>
                  <a:cubicBezTo>
                    <a:pt x="12" y="143"/>
                    <a:pt x="12" y="143"/>
                    <a:pt x="12" y="143"/>
                  </a:cubicBezTo>
                  <a:cubicBezTo>
                    <a:pt x="12" y="143"/>
                    <a:pt x="12" y="143"/>
                    <a:pt x="12" y="143"/>
                  </a:cubicBezTo>
                  <a:cubicBezTo>
                    <a:pt x="12" y="143"/>
                    <a:pt x="12" y="143"/>
                    <a:pt x="12" y="143"/>
                  </a:cubicBezTo>
                  <a:cubicBezTo>
                    <a:pt x="12" y="143"/>
                    <a:pt x="12" y="143"/>
                    <a:pt x="12" y="143"/>
                  </a:cubicBezTo>
                  <a:cubicBezTo>
                    <a:pt x="12" y="143"/>
                    <a:pt x="12" y="143"/>
                    <a:pt x="12" y="143"/>
                  </a:cubicBezTo>
                  <a:cubicBezTo>
                    <a:pt x="12" y="143"/>
                    <a:pt x="12" y="144"/>
                    <a:pt x="12" y="144"/>
                  </a:cubicBezTo>
                  <a:cubicBezTo>
                    <a:pt x="12" y="144"/>
                    <a:pt x="12" y="144"/>
                    <a:pt x="12" y="144"/>
                  </a:cubicBezTo>
                  <a:cubicBezTo>
                    <a:pt x="12" y="144"/>
                    <a:pt x="12" y="144"/>
                    <a:pt x="12" y="144"/>
                  </a:cubicBezTo>
                  <a:cubicBezTo>
                    <a:pt x="12" y="144"/>
                    <a:pt x="12" y="144"/>
                    <a:pt x="12" y="144"/>
                  </a:cubicBezTo>
                  <a:cubicBezTo>
                    <a:pt x="12" y="144"/>
                    <a:pt x="11" y="144"/>
                    <a:pt x="11" y="144"/>
                  </a:cubicBezTo>
                  <a:cubicBezTo>
                    <a:pt x="11" y="144"/>
                    <a:pt x="11" y="144"/>
                    <a:pt x="11" y="144"/>
                  </a:cubicBezTo>
                  <a:cubicBezTo>
                    <a:pt x="11" y="144"/>
                    <a:pt x="11" y="144"/>
                    <a:pt x="11" y="145"/>
                  </a:cubicBezTo>
                  <a:cubicBezTo>
                    <a:pt x="11" y="145"/>
                    <a:pt x="11" y="145"/>
                    <a:pt x="11" y="145"/>
                  </a:cubicBezTo>
                  <a:cubicBezTo>
                    <a:pt x="11" y="145"/>
                    <a:pt x="11" y="145"/>
                    <a:pt x="11" y="145"/>
                  </a:cubicBezTo>
                  <a:cubicBezTo>
                    <a:pt x="11" y="145"/>
                    <a:pt x="11" y="145"/>
                    <a:pt x="11" y="145"/>
                  </a:cubicBezTo>
                  <a:cubicBezTo>
                    <a:pt x="11" y="145"/>
                    <a:pt x="11" y="145"/>
                    <a:pt x="11" y="145"/>
                  </a:cubicBezTo>
                  <a:cubicBezTo>
                    <a:pt x="11" y="145"/>
                    <a:pt x="11" y="145"/>
                    <a:pt x="11" y="145"/>
                  </a:cubicBezTo>
                  <a:cubicBezTo>
                    <a:pt x="11" y="145"/>
                    <a:pt x="11" y="145"/>
                    <a:pt x="11" y="145"/>
                  </a:cubicBezTo>
                  <a:cubicBezTo>
                    <a:pt x="11" y="145"/>
                    <a:pt x="11" y="146"/>
                    <a:pt x="11" y="146"/>
                  </a:cubicBezTo>
                  <a:cubicBezTo>
                    <a:pt x="11" y="146"/>
                    <a:pt x="11" y="146"/>
                    <a:pt x="11" y="146"/>
                  </a:cubicBezTo>
                  <a:cubicBezTo>
                    <a:pt x="11" y="146"/>
                    <a:pt x="11" y="146"/>
                    <a:pt x="11" y="146"/>
                  </a:cubicBezTo>
                  <a:cubicBezTo>
                    <a:pt x="11" y="146"/>
                    <a:pt x="11" y="146"/>
                    <a:pt x="11" y="146"/>
                  </a:cubicBezTo>
                  <a:cubicBezTo>
                    <a:pt x="11" y="146"/>
                    <a:pt x="11" y="146"/>
                    <a:pt x="11" y="146"/>
                  </a:cubicBezTo>
                  <a:cubicBezTo>
                    <a:pt x="11" y="146"/>
                    <a:pt x="11" y="146"/>
                    <a:pt x="11" y="146"/>
                  </a:cubicBezTo>
                  <a:cubicBezTo>
                    <a:pt x="11" y="146"/>
                    <a:pt x="11" y="146"/>
                    <a:pt x="11" y="147"/>
                  </a:cubicBezTo>
                  <a:cubicBezTo>
                    <a:pt x="11" y="147"/>
                    <a:pt x="11" y="147"/>
                    <a:pt x="11" y="147"/>
                  </a:cubicBezTo>
                  <a:cubicBezTo>
                    <a:pt x="11" y="147"/>
                    <a:pt x="11" y="147"/>
                    <a:pt x="11" y="147"/>
                  </a:cubicBezTo>
                  <a:cubicBezTo>
                    <a:pt x="11" y="147"/>
                    <a:pt x="11" y="147"/>
                    <a:pt x="11" y="147"/>
                  </a:cubicBezTo>
                  <a:cubicBezTo>
                    <a:pt x="11" y="147"/>
                    <a:pt x="11" y="147"/>
                    <a:pt x="11" y="147"/>
                  </a:cubicBezTo>
                  <a:cubicBezTo>
                    <a:pt x="10" y="147"/>
                    <a:pt x="10" y="147"/>
                    <a:pt x="10" y="147"/>
                  </a:cubicBezTo>
                  <a:cubicBezTo>
                    <a:pt x="10" y="147"/>
                    <a:pt x="10" y="147"/>
                    <a:pt x="10" y="147"/>
                  </a:cubicBezTo>
                  <a:cubicBezTo>
                    <a:pt x="10" y="148"/>
                    <a:pt x="10" y="148"/>
                    <a:pt x="10" y="148"/>
                  </a:cubicBezTo>
                  <a:cubicBezTo>
                    <a:pt x="10" y="148"/>
                    <a:pt x="10" y="148"/>
                    <a:pt x="10" y="148"/>
                  </a:cubicBezTo>
                  <a:cubicBezTo>
                    <a:pt x="10" y="148"/>
                    <a:pt x="10" y="148"/>
                    <a:pt x="10" y="148"/>
                  </a:cubicBezTo>
                  <a:cubicBezTo>
                    <a:pt x="10" y="148"/>
                    <a:pt x="10" y="148"/>
                    <a:pt x="10" y="148"/>
                  </a:cubicBezTo>
                  <a:cubicBezTo>
                    <a:pt x="10" y="148"/>
                    <a:pt x="10" y="148"/>
                    <a:pt x="10" y="148"/>
                  </a:cubicBezTo>
                  <a:cubicBezTo>
                    <a:pt x="10" y="148"/>
                    <a:pt x="10" y="148"/>
                    <a:pt x="10" y="148"/>
                  </a:cubicBezTo>
                  <a:cubicBezTo>
                    <a:pt x="10" y="148"/>
                    <a:pt x="10" y="149"/>
                    <a:pt x="10" y="149"/>
                  </a:cubicBezTo>
                  <a:cubicBezTo>
                    <a:pt x="10" y="149"/>
                    <a:pt x="10" y="149"/>
                    <a:pt x="10" y="149"/>
                  </a:cubicBezTo>
                  <a:cubicBezTo>
                    <a:pt x="10" y="149"/>
                    <a:pt x="10" y="149"/>
                    <a:pt x="10" y="149"/>
                  </a:cubicBezTo>
                  <a:cubicBezTo>
                    <a:pt x="10" y="149"/>
                    <a:pt x="10" y="149"/>
                    <a:pt x="10" y="149"/>
                  </a:cubicBezTo>
                  <a:cubicBezTo>
                    <a:pt x="10" y="149"/>
                    <a:pt x="10" y="149"/>
                    <a:pt x="10" y="149"/>
                  </a:cubicBezTo>
                  <a:cubicBezTo>
                    <a:pt x="10" y="149"/>
                    <a:pt x="10" y="149"/>
                    <a:pt x="10" y="149"/>
                  </a:cubicBezTo>
                  <a:cubicBezTo>
                    <a:pt x="10" y="149"/>
                    <a:pt x="10" y="149"/>
                    <a:pt x="10" y="150"/>
                  </a:cubicBezTo>
                  <a:cubicBezTo>
                    <a:pt x="10" y="150"/>
                    <a:pt x="10" y="150"/>
                    <a:pt x="10" y="150"/>
                  </a:cubicBezTo>
                  <a:cubicBezTo>
                    <a:pt x="10" y="150"/>
                    <a:pt x="10" y="150"/>
                    <a:pt x="10" y="150"/>
                  </a:cubicBezTo>
                  <a:cubicBezTo>
                    <a:pt x="10" y="150"/>
                    <a:pt x="10" y="150"/>
                    <a:pt x="10" y="150"/>
                  </a:cubicBezTo>
                  <a:cubicBezTo>
                    <a:pt x="10" y="150"/>
                    <a:pt x="10" y="150"/>
                    <a:pt x="10" y="150"/>
                  </a:cubicBezTo>
                  <a:cubicBezTo>
                    <a:pt x="10" y="150"/>
                    <a:pt x="10" y="150"/>
                    <a:pt x="10" y="150"/>
                  </a:cubicBezTo>
                  <a:cubicBezTo>
                    <a:pt x="9" y="150"/>
                    <a:pt x="9" y="150"/>
                    <a:pt x="9" y="150"/>
                  </a:cubicBezTo>
                  <a:cubicBezTo>
                    <a:pt x="9" y="151"/>
                    <a:pt x="9" y="151"/>
                    <a:pt x="9" y="151"/>
                  </a:cubicBezTo>
                  <a:cubicBezTo>
                    <a:pt x="9" y="151"/>
                    <a:pt x="9" y="151"/>
                    <a:pt x="9" y="151"/>
                  </a:cubicBezTo>
                  <a:cubicBezTo>
                    <a:pt x="9" y="151"/>
                    <a:pt x="9" y="151"/>
                    <a:pt x="9" y="151"/>
                  </a:cubicBezTo>
                  <a:cubicBezTo>
                    <a:pt x="9" y="151"/>
                    <a:pt x="9" y="151"/>
                    <a:pt x="9" y="151"/>
                  </a:cubicBezTo>
                  <a:cubicBezTo>
                    <a:pt x="9" y="151"/>
                    <a:pt x="9" y="151"/>
                    <a:pt x="9" y="151"/>
                  </a:cubicBezTo>
                  <a:cubicBezTo>
                    <a:pt x="9" y="151"/>
                    <a:pt x="9" y="151"/>
                    <a:pt x="9" y="151"/>
                  </a:cubicBezTo>
                  <a:cubicBezTo>
                    <a:pt x="9" y="151"/>
                    <a:pt x="9" y="152"/>
                    <a:pt x="9" y="152"/>
                  </a:cubicBezTo>
                  <a:cubicBezTo>
                    <a:pt x="9" y="152"/>
                    <a:pt x="9" y="152"/>
                    <a:pt x="9" y="152"/>
                  </a:cubicBezTo>
                  <a:cubicBezTo>
                    <a:pt x="9" y="152"/>
                    <a:pt x="9" y="152"/>
                    <a:pt x="9" y="152"/>
                  </a:cubicBezTo>
                  <a:cubicBezTo>
                    <a:pt x="9" y="152"/>
                    <a:pt x="9" y="152"/>
                    <a:pt x="9" y="152"/>
                  </a:cubicBezTo>
                  <a:cubicBezTo>
                    <a:pt x="6" y="161"/>
                    <a:pt x="4" y="171"/>
                    <a:pt x="3" y="180"/>
                  </a:cubicBezTo>
                  <a:cubicBezTo>
                    <a:pt x="2" y="184"/>
                    <a:pt x="5" y="188"/>
                    <a:pt x="9" y="188"/>
                  </a:cubicBezTo>
                  <a:cubicBezTo>
                    <a:pt x="9" y="188"/>
                    <a:pt x="9" y="188"/>
                    <a:pt x="10" y="188"/>
                  </a:cubicBezTo>
                  <a:cubicBezTo>
                    <a:pt x="13" y="188"/>
                    <a:pt x="16" y="186"/>
                    <a:pt x="17" y="182"/>
                  </a:cubicBezTo>
                  <a:cubicBezTo>
                    <a:pt x="19" y="169"/>
                    <a:pt x="22" y="156"/>
                    <a:pt x="27" y="143"/>
                  </a:cubicBezTo>
                  <a:cubicBezTo>
                    <a:pt x="28" y="140"/>
                    <a:pt x="27" y="136"/>
                    <a:pt x="23" y="134"/>
                  </a:cubicBezTo>
                  <a:cubicBezTo>
                    <a:pt x="22" y="134"/>
                    <a:pt x="21" y="134"/>
                    <a:pt x="20" y="134"/>
                  </a:cubicBezTo>
                  <a:close/>
                  <a:moveTo>
                    <a:pt x="8" y="216"/>
                  </a:moveTo>
                  <a:cubicBezTo>
                    <a:pt x="8" y="216"/>
                    <a:pt x="7" y="216"/>
                    <a:pt x="7" y="216"/>
                  </a:cubicBezTo>
                  <a:cubicBezTo>
                    <a:pt x="3" y="216"/>
                    <a:pt x="0" y="219"/>
                    <a:pt x="1" y="223"/>
                  </a:cubicBezTo>
                  <a:cubicBezTo>
                    <a:pt x="1" y="227"/>
                    <a:pt x="1" y="231"/>
                    <a:pt x="1" y="234"/>
                  </a:cubicBezTo>
                  <a:cubicBezTo>
                    <a:pt x="1" y="234"/>
                    <a:pt x="1" y="234"/>
                    <a:pt x="1" y="234"/>
                  </a:cubicBezTo>
                  <a:cubicBezTo>
                    <a:pt x="1" y="234"/>
                    <a:pt x="1" y="235"/>
                    <a:pt x="1" y="235"/>
                  </a:cubicBezTo>
                  <a:cubicBezTo>
                    <a:pt x="1" y="235"/>
                    <a:pt x="1" y="235"/>
                    <a:pt x="1" y="235"/>
                  </a:cubicBezTo>
                  <a:cubicBezTo>
                    <a:pt x="1" y="235"/>
                    <a:pt x="1" y="235"/>
                    <a:pt x="1" y="235"/>
                  </a:cubicBezTo>
                  <a:cubicBezTo>
                    <a:pt x="1" y="235"/>
                    <a:pt x="1" y="235"/>
                    <a:pt x="1" y="235"/>
                  </a:cubicBezTo>
                  <a:cubicBezTo>
                    <a:pt x="1" y="235"/>
                    <a:pt x="1" y="235"/>
                    <a:pt x="1" y="235"/>
                  </a:cubicBezTo>
                  <a:cubicBezTo>
                    <a:pt x="1" y="235"/>
                    <a:pt x="1" y="235"/>
                    <a:pt x="1" y="235"/>
                  </a:cubicBezTo>
                  <a:cubicBezTo>
                    <a:pt x="1" y="235"/>
                    <a:pt x="1" y="235"/>
                    <a:pt x="1" y="236"/>
                  </a:cubicBezTo>
                  <a:cubicBezTo>
                    <a:pt x="1" y="236"/>
                    <a:pt x="2" y="236"/>
                    <a:pt x="2" y="236"/>
                  </a:cubicBezTo>
                  <a:cubicBezTo>
                    <a:pt x="2" y="236"/>
                    <a:pt x="2" y="236"/>
                    <a:pt x="2" y="236"/>
                  </a:cubicBezTo>
                  <a:cubicBezTo>
                    <a:pt x="2" y="236"/>
                    <a:pt x="2" y="236"/>
                    <a:pt x="2" y="236"/>
                  </a:cubicBezTo>
                  <a:cubicBezTo>
                    <a:pt x="2" y="236"/>
                    <a:pt x="2" y="236"/>
                    <a:pt x="2" y="236"/>
                  </a:cubicBezTo>
                  <a:cubicBezTo>
                    <a:pt x="2" y="236"/>
                    <a:pt x="2" y="236"/>
                    <a:pt x="2" y="236"/>
                  </a:cubicBezTo>
                  <a:cubicBezTo>
                    <a:pt x="2" y="236"/>
                    <a:pt x="2" y="237"/>
                    <a:pt x="2" y="237"/>
                  </a:cubicBezTo>
                  <a:cubicBezTo>
                    <a:pt x="2" y="237"/>
                    <a:pt x="2" y="237"/>
                    <a:pt x="2" y="237"/>
                  </a:cubicBezTo>
                  <a:cubicBezTo>
                    <a:pt x="2" y="237"/>
                    <a:pt x="2" y="237"/>
                    <a:pt x="2" y="237"/>
                  </a:cubicBezTo>
                  <a:cubicBezTo>
                    <a:pt x="2" y="237"/>
                    <a:pt x="2" y="237"/>
                    <a:pt x="2" y="237"/>
                  </a:cubicBezTo>
                  <a:cubicBezTo>
                    <a:pt x="2" y="237"/>
                    <a:pt x="2" y="237"/>
                    <a:pt x="2" y="237"/>
                  </a:cubicBezTo>
                  <a:cubicBezTo>
                    <a:pt x="2" y="237"/>
                    <a:pt x="2" y="237"/>
                    <a:pt x="2" y="237"/>
                  </a:cubicBezTo>
                  <a:cubicBezTo>
                    <a:pt x="2" y="237"/>
                    <a:pt x="2" y="237"/>
                    <a:pt x="2" y="237"/>
                  </a:cubicBezTo>
                  <a:cubicBezTo>
                    <a:pt x="2" y="239"/>
                    <a:pt x="2" y="241"/>
                    <a:pt x="2" y="243"/>
                  </a:cubicBezTo>
                  <a:cubicBezTo>
                    <a:pt x="2" y="243"/>
                    <a:pt x="2" y="243"/>
                    <a:pt x="2" y="243"/>
                  </a:cubicBezTo>
                  <a:cubicBezTo>
                    <a:pt x="3" y="244"/>
                    <a:pt x="3" y="244"/>
                    <a:pt x="3" y="244"/>
                  </a:cubicBezTo>
                  <a:cubicBezTo>
                    <a:pt x="3" y="244"/>
                    <a:pt x="3" y="244"/>
                    <a:pt x="3" y="244"/>
                  </a:cubicBezTo>
                  <a:cubicBezTo>
                    <a:pt x="3" y="244"/>
                    <a:pt x="3" y="244"/>
                    <a:pt x="3" y="244"/>
                  </a:cubicBezTo>
                  <a:cubicBezTo>
                    <a:pt x="3" y="244"/>
                    <a:pt x="3" y="244"/>
                    <a:pt x="3" y="244"/>
                  </a:cubicBezTo>
                  <a:cubicBezTo>
                    <a:pt x="3" y="244"/>
                    <a:pt x="3" y="245"/>
                    <a:pt x="3" y="245"/>
                  </a:cubicBezTo>
                  <a:cubicBezTo>
                    <a:pt x="3" y="245"/>
                    <a:pt x="3" y="245"/>
                    <a:pt x="3" y="245"/>
                  </a:cubicBezTo>
                  <a:cubicBezTo>
                    <a:pt x="3" y="245"/>
                    <a:pt x="3" y="245"/>
                    <a:pt x="3" y="245"/>
                  </a:cubicBezTo>
                  <a:cubicBezTo>
                    <a:pt x="3" y="245"/>
                    <a:pt x="3" y="245"/>
                    <a:pt x="3" y="245"/>
                  </a:cubicBezTo>
                  <a:cubicBezTo>
                    <a:pt x="3" y="245"/>
                    <a:pt x="3" y="246"/>
                    <a:pt x="3" y="246"/>
                  </a:cubicBezTo>
                  <a:cubicBezTo>
                    <a:pt x="3" y="246"/>
                    <a:pt x="3" y="246"/>
                    <a:pt x="3" y="246"/>
                  </a:cubicBezTo>
                  <a:cubicBezTo>
                    <a:pt x="3" y="246"/>
                    <a:pt x="3" y="246"/>
                    <a:pt x="3" y="246"/>
                  </a:cubicBezTo>
                  <a:cubicBezTo>
                    <a:pt x="3" y="246"/>
                    <a:pt x="3" y="246"/>
                    <a:pt x="3" y="246"/>
                  </a:cubicBezTo>
                  <a:cubicBezTo>
                    <a:pt x="3" y="246"/>
                    <a:pt x="3" y="246"/>
                    <a:pt x="3" y="246"/>
                  </a:cubicBezTo>
                  <a:cubicBezTo>
                    <a:pt x="3" y="246"/>
                    <a:pt x="3" y="246"/>
                    <a:pt x="3" y="246"/>
                  </a:cubicBezTo>
                  <a:cubicBezTo>
                    <a:pt x="3" y="246"/>
                    <a:pt x="3" y="247"/>
                    <a:pt x="3" y="247"/>
                  </a:cubicBezTo>
                  <a:cubicBezTo>
                    <a:pt x="3" y="247"/>
                    <a:pt x="3" y="247"/>
                    <a:pt x="3" y="247"/>
                  </a:cubicBezTo>
                  <a:cubicBezTo>
                    <a:pt x="3" y="247"/>
                    <a:pt x="3" y="247"/>
                    <a:pt x="3" y="247"/>
                  </a:cubicBezTo>
                  <a:cubicBezTo>
                    <a:pt x="3" y="247"/>
                    <a:pt x="3" y="247"/>
                    <a:pt x="3" y="247"/>
                  </a:cubicBezTo>
                  <a:cubicBezTo>
                    <a:pt x="3" y="247"/>
                    <a:pt x="3" y="247"/>
                    <a:pt x="3" y="247"/>
                  </a:cubicBezTo>
                  <a:cubicBezTo>
                    <a:pt x="3" y="247"/>
                    <a:pt x="3" y="247"/>
                    <a:pt x="3" y="247"/>
                  </a:cubicBezTo>
                  <a:cubicBezTo>
                    <a:pt x="3" y="247"/>
                    <a:pt x="3" y="248"/>
                    <a:pt x="3" y="248"/>
                  </a:cubicBezTo>
                  <a:cubicBezTo>
                    <a:pt x="3" y="248"/>
                    <a:pt x="3" y="248"/>
                    <a:pt x="3" y="248"/>
                  </a:cubicBezTo>
                  <a:cubicBezTo>
                    <a:pt x="3" y="248"/>
                    <a:pt x="3" y="248"/>
                    <a:pt x="3" y="248"/>
                  </a:cubicBezTo>
                  <a:cubicBezTo>
                    <a:pt x="3" y="248"/>
                    <a:pt x="3" y="248"/>
                    <a:pt x="3" y="248"/>
                  </a:cubicBezTo>
                  <a:cubicBezTo>
                    <a:pt x="3" y="248"/>
                    <a:pt x="3" y="248"/>
                    <a:pt x="3" y="248"/>
                  </a:cubicBezTo>
                  <a:cubicBezTo>
                    <a:pt x="3" y="248"/>
                    <a:pt x="3" y="248"/>
                    <a:pt x="3" y="248"/>
                  </a:cubicBezTo>
                  <a:cubicBezTo>
                    <a:pt x="3" y="248"/>
                    <a:pt x="3" y="248"/>
                    <a:pt x="3" y="249"/>
                  </a:cubicBezTo>
                  <a:cubicBezTo>
                    <a:pt x="3" y="249"/>
                    <a:pt x="3" y="249"/>
                    <a:pt x="3" y="249"/>
                  </a:cubicBezTo>
                  <a:cubicBezTo>
                    <a:pt x="3" y="249"/>
                    <a:pt x="3" y="249"/>
                    <a:pt x="3" y="249"/>
                  </a:cubicBezTo>
                  <a:cubicBezTo>
                    <a:pt x="3" y="249"/>
                    <a:pt x="3" y="249"/>
                    <a:pt x="3" y="249"/>
                  </a:cubicBezTo>
                  <a:cubicBezTo>
                    <a:pt x="3" y="249"/>
                    <a:pt x="3" y="249"/>
                    <a:pt x="3" y="249"/>
                  </a:cubicBezTo>
                  <a:cubicBezTo>
                    <a:pt x="3" y="249"/>
                    <a:pt x="3" y="249"/>
                    <a:pt x="3" y="249"/>
                  </a:cubicBezTo>
                  <a:cubicBezTo>
                    <a:pt x="3" y="249"/>
                    <a:pt x="3" y="249"/>
                    <a:pt x="3" y="250"/>
                  </a:cubicBezTo>
                  <a:cubicBezTo>
                    <a:pt x="3" y="250"/>
                    <a:pt x="3" y="250"/>
                    <a:pt x="3" y="250"/>
                  </a:cubicBezTo>
                  <a:cubicBezTo>
                    <a:pt x="3" y="250"/>
                    <a:pt x="4" y="250"/>
                    <a:pt x="4" y="250"/>
                  </a:cubicBezTo>
                  <a:cubicBezTo>
                    <a:pt x="4" y="250"/>
                    <a:pt x="4" y="250"/>
                    <a:pt x="4" y="250"/>
                  </a:cubicBezTo>
                  <a:cubicBezTo>
                    <a:pt x="4" y="250"/>
                    <a:pt x="4" y="250"/>
                    <a:pt x="4" y="250"/>
                  </a:cubicBezTo>
                  <a:cubicBezTo>
                    <a:pt x="4" y="250"/>
                    <a:pt x="4" y="250"/>
                    <a:pt x="4" y="250"/>
                  </a:cubicBezTo>
                  <a:cubicBezTo>
                    <a:pt x="4" y="250"/>
                    <a:pt x="4" y="250"/>
                    <a:pt x="4" y="251"/>
                  </a:cubicBezTo>
                  <a:cubicBezTo>
                    <a:pt x="4" y="251"/>
                    <a:pt x="4" y="251"/>
                    <a:pt x="4" y="251"/>
                  </a:cubicBezTo>
                  <a:cubicBezTo>
                    <a:pt x="4" y="251"/>
                    <a:pt x="4" y="251"/>
                    <a:pt x="4" y="251"/>
                  </a:cubicBezTo>
                  <a:cubicBezTo>
                    <a:pt x="4" y="251"/>
                    <a:pt x="4" y="251"/>
                    <a:pt x="4" y="251"/>
                  </a:cubicBezTo>
                  <a:cubicBezTo>
                    <a:pt x="4" y="251"/>
                    <a:pt x="4" y="251"/>
                    <a:pt x="4" y="251"/>
                  </a:cubicBezTo>
                  <a:cubicBezTo>
                    <a:pt x="4" y="251"/>
                    <a:pt x="4" y="251"/>
                    <a:pt x="4" y="251"/>
                  </a:cubicBezTo>
                  <a:cubicBezTo>
                    <a:pt x="4" y="251"/>
                    <a:pt x="4" y="251"/>
                    <a:pt x="4" y="252"/>
                  </a:cubicBezTo>
                  <a:cubicBezTo>
                    <a:pt x="4" y="252"/>
                    <a:pt x="4" y="252"/>
                    <a:pt x="4" y="252"/>
                  </a:cubicBezTo>
                  <a:cubicBezTo>
                    <a:pt x="4" y="252"/>
                    <a:pt x="4" y="252"/>
                    <a:pt x="4" y="252"/>
                  </a:cubicBezTo>
                  <a:cubicBezTo>
                    <a:pt x="4" y="252"/>
                    <a:pt x="4" y="252"/>
                    <a:pt x="4" y="252"/>
                  </a:cubicBezTo>
                  <a:cubicBezTo>
                    <a:pt x="4" y="252"/>
                    <a:pt x="4" y="252"/>
                    <a:pt x="4" y="252"/>
                  </a:cubicBezTo>
                  <a:cubicBezTo>
                    <a:pt x="4" y="252"/>
                    <a:pt x="4" y="252"/>
                    <a:pt x="4" y="252"/>
                  </a:cubicBezTo>
                  <a:cubicBezTo>
                    <a:pt x="4" y="252"/>
                    <a:pt x="4" y="252"/>
                    <a:pt x="4" y="252"/>
                  </a:cubicBezTo>
                  <a:cubicBezTo>
                    <a:pt x="4" y="253"/>
                    <a:pt x="4" y="253"/>
                    <a:pt x="4" y="253"/>
                  </a:cubicBezTo>
                  <a:cubicBezTo>
                    <a:pt x="4" y="253"/>
                    <a:pt x="4" y="253"/>
                    <a:pt x="4" y="253"/>
                  </a:cubicBezTo>
                  <a:cubicBezTo>
                    <a:pt x="4" y="253"/>
                    <a:pt x="4" y="253"/>
                    <a:pt x="4" y="253"/>
                  </a:cubicBezTo>
                  <a:cubicBezTo>
                    <a:pt x="4" y="253"/>
                    <a:pt x="4" y="253"/>
                    <a:pt x="4" y="253"/>
                  </a:cubicBezTo>
                  <a:cubicBezTo>
                    <a:pt x="4" y="253"/>
                    <a:pt x="4" y="253"/>
                    <a:pt x="4" y="253"/>
                  </a:cubicBezTo>
                  <a:cubicBezTo>
                    <a:pt x="4" y="253"/>
                    <a:pt x="4" y="253"/>
                    <a:pt x="4" y="253"/>
                  </a:cubicBezTo>
                  <a:cubicBezTo>
                    <a:pt x="4" y="254"/>
                    <a:pt x="4" y="254"/>
                    <a:pt x="4" y="254"/>
                  </a:cubicBezTo>
                  <a:cubicBezTo>
                    <a:pt x="4" y="254"/>
                    <a:pt x="4" y="254"/>
                    <a:pt x="4" y="254"/>
                  </a:cubicBezTo>
                  <a:cubicBezTo>
                    <a:pt x="4" y="254"/>
                    <a:pt x="4" y="254"/>
                    <a:pt x="4" y="254"/>
                  </a:cubicBezTo>
                  <a:cubicBezTo>
                    <a:pt x="4" y="254"/>
                    <a:pt x="4" y="254"/>
                    <a:pt x="4" y="254"/>
                  </a:cubicBezTo>
                  <a:cubicBezTo>
                    <a:pt x="4" y="254"/>
                    <a:pt x="4" y="254"/>
                    <a:pt x="4" y="254"/>
                  </a:cubicBezTo>
                  <a:cubicBezTo>
                    <a:pt x="4" y="254"/>
                    <a:pt x="4" y="254"/>
                    <a:pt x="4" y="254"/>
                  </a:cubicBezTo>
                  <a:cubicBezTo>
                    <a:pt x="4" y="254"/>
                    <a:pt x="4" y="255"/>
                    <a:pt x="4" y="255"/>
                  </a:cubicBezTo>
                  <a:cubicBezTo>
                    <a:pt x="4" y="255"/>
                    <a:pt x="4" y="255"/>
                    <a:pt x="4" y="255"/>
                  </a:cubicBezTo>
                  <a:cubicBezTo>
                    <a:pt x="4" y="255"/>
                    <a:pt x="4" y="255"/>
                    <a:pt x="4" y="255"/>
                  </a:cubicBezTo>
                  <a:cubicBezTo>
                    <a:pt x="4" y="255"/>
                    <a:pt x="4" y="255"/>
                    <a:pt x="5" y="255"/>
                  </a:cubicBezTo>
                  <a:cubicBezTo>
                    <a:pt x="5" y="255"/>
                    <a:pt x="5" y="255"/>
                    <a:pt x="5" y="255"/>
                  </a:cubicBezTo>
                  <a:cubicBezTo>
                    <a:pt x="5" y="255"/>
                    <a:pt x="5" y="255"/>
                    <a:pt x="5" y="255"/>
                  </a:cubicBezTo>
                  <a:cubicBezTo>
                    <a:pt x="5" y="255"/>
                    <a:pt x="5" y="255"/>
                    <a:pt x="5" y="256"/>
                  </a:cubicBezTo>
                  <a:cubicBezTo>
                    <a:pt x="5" y="256"/>
                    <a:pt x="5" y="256"/>
                    <a:pt x="5" y="256"/>
                  </a:cubicBezTo>
                  <a:cubicBezTo>
                    <a:pt x="5" y="256"/>
                    <a:pt x="5" y="256"/>
                    <a:pt x="5" y="256"/>
                  </a:cubicBezTo>
                  <a:cubicBezTo>
                    <a:pt x="5" y="256"/>
                    <a:pt x="5" y="256"/>
                    <a:pt x="5" y="256"/>
                  </a:cubicBezTo>
                  <a:cubicBezTo>
                    <a:pt x="5" y="256"/>
                    <a:pt x="5" y="256"/>
                    <a:pt x="5" y="256"/>
                  </a:cubicBezTo>
                  <a:cubicBezTo>
                    <a:pt x="5" y="256"/>
                    <a:pt x="5" y="256"/>
                    <a:pt x="5" y="256"/>
                  </a:cubicBezTo>
                  <a:cubicBezTo>
                    <a:pt x="5" y="256"/>
                    <a:pt x="5" y="256"/>
                    <a:pt x="5" y="256"/>
                  </a:cubicBezTo>
                  <a:cubicBezTo>
                    <a:pt x="5" y="257"/>
                    <a:pt x="5" y="257"/>
                    <a:pt x="5" y="257"/>
                  </a:cubicBezTo>
                  <a:cubicBezTo>
                    <a:pt x="5" y="257"/>
                    <a:pt x="5" y="257"/>
                    <a:pt x="5" y="257"/>
                  </a:cubicBezTo>
                  <a:cubicBezTo>
                    <a:pt x="5" y="257"/>
                    <a:pt x="5" y="257"/>
                    <a:pt x="5" y="257"/>
                  </a:cubicBezTo>
                  <a:cubicBezTo>
                    <a:pt x="5" y="257"/>
                    <a:pt x="5" y="257"/>
                    <a:pt x="5" y="257"/>
                  </a:cubicBezTo>
                  <a:cubicBezTo>
                    <a:pt x="5" y="257"/>
                    <a:pt x="5" y="257"/>
                    <a:pt x="5" y="257"/>
                  </a:cubicBezTo>
                  <a:cubicBezTo>
                    <a:pt x="5" y="257"/>
                    <a:pt x="5" y="257"/>
                    <a:pt x="5" y="257"/>
                  </a:cubicBezTo>
                  <a:cubicBezTo>
                    <a:pt x="5" y="258"/>
                    <a:pt x="5" y="258"/>
                    <a:pt x="5" y="258"/>
                  </a:cubicBezTo>
                  <a:cubicBezTo>
                    <a:pt x="5" y="258"/>
                    <a:pt x="5" y="258"/>
                    <a:pt x="5" y="258"/>
                  </a:cubicBezTo>
                  <a:cubicBezTo>
                    <a:pt x="5" y="258"/>
                    <a:pt x="5" y="258"/>
                    <a:pt x="5" y="258"/>
                  </a:cubicBezTo>
                  <a:cubicBezTo>
                    <a:pt x="5" y="258"/>
                    <a:pt x="5" y="258"/>
                    <a:pt x="5" y="258"/>
                  </a:cubicBezTo>
                  <a:cubicBezTo>
                    <a:pt x="5" y="258"/>
                    <a:pt x="5" y="258"/>
                    <a:pt x="5" y="258"/>
                  </a:cubicBezTo>
                  <a:cubicBezTo>
                    <a:pt x="5" y="258"/>
                    <a:pt x="5" y="258"/>
                    <a:pt x="5" y="258"/>
                  </a:cubicBezTo>
                  <a:cubicBezTo>
                    <a:pt x="5" y="259"/>
                    <a:pt x="5" y="259"/>
                    <a:pt x="5" y="259"/>
                  </a:cubicBezTo>
                  <a:cubicBezTo>
                    <a:pt x="5" y="259"/>
                    <a:pt x="5" y="259"/>
                    <a:pt x="5" y="259"/>
                  </a:cubicBezTo>
                  <a:cubicBezTo>
                    <a:pt x="5" y="259"/>
                    <a:pt x="5" y="259"/>
                    <a:pt x="5" y="259"/>
                  </a:cubicBezTo>
                  <a:cubicBezTo>
                    <a:pt x="5" y="259"/>
                    <a:pt x="5" y="259"/>
                    <a:pt x="5" y="259"/>
                  </a:cubicBezTo>
                  <a:cubicBezTo>
                    <a:pt x="5" y="259"/>
                    <a:pt x="5" y="259"/>
                    <a:pt x="5" y="259"/>
                  </a:cubicBezTo>
                  <a:cubicBezTo>
                    <a:pt x="5" y="259"/>
                    <a:pt x="5" y="259"/>
                    <a:pt x="5" y="259"/>
                  </a:cubicBezTo>
                  <a:cubicBezTo>
                    <a:pt x="5" y="259"/>
                    <a:pt x="5" y="260"/>
                    <a:pt x="5" y="260"/>
                  </a:cubicBezTo>
                  <a:cubicBezTo>
                    <a:pt x="5" y="260"/>
                    <a:pt x="5" y="260"/>
                    <a:pt x="6" y="260"/>
                  </a:cubicBezTo>
                  <a:cubicBezTo>
                    <a:pt x="6" y="260"/>
                    <a:pt x="6" y="260"/>
                    <a:pt x="6" y="260"/>
                  </a:cubicBezTo>
                  <a:cubicBezTo>
                    <a:pt x="6" y="260"/>
                    <a:pt x="6" y="260"/>
                    <a:pt x="6" y="260"/>
                  </a:cubicBezTo>
                  <a:cubicBezTo>
                    <a:pt x="6" y="260"/>
                    <a:pt x="6" y="260"/>
                    <a:pt x="6" y="260"/>
                  </a:cubicBezTo>
                  <a:cubicBezTo>
                    <a:pt x="6" y="260"/>
                    <a:pt x="6" y="260"/>
                    <a:pt x="6" y="260"/>
                  </a:cubicBezTo>
                  <a:cubicBezTo>
                    <a:pt x="6" y="260"/>
                    <a:pt x="6" y="261"/>
                    <a:pt x="6" y="261"/>
                  </a:cubicBezTo>
                  <a:cubicBezTo>
                    <a:pt x="6" y="261"/>
                    <a:pt x="6" y="261"/>
                    <a:pt x="6" y="261"/>
                  </a:cubicBezTo>
                  <a:cubicBezTo>
                    <a:pt x="6" y="261"/>
                    <a:pt x="6" y="261"/>
                    <a:pt x="6" y="261"/>
                  </a:cubicBezTo>
                  <a:cubicBezTo>
                    <a:pt x="6" y="261"/>
                    <a:pt x="6" y="261"/>
                    <a:pt x="6" y="261"/>
                  </a:cubicBezTo>
                  <a:cubicBezTo>
                    <a:pt x="6" y="261"/>
                    <a:pt x="6" y="261"/>
                    <a:pt x="6" y="261"/>
                  </a:cubicBezTo>
                  <a:cubicBezTo>
                    <a:pt x="6" y="261"/>
                    <a:pt x="6" y="261"/>
                    <a:pt x="6" y="261"/>
                  </a:cubicBezTo>
                  <a:cubicBezTo>
                    <a:pt x="6" y="261"/>
                    <a:pt x="6" y="262"/>
                    <a:pt x="6" y="262"/>
                  </a:cubicBezTo>
                  <a:cubicBezTo>
                    <a:pt x="6" y="262"/>
                    <a:pt x="6" y="262"/>
                    <a:pt x="6" y="262"/>
                  </a:cubicBezTo>
                  <a:cubicBezTo>
                    <a:pt x="6" y="262"/>
                    <a:pt x="6" y="262"/>
                    <a:pt x="6" y="262"/>
                  </a:cubicBezTo>
                  <a:cubicBezTo>
                    <a:pt x="6" y="262"/>
                    <a:pt x="6" y="262"/>
                    <a:pt x="6" y="262"/>
                  </a:cubicBezTo>
                  <a:cubicBezTo>
                    <a:pt x="6" y="262"/>
                    <a:pt x="6" y="262"/>
                    <a:pt x="6" y="262"/>
                  </a:cubicBezTo>
                  <a:cubicBezTo>
                    <a:pt x="6" y="262"/>
                    <a:pt x="6" y="262"/>
                    <a:pt x="6" y="262"/>
                  </a:cubicBezTo>
                  <a:cubicBezTo>
                    <a:pt x="6" y="263"/>
                    <a:pt x="7" y="265"/>
                    <a:pt x="7" y="266"/>
                  </a:cubicBezTo>
                  <a:cubicBezTo>
                    <a:pt x="8" y="269"/>
                    <a:pt x="11" y="271"/>
                    <a:pt x="14" y="271"/>
                  </a:cubicBezTo>
                  <a:cubicBezTo>
                    <a:pt x="14" y="271"/>
                    <a:pt x="15" y="271"/>
                    <a:pt x="16" y="271"/>
                  </a:cubicBezTo>
                  <a:cubicBezTo>
                    <a:pt x="20" y="270"/>
                    <a:pt x="22" y="266"/>
                    <a:pt x="21" y="262"/>
                  </a:cubicBezTo>
                  <a:cubicBezTo>
                    <a:pt x="18" y="249"/>
                    <a:pt x="16" y="236"/>
                    <a:pt x="15" y="222"/>
                  </a:cubicBezTo>
                  <a:cubicBezTo>
                    <a:pt x="15" y="219"/>
                    <a:pt x="12" y="216"/>
                    <a:pt x="8" y="216"/>
                  </a:cubicBezTo>
                  <a:close/>
                  <a:moveTo>
                    <a:pt x="28" y="296"/>
                  </a:moveTo>
                  <a:cubicBezTo>
                    <a:pt x="27" y="296"/>
                    <a:pt x="26" y="296"/>
                    <a:pt x="25" y="296"/>
                  </a:cubicBezTo>
                  <a:cubicBezTo>
                    <a:pt x="22" y="298"/>
                    <a:pt x="20" y="302"/>
                    <a:pt x="22" y="306"/>
                  </a:cubicBezTo>
                  <a:cubicBezTo>
                    <a:pt x="24" y="311"/>
                    <a:pt x="26" y="315"/>
                    <a:pt x="29" y="319"/>
                  </a:cubicBezTo>
                  <a:cubicBezTo>
                    <a:pt x="29" y="319"/>
                    <a:pt x="29" y="319"/>
                    <a:pt x="29" y="319"/>
                  </a:cubicBezTo>
                  <a:cubicBezTo>
                    <a:pt x="29" y="320"/>
                    <a:pt x="29" y="320"/>
                    <a:pt x="29" y="320"/>
                  </a:cubicBezTo>
                  <a:cubicBezTo>
                    <a:pt x="29" y="320"/>
                    <a:pt x="29" y="320"/>
                    <a:pt x="29" y="320"/>
                  </a:cubicBezTo>
                  <a:cubicBezTo>
                    <a:pt x="29" y="320"/>
                    <a:pt x="29" y="320"/>
                    <a:pt x="29" y="320"/>
                  </a:cubicBezTo>
                  <a:cubicBezTo>
                    <a:pt x="29" y="320"/>
                    <a:pt x="29" y="320"/>
                    <a:pt x="29" y="320"/>
                  </a:cubicBezTo>
                  <a:cubicBezTo>
                    <a:pt x="29" y="320"/>
                    <a:pt x="29" y="320"/>
                    <a:pt x="29" y="320"/>
                  </a:cubicBezTo>
                  <a:cubicBezTo>
                    <a:pt x="30" y="320"/>
                    <a:pt x="30" y="320"/>
                    <a:pt x="30" y="320"/>
                  </a:cubicBezTo>
                  <a:cubicBezTo>
                    <a:pt x="30" y="320"/>
                    <a:pt x="30" y="321"/>
                    <a:pt x="30" y="321"/>
                  </a:cubicBezTo>
                  <a:cubicBezTo>
                    <a:pt x="30" y="321"/>
                    <a:pt x="30" y="321"/>
                    <a:pt x="30" y="321"/>
                  </a:cubicBezTo>
                  <a:cubicBezTo>
                    <a:pt x="30" y="321"/>
                    <a:pt x="30" y="321"/>
                    <a:pt x="30" y="321"/>
                  </a:cubicBezTo>
                  <a:cubicBezTo>
                    <a:pt x="30" y="321"/>
                    <a:pt x="30" y="321"/>
                    <a:pt x="30" y="321"/>
                  </a:cubicBezTo>
                  <a:cubicBezTo>
                    <a:pt x="30" y="321"/>
                    <a:pt x="30" y="321"/>
                    <a:pt x="30" y="321"/>
                  </a:cubicBezTo>
                  <a:cubicBezTo>
                    <a:pt x="30" y="321"/>
                    <a:pt x="30" y="321"/>
                    <a:pt x="30" y="321"/>
                  </a:cubicBezTo>
                  <a:cubicBezTo>
                    <a:pt x="30" y="321"/>
                    <a:pt x="30" y="321"/>
                    <a:pt x="30" y="321"/>
                  </a:cubicBezTo>
                  <a:cubicBezTo>
                    <a:pt x="30" y="321"/>
                    <a:pt x="30" y="322"/>
                    <a:pt x="30" y="322"/>
                  </a:cubicBezTo>
                  <a:cubicBezTo>
                    <a:pt x="30" y="322"/>
                    <a:pt x="30" y="322"/>
                    <a:pt x="30" y="322"/>
                  </a:cubicBezTo>
                  <a:cubicBezTo>
                    <a:pt x="30" y="322"/>
                    <a:pt x="30" y="322"/>
                    <a:pt x="30" y="322"/>
                  </a:cubicBezTo>
                  <a:cubicBezTo>
                    <a:pt x="30" y="322"/>
                    <a:pt x="30" y="322"/>
                    <a:pt x="31" y="322"/>
                  </a:cubicBezTo>
                  <a:cubicBezTo>
                    <a:pt x="31" y="322"/>
                    <a:pt x="31" y="322"/>
                    <a:pt x="31" y="322"/>
                  </a:cubicBezTo>
                  <a:cubicBezTo>
                    <a:pt x="31" y="322"/>
                    <a:pt x="31" y="322"/>
                    <a:pt x="31" y="322"/>
                  </a:cubicBezTo>
                  <a:cubicBezTo>
                    <a:pt x="31" y="322"/>
                    <a:pt x="31" y="322"/>
                    <a:pt x="31" y="322"/>
                  </a:cubicBezTo>
                  <a:cubicBezTo>
                    <a:pt x="31" y="322"/>
                    <a:pt x="31" y="323"/>
                    <a:pt x="31" y="323"/>
                  </a:cubicBezTo>
                  <a:cubicBezTo>
                    <a:pt x="31" y="323"/>
                    <a:pt x="31" y="323"/>
                    <a:pt x="31" y="323"/>
                  </a:cubicBezTo>
                  <a:cubicBezTo>
                    <a:pt x="31" y="323"/>
                    <a:pt x="31" y="323"/>
                    <a:pt x="31" y="323"/>
                  </a:cubicBezTo>
                  <a:cubicBezTo>
                    <a:pt x="31" y="323"/>
                    <a:pt x="31" y="323"/>
                    <a:pt x="31" y="323"/>
                  </a:cubicBezTo>
                  <a:cubicBezTo>
                    <a:pt x="31" y="323"/>
                    <a:pt x="31" y="323"/>
                    <a:pt x="31" y="323"/>
                  </a:cubicBezTo>
                  <a:cubicBezTo>
                    <a:pt x="31" y="323"/>
                    <a:pt x="31" y="323"/>
                    <a:pt x="31" y="323"/>
                  </a:cubicBezTo>
                  <a:cubicBezTo>
                    <a:pt x="31" y="323"/>
                    <a:pt x="31" y="323"/>
                    <a:pt x="31" y="324"/>
                  </a:cubicBezTo>
                  <a:cubicBezTo>
                    <a:pt x="31" y="324"/>
                    <a:pt x="31" y="324"/>
                    <a:pt x="31" y="324"/>
                  </a:cubicBezTo>
                  <a:cubicBezTo>
                    <a:pt x="32" y="324"/>
                    <a:pt x="32" y="324"/>
                    <a:pt x="32" y="324"/>
                  </a:cubicBezTo>
                  <a:cubicBezTo>
                    <a:pt x="32" y="324"/>
                    <a:pt x="32" y="324"/>
                    <a:pt x="32" y="324"/>
                  </a:cubicBezTo>
                  <a:cubicBezTo>
                    <a:pt x="32" y="324"/>
                    <a:pt x="32" y="325"/>
                    <a:pt x="32" y="325"/>
                  </a:cubicBezTo>
                  <a:cubicBezTo>
                    <a:pt x="32" y="325"/>
                    <a:pt x="32" y="325"/>
                    <a:pt x="32" y="325"/>
                  </a:cubicBezTo>
                  <a:cubicBezTo>
                    <a:pt x="32" y="325"/>
                    <a:pt x="32" y="325"/>
                    <a:pt x="32" y="325"/>
                  </a:cubicBezTo>
                  <a:cubicBezTo>
                    <a:pt x="32" y="325"/>
                    <a:pt x="32" y="325"/>
                    <a:pt x="32" y="325"/>
                  </a:cubicBezTo>
                  <a:cubicBezTo>
                    <a:pt x="32" y="325"/>
                    <a:pt x="32" y="325"/>
                    <a:pt x="32" y="325"/>
                  </a:cubicBezTo>
                  <a:cubicBezTo>
                    <a:pt x="32" y="325"/>
                    <a:pt x="32" y="325"/>
                    <a:pt x="33" y="325"/>
                  </a:cubicBezTo>
                  <a:cubicBezTo>
                    <a:pt x="33" y="325"/>
                    <a:pt x="33" y="325"/>
                    <a:pt x="33" y="325"/>
                  </a:cubicBezTo>
                  <a:cubicBezTo>
                    <a:pt x="33" y="326"/>
                    <a:pt x="33" y="326"/>
                    <a:pt x="33" y="326"/>
                  </a:cubicBezTo>
                  <a:cubicBezTo>
                    <a:pt x="33" y="326"/>
                    <a:pt x="33" y="326"/>
                    <a:pt x="33" y="326"/>
                  </a:cubicBezTo>
                  <a:cubicBezTo>
                    <a:pt x="33" y="326"/>
                    <a:pt x="33" y="326"/>
                    <a:pt x="33" y="326"/>
                  </a:cubicBezTo>
                  <a:cubicBezTo>
                    <a:pt x="33" y="326"/>
                    <a:pt x="33" y="326"/>
                    <a:pt x="33" y="326"/>
                  </a:cubicBezTo>
                  <a:cubicBezTo>
                    <a:pt x="33" y="326"/>
                    <a:pt x="33" y="326"/>
                    <a:pt x="33" y="326"/>
                  </a:cubicBezTo>
                  <a:cubicBezTo>
                    <a:pt x="33" y="326"/>
                    <a:pt x="33" y="326"/>
                    <a:pt x="33" y="326"/>
                  </a:cubicBezTo>
                  <a:cubicBezTo>
                    <a:pt x="33" y="326"/>
                    <a:pt x="33" y="326"/>
                    <a:pt x="33" y="326"/>
                  </a:cubicBezTo>
                  <a:cubicBezTo>
                    <a:pt x="33" y="326"/>
                    <a:pt x="33" y="327"/>
                    <a:pt x="33" y="327"/>
                  </a:cubicBezTo>
                  <a:cubicBezTo>
                    <a:pt x="33" y="327"/>
                    <a:pt x="33" y="327"/>
                    <a:pt x="33" y="327"/>
                  </a:cubicBezTo>
                  <a:cubicBezTo>
                    <a:pt x="33" y="327"/>
                    <a:pt x="33" y="327"/>
                    <a:pt x="34" y="327"/>
                  </a:cubicBezTo>
                  <a:cubicBezTo>
                    <a:pt x="34" y="327"/>
                    <a:pt x="34" y="327"/>
                    <a:pt x="34" y="327"/>
                  </a:cubicBezTo>
                  <a:cubicBezTo>
                    <a:pt x="34" y="327"/>
                    <a:pt x="34" y="327"/>
                    <a:pt x="34" y="327"/>
                  </a:cubicBezTo>
                  <a:cubicBezTo>
                    <a:pt x="34" y="327"/>
                    <a:pt x="34" y="327"/>
                    <a:pt x="34" y="327"/>
                  </a:cubicBezTo>
                  <a:cubicBezTo>
                    <a:pt x="34" y="327"/>
                    <a:pt x="34" y="327"/>
                    <a:pt x="34" y="327"/>
                  </a:cubicBezTo>
                  <a:cubicBezTo>
                    <a:pt x="34" y="327"/>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5" y="328"/>
                    <a:pt x="35" y="329"/>
                    <a:pt x="35" y="329"/>
                  </a:cubicBezTo>
                  <a:cubicBezTo>
                    <a:pt x="35" y="329"/>
                    <a:pt x="35" y="329"/>
                    <a:pt x="35" y="329"/>
                  </a:cubicBezTo>
                  <a:cubicBezTo>
                    <a:pt x="35" y="329"/>
                    <a:pt x="35" y="329"/>
                    <a:pt x="35" y="329"/>
                  </a:cubicBezTo>
                  <a:cubicBezTo>
                    <a:pt x="35" y="329"/>
                    <a:pt x="35" y="329"/>
                    <a:pt x="35" y="329"/>
                  </a:cubicBezTo>
                  <a:cubicBezTo>
                    <a:pt x="35" y="329"/>
                    <a:pt x="36" y="330"/>
                    <a:pt x="36" y="331"/>
                  </a:cubicBezTo>
                  <a:cubicBezTo>
                    <a:pt x="36" y="331"/>
                    <a:pt x="36" y="331"/>
                    <a:pt x="36" y="331"/>
                  </a:cubicBezTo>
                  <a:cubicBezTo>
                    <a:pt x="36" y="331"/>
                    <a:pt x="36" y="331"/>
                    <a:pt x="36" y="331"/>
                  </a:cubicBezTo>
                  <a:cubicBezTo>
                    <a:pt x="36" y="331"/>
                    <a:pt x="36" y="331"/>
                    <a:pt x="36" y="331"/>
                  </a:cubicBezTo>
                  <a:cubicBezTo>
                    <a:pt x="36" y="331"/>
                    <a:pt x="36" y="331"/>
                    <a:pt x="36" y="331"/>
                  </a:cubicBezTo>
                  <a:cubicBezTo>
                    <a:pt x="36" y="331"/>
                    <a:pt x="36" y="331"/>
                    <a:pt x="36" y="331"/>
                  </a:cubicBezTo>
                  <a:cubicBezTo>
                    <a:pt x="36" y="331"/>
                    <a:pt x="36" y="331"/>
                    <a:pt x="36" y="331"/>
                  </a:cubicBezTo>
                  <a:cubicBezTo>
                    <a:pt x="37" y="331"/>
                    <a:pt x="37" y="331"/>
                    <a:pt x="37" y="331"/>
                  </a:cubicBezTo>
                  <a:cubicBezTo>
                    <a:pt x="37" y="332"/>
                    <a:pt x="37" y="332"/>
                    <a:pt x="37" y="332"/>
                  </a:cubicBezTo>
                  <a:cubicBezTo>
                    <a:pt x="37" y="332"/>
                    <a:pt x="37" y="332"/>
                    <a:pt x="37" y="332"/>
                  </a:cubicBezTo>
                  <a:cubicBezTo>
                    <a:pt x="37" y="332"/>
                    <a:pt x="37" y="332"/>
                    <a:pt x="37" y="332"/>
                  </a:cubicBezTo>
                  <a:cubicBezTo>
                    <a:pt x="37" y="332"/>
                    <a:pt x="37" y="332"/>
                    <a:pt x="37" y="332"/>
                  </a:cubicBezTo>
                  <a:cubicBezTo>
                    <a:pt x="37" y="332"/>
                    <a:pt x="37" y="332"/>
                    <a:pt x="37" y="332"/>
                  </a:cubicBezTo>
                  <a:cubicBezTo>
                    <a:pt x="37" y="332"/>
                    <a:pt x="37" y="332"/>
                    <a:pt x="37" y="332"/>
                  </a:cubicBezTo>
                  <a:cubicBezTo>
                    <a:pt x="37" y="332"/>
                    <a:pt x="37" y="332"/>
                    <a:pt x="37" y="333"/>
                  </a:cubicBezTo>
                  <a:cubicBezTo>
                    <a:pt x="37" y="333"/>
                    <a:pt x="37" y="333"/>
                    <a:pt x="37" y="333"/>
                  </a:cubicBezTo>
                  <a:cubicBezTo>
                    <a:pt x="40" y="336"/>
                    <a:pt x="42" y="339"/>
                    <a:pt x="45" y="343"/>
                  </a:cubicBezTo>
                  <a:cubicBezTo>
                    <a:pt x="46" y="344"/>
                    <a:pt x="48" y="345"/>
                    <a:pt x="50" y="345"/>
                  </a:cubicBezTo>
                  <a:cubicBezTo>
                    <a:pt x="52" y="345"/>
                    <a:pt x="53" y="345"/>
                    <a:pt x="55" y="344"/>
                  </a:cubicBezTo>
                  <a:cubicBezTo>
                    <a:pt x="58" y="341"/>
                    <a:pt x="58" y="337"/>
                    <a:pt x="56" y="334"/>
                  </a:cubicBezTo>
                  <a:cubicBezTo>
                    <a:pt x="48" y="323"/>
                    <a:pt x="41" y="312"/>
                    <a:pt x="35" y="300"/>
                  </a:cubicBezTo>
                  <a:cubicBezTo>
                    <a:pt x="33" y="297"/>
                    <a:pt x="31" y="296"/>
                    <a:pt x="28" y="296"/>
                  </a:cubicBezTo>
                  <a:close/>
                  <a:moveTo>
                    <a:pt x="79" y="361"/>
                  </a:moveTo>
                  <a:cubicBezTo>
                    <a:pt x="77" y="361"/>
                    <a:pt x="75" y="362"/>
                    <a:pt x="73" y="364"/>
                  </a:cubicBezTo>
                  <a:cubicBezTo>
                    <a:pt x="71" y="367"/>
                    <a:pt x="71" y="371"/>
                    <a:pt x="74" y="374"/>
                  </a:cubicBezTo>
                  <a:cubicBezTo>
                    <a:pt x="77" y="376"/>
                    <a:pt x="80" y="379"/>
                    <a:pt x="83" y="381"/>
                  </a:cubicBezTo>
                  <a:cubicBezTo>
                    <a:pt x="83" y="381"/>
                    <a:pt x="84" y="381"/>
                    <a:pt x="84" y="381"/>
                  </a:cubicBezTo>
                  <a:cubicBezTo>
                    <a:pt x="84" y="382"/>
                    <a:pt x="84" y="382"/>
                    <a:pt x="84" y="382"/>
                  </a:cubicBezTo>
                  <a:cubicBezTo>
                    <a:pt x="84" y="382"/>
                    <a:pt x="84" y="382"/>
                    <a:pt x="84" y="382"/>
                  </a:cubicBezTo>
                  <a:cubicBezTo>
                    <a:pt x="84" y="382"/>
                    <a:pt x="84" y="382"/>
                    <a:pt x="84" y="382"/>
                  </a:cubicBezTo>
                  <a:cubicBezTo>
                    <a:pt x="84" y="382"/>
                    <a:pt x="84" y="382"/>
                    <a:pt x="84" y="382"/>
                  </a:cubicBezTo>
                  <a:cubicBezTo>
                    <a:pt x="84" y="382"/>
                    <a:pt x="84" y="382"/>
                    <a:pt x="84" y="382"/>
                  </a:cubicBezTo>
                  <a:cubicBezTo>
                    <a:pt x="84" y="382"/>
                    <a:pt x="84" y="382"/>
                    <a:pt x="84" y="382"/>
                  </a:cubicBezTo>
                  <a:cubicBezTo>
                    <a:pt x="84" y="382"/>
                    <a:pt x="84" y="382"/>
                    <a:pt x="84" y="382"/>
                  </a:cubicBezTo>
                  <a:cubicBezTo>
                    <a:pt x="84" y="382"/>
                    <a:pt x="85" y="382"/>
                    <a:pt x="85" y="382"/>
                  </a:cubicBezTo>
                  <a:cubicBezTo>
                    <a:pt x="85" y="382"/>
                    <a:pt x="85" y="382"/>
                    <a:pt x="85" y="382"/>
                  </a:cubicBezTo>
                  <a:cubicBezTo>
                    <a:pt x="85" y="382"/>
                    <a:pt x="85" y="382"/>
                    <a:pt x="85" y="382"/>
                  </a:cubicBezTo>
                  <a:cubicBezTo>
                    <a:pt x="85" y="383"/>
                    <a:pt x="85" y="383"/>
                    <a:pt x="85" y="383"/>
                  </a:cubicBezTo>
                  <a:cubicBezTo>
                    <a:pt x="85" y="383"/>
                    <a:pt x="85" y="383"/>
                    <a:pt x="85" y="383"/>
                  </a:cubicBezTo>
                  <a:cubicBezTo>
                    <a:pt x="85" y="383"/>
                    <a:pt x="85" y="383"/>
                    <a:pt x="85" y="383"/>
                  </a:cubicBezTo>
                  <a:cubicBezTo>
                    <a:pt x="85" y="383"/>
                    <a:pt x="85" y="383"/>
                    <a:pt x="85" y="383"/>
                  </a:cubicBezTo>
                  <a:cubicBezTo>
                    <a:pt x="85" y="383"/>
                    <a:pt x="85" y="383"/>
                    <a:pt x="86" y="383"/>
                  </a:cubicBezTo>
                  <a:cubicBezTo>
                    <a:pt x="86" y="383"/>
                    <a:pt x="86" y="383"/>
                    <a:pt x="86" y="383"/>
                  </a:cubicBezTo>
                  <a:cubicBezTo>
                    <a:pt x="86" y="383"/>
                    <a:pt x="86" y="383"/>
                    <a:pt x="86" y="383"/>
                  </a:cubicBezTo>
                  <a:cubicBezTo>
                    <a:pt x="86" y="383"/>
                    <a:pt x="86" y="383"/>
                    <a:pt x="86" y="383"/>
                  </a:cubicBezTo>
                  <a:cubicBezTo>
                    <a:pt x="86" y="383"/>
                    <a:pt x="86" y="383"/>
                    <a:pt x="86" y="383"/>
                  </a:cubicBezTo>
                  <a:cubicBezTo>
                    <a:pt x="86" y="383"/>
                    <a:pt x="86" y="383"/>
                    <a:pt x="86" y="383"/>
                  </a:cubicBezTo>
                  <a:cubicBezTo>
                    <a:pt x="86" y="383"/>
                    <a:pt x="86" y="384"/>
                    <a:pt x="86" y="384"/>
                  </a:cubicBezTo>
                  <a:cubicBezTo>
                    <a:pt x="86" y="384"/>
                    <a:pt x="86" y="384"/>
                    <a:pt x="86" y="384"/>
                  </a:cubicBezTo>
                  <a:cubicBezTo>
                    <a:pt x="86" y="384"/>
                    <a:pt x="86" y="384"/>
                    <a:pt x="87" y="384"/>
                  </a:cubicBezTo>
                  <a:cubicBezTo>
                    <a:pt x="87" y="384"/>
                    <a:pt x="87" y="384"/>
                    <a:pt x="87" y="384"/>
                  </a:cubicBezTo>
                  <a:cubicBezTo>
                    <a:pt x="87" y="384"/>
                    <a:pt x="87" y="384"/>
                    <a:pt x="87" y="384"/>
                  </a:cubicBezTo>
                  <a:cubicBezTo>
                    <a:pt x="87" y="384"/>
                    <a:pt x="87" y="384"/>
                    <a:pt x="87" y="384"/>
                  </a:cubicBezTo>
                  <a:cubicBezTo>
                    <a:pt x="87" y="384"/>
                    <a:pt x="87" y="384"/>
                    <a:pt x="87" y="384"/>
                  </a:cubicBezTo>
                  <a:cubicBezTo>
                    <a:pt x="87" y="384"/>
                    <a:pt x="87" y="384"/>
                    <a:pt x="87" y="384"/>
                  </a:cubicBezTo>
                  <a:cubicBezTo>
                    <a:pt x="87" y="384"/>
                    <a:pt x="87" y="384"/>
                    <a:pt x="87" y="384"/>
                  </a:cubicBezTo>
                  <a:cubicBezTo>
                    <a:pt x="88" y="384"/>
                    <a:pt x="88" y="385"/>
                    <a:pt x="88" y="385"/>
                  </a:cubicBezTo>
                  <a:cubicBezTo>
                    <a:pt x="88" y="385"/>
                    <a:pt x="88" y="385"/>
                    <a:pt x="88" y="385"/>
                  </a:cubicBezTo>
                  <a:cubicBezTo>
                    <a:pt x="88" y="385"/>
                    <a:pt x="88" y="385"/>
                    <a:pt x="88" y="385"/>
                  </a:cubicBezTo>
                  <a:cubicBezTo>
                    <a:pt x="88" y="385"/>
                    <a:pt x="88" y="385"/>
                    <a:pt x="88" y="385"/>
                  </a:cubicBezTo>
                  <a:cubicBezTo>
                    <a:pt x="88" y="385"/>
                    <a:pt x="88" y="385"/>
                    <a:pt x="88" y="385"/>
                  </a:cubicBezTo>
                  <a:cubicBezTo>
                    <a:pt x="88" y="385"/>
                    <a:pt x="88" y="385"/>
                    <a:pt x="88" y="385"/>
                  </a:cubicBezTo>
                  <a:cubicBezTo>
                    <a:pt x="89" y="385"/>
                    <a:pt x="89" y="385"/>
                    <a:pt x="89" y="385"/>
                  </a:cubicBezTo>
                  <a:cubicBezTo>
                    <a:pt x="89" y="385"/>
                    <a:pt x="89" y="385"/>
                    <a:pt x="89" y="385"/>
                  </a:cubicBezTo>
                  <a:cubicBezTo>
                    <a:pt x="89" y="385"/>
                    <a:pt x="89" y="385"/>
                    <a:pt x="89" y="386"/>
                  </a:cubicBezTo>
                  <a:cubicBezTo>
                    <a:pt x="89" y="386"/>
                    <a:pt x="89" y="386"/>
                    <a:pt x="89" y="386"/>
                  </a:cubicBezTo>
                  <a:cubicBezTo>
                    <a:pt x="89" y="386"/>
                    <a:pt x="89" y="386"/>
                    <a:pt x="89" y="386"/>
                  </a:cubicBezTo>
                  <a:cubicBezTo>
                    <a:pt x="89" y="386"/>
                    <a:pt x="89" y="386"/>
                    <a:pt x="89" y="386"/>
                  </a:cubicBezTo>
                  <a:cubicBezTo>
                    <a:pt x="89" y="386"/>
                    <a:pt x="89" y="386"/>
                    <a:pt x="89" y="386"/>
                  </a:cubicBezTo>
                  <a:cubicBezTo>
                    <a:pt x="90" y="386"/>
                    <a:pt x="90" y="386"/>
                    <a:pt x="90" y="386"/>
                  </a:cubicBezTo>
                  <a:cubicBezTo>
                    <a:pt x="90" y="386"/>
                    <a:pt x="90" y="386"/>
                    <a:pt x="90" y="386"/>
                  </a:cubicBezTo>
                  <a:cubicBezTo>
                    <a:pt x="90" y="386"/>
                    <a:pt x="90" y="386"/>
                    <a:pt x="90" y="386"/>
                  </a:cubicBezTo>
                  <a:cubicBezTo>
                    <a:pt x="90" y="386"/>
                    <a:pt x="90" y="386"/>
                    <a:pt x="90" y="386"/>
                  </a:cubicBezTo>
                  <a:cubicBezTo>
                    <a:pt x="90" y="386"/>
                    <a:pt x="90" y="386"/>
                    <a:pt x="90" y="386"/>
                  </a:cubicBezTo>
                  <a:cubicBezTo>
                    <a:pt x="90" y="386"/>
                    <a:pt x="90" y="386"/>
                    <a:pt x="90" y="386"/>
                  </a:cubicBezTo>
                  <a:cubicBezTo>
                    <a:pt x="90" y="386"/>
                    <a:pt x="90" y="387"/>
                    <a:pt x="90" y="387"/>
                  </a:cubicBezTo>
                  <a:cubicBezTo>
                    <a:pt x="90" y="387"/>
                    <a:pt x="90" y="387"/>
                    <a:pt x="91" y="387"/>
                  </a:cubicBezTo>
                  <a:cubicBezTo>
                    <a:pt x="91" y="387"/>
                    <a:pt x="91" y="387"/>
                    <a:pt x="91" y="387"/>
                  </a:cubicBezTo>
                  <a:cubicBezTo>
                    <a:pt x="91" y="387"/>
                    <a:pt x="91" y="387"/>
                    <a:pt x="91" y="387"/>
                  </a:cubicBezTo>
                  <a:cubicBezTo>
                    <a:pt x="91" y="387"/>
                    <a:pt x="91" y="387"/>
                    <a:pt x="91" y="387"/>
                  </a:cubicBezTo>
                  <a:cubicBezTo>
                    <a:pt x="91" y="387"/>
                    <a:pt x="91" y="387"/>
                    <a:pt x="91" y="387"/>
                  </a:cubicBezTo>
                  <a:cubicBezTo>
                    <a:pt x="91" y="387"/>
                    <a:pt x="91" y="387"/>
                    <a:pt x="91" y="387"/>
                  </a:cubicBezTo>
                  <a:cubicBezTo>
                    <a:pt x="91" y="387"/>
                    <a:pt x="91" y="387"/>
                    <a:pt x="91" y="387"/>
                  </a:cubicBezTo>
                  <a:cubicBezTo>
                    <a:pt x="91" y="387"/>
                    <a:pt x="91" y="387"/>
                    <a:pt x="91" y="387"/>
                  </a:cubicBezTo>
                  <a:cubicBezTo>
                    <a:pt x="92" y="387"/>
                    <a:pt x="92" y="387"/>
                    <a:pt x="92" y="387"/>
                  </a:cubicBezTo>
                  <a:cubicBezTo>
                    <a:pt x="92" y="387"/>
                    <a:pt x="92" y="387"/>
                    <a:pt x="92" y="387"/>
                  </a:cubicBezTo>
                  <a:cubicBezTo>
                    <a:pt x="92" y="388"/>
                    <a:pt x="92" y="388"/>
                    <a:pt x="92" y="388"/>
                  </a:cubicBezTo>
                  <a:cubicBezTo>
                    <a:pt x="92" y="388"/>
                    <a:pt x="92" y="388"/>
                    <a:pt x="92" y="388"/>
                  </a:cubicBezTo>
                  <a:cubicBezTo>
                    <a:pt x="92" y="388"/>
                    <a:pt x="92" y="388"/>
                    <a:pt x="92" y="388"/>
                  </a:cubicBezTo>
                  <a:cubicBezTo>
                    <a:pt x="92" y="388"/>
                    <a:pt x="92" y="388"/>
                    <a:pt x="92" y="388"/>
                  </a:cubicBezTo>
                  <a:cubicBezTo>
                    <a:pt x="93" y="388"/>
                    <a:pt x="93" y="388"/>
                    <a:pt x="93" y="389"/>
                  </a:cubicBezTo>
                  <a:cubicBezTo>
                    <a:pt x="93" y="389"/>
                    <a:pt x="93" y="389"/>
                    <a:pt x="93" y="389"/>
                  </a:cubicBezTo>
                  <a:cubicBezTo>
                    <a:pt x="93" y="389"/>
                    <a:pt x="94" y="389"/>
                    <a:pt x="94" y="389"/>
                  </a:cubicBezTo>
                  <a:cubicBezTo>
                    <a:pt x="94" y="389"/>
                    <a:pt x="94" y="389"/>
                    <a:pt x="94" y="389"/>
                  </a:cubicBezTo>
                  <a:cubicBezTo>
                    <a:pt x="94" y="389"/>
                    <a:pt x="94" y="389"/>
                    <a:pt x="94" y="389"/>
                  </a:cubicBezTo>
                  <a:cubicBezTo>
                    <a:pt x="94" y="389"/>
                    <a:pt x="94" y="389"/>
                    <a:pt x="94" y="389"/>
                  </a:cubicBezTo>
                  <a:cubicBezTo>
                    <a:pt x="94" y="389"/>
                    <a:pt x="94" y="389"/>
                    <a:pt x="94" y="389"/>
                  </a:cubicBezTo>
                  <a:cubicBezTo>
                    <a:pt x="94" y="389"/>
                    <a:pt x="94" y="389"/>
                    <a:pt x="94" y="389"/>
                  </a:cubicBezTo>
                  <a:cubicBezTo>
                    <a:pt x="94" y="389"/>
                    <a:pt x="94" y="389"/>
                    <a:pt x="94" y="389"/>
                  </a:cubicBezTo>
                  <a:cubicBezTo>
                    <a:pt x="94" y="389"/>
                    <a:pt x="95" y="389"/>
                    <a:pt x="95" y="389"/>
                  </a:cubicBezTo>
                  <a:cubicBezTo>
                    <a:pt x="95" y="389"/>
                    <a:pt x="95" y="389"/>
                    <a:pt x="95" y="390"/>
                  </a:cubicBezTo>
                  <a:cubicBezTo>
                    <a:pt x="95" y="390"/>
                    <a:pt x="95" y="390"/>
                    <a:pt x="95" y="390"/>
                  </a:cubicBezTo>
                  <a:cubicBezTo>
                    <a:pt x="95" y="390"/>
                    <a:pt x="95" y="390"/>
                    <a:pt x="95" y="390"/>
                  </a:cubicBezTo>
                  <a:cubicBezTo>
                    <a:pt x="95" y="390"/>
                    <a:pt x="95" y="390"/>
                    <a:pt x="95" y="390"/>
                  </a:cubicBezTo>
                  <a:cubicBezTo>
                    <a:pt x="95" y="390"/>
                    <a:pt x="95" y="390"/>
                    <a:pt x="95" y="390"/>
                  </a:cubicBezTo>
                  <a:cubicBezTo>
                    <a:pt x="95" y="390"/>
                    <a:pt x="95" y="390"/>
                    <a:pt x="95" y="390"/>
                  </a:cubicBezTo>
                  <a:cubicBezTo>
                    <a:pt x="95" y="390"/>
                    <a:pt x="96" y="390"/>
                    <a:pt x="96" y="390"/>
                  </a:cubicBezTo>
                  <a:cubicBezTo>
                    <a:pt x="96" y="390"/>
                    <a:pt x="96" y="390"/>
                    <a:pt x="96" y="390"/>
                  </a:cubicBezTo>
                  <a:cubicBezTo>
                    <a:pt x="96" y="390"/>
                    <a:pt x="96" y="390"/>
                    <a:pt x="96" y="390"/>
                  </a:cubicBezTo>
                  <a:cubicBezTo>
                    <a:pt x="96" y="390"/>
                    <a:pt x="96" y="390"/>
                    <a:pt x="96" y="390"/>
                  </a:cubicBezTo>
                  <a:cubicBezTo>
                    <a:pt x="96" y="390"/>
                    <a:pt x="96" y="390"/>
                    <a:pt x="96" y="390"/>
                  </a:cubicBezTo>
                  <a:cubicBezTo>
                    <a:pt x="96" y="390"/>
                    <a:pt x="96" y="390"/>
                    <a:pt x="96" y="391"/>
                  </a:cubicBezTo>
                  <a:cubicBezTo>
                    <a:pt x="96" y="391"/>
                    <a:pt x="96" y="391"/>
                    <a:pt x="96" y="391"/>
                  </a:cubicBezTo>
                  <a:cubicBezTo>
                    <a:pt x="96" y="391"/>
                    <a:pt x="96" y="391"/>
                    <a:pt x="96" y="391"/>
                  </a:cubicBezTo>
                  <a:cubicBezTo>
                    <a:pt x="97" y="391"/>
                    <a:pt x="97" y="391"/>
                    <a:pt x="97" y="391"/>
                  </a:cubicBezTo>
                  <a:cubicBezTo>
                    <a:pt x="97" y="391"/>
                    <a:pt x="97" y="391"/>
                    <a:pt x="97" y="391"/>
                  </a:cubicBezTo>
                  <a:cubicBezTo>
                    <a:pt x="97" y="391"/>
                    <a:pt x="97" y="391"/>
                    <a:pt x="97" y="391"/>
                  </a:cubicBezTo>
                  <a:cubicBezTo>
                    <a:pt x="97" y="391"/>
                    <a:pt x="97" y="391"/>
                    <a:pt x="97" y="391"/>
                  </a:cubicBezTo>
                  <a:cubicBezTo>
                    <a:pt x="97" y="391"/>
                    <a:pt x="97" y="391"/>
                    <a:pt x="97" y="391"/>
                  </a:cubicBezTo>
                  <a:cubicBezTo>
                    <a:pt x="97" y="391"/>
                    <a:pt x="97" y="391"/>
                    <a:pt x="97" y="391"/>
                  </a:cubicBezTo>
                  <a:cubicBezTo>
                    <a:pt x="97" y="391"/>
                    <a:pt x="97" y="391"/>
                    <a:pt x="98" y="391"/>
                  </a:cubicBezTo>
                  <a:cubicBezTo>
                    <a:pt x="98" y="391"/>
                    <a:pt x="98" y="391"/>
                    <a:pt x="98" y="391"/>
                  </a:cubicBezTo>
                  <a:cubicBezTo>
                    <a:pt x="98" y="391"/>
                    <a:pt x="98" y="392"/>
                    <a:pt x="98" y="392"/>
                  </a:cubicBezTo>
                  <a:cubicBezTo>
                    <a:pt x="98" y="392"/>
                    <a:pt x="98" y="392"/>
                    <a:pt x="98" y="392"/>
                  </a:cubicBezTo>
                  <a:cubicBezTo>
                    <a:pt x="98" y="392"/>
                    <a:pt x="98" y="392"/>
                    <a:pt x="98" y="392"/>
                  </a:cubicBezTo>
                  <a:cubicBezTo>
                    <a:pt x="98" y="392"/>
                    <a:pt x="98" y="392"/>
                    <a:pt x="98" y="392"/>
                  </a:cubicBezTo>
                  <a:cubicBezTo>
                    <a:pt x="98" y="392"/>
                    <a:pt x="98" y="392"/>
                    <a:pt x="98" y="392"/>
                  </a:cubicBezTo>
                  <a:cubicBezTo>
                    <a:pt x="98" y="392"/>
                    <a:pt x="98" y="392"/>
                    <a:pt x="99" y="392"/>
                  </a:cubicBezTo>
                  <a:cubicBezTo>
                    <a:pt x="99" y="392"/>
                    <a:pt x="99" y="392"/>
                    <a:pt x="99" y="392"/>
                  </a:cubicBezTo>
                  <a:cubicBezTo>
                    <a:pt x="99" y="392"/>
                    <a:pt x="99" y="392"/>
                    <a:pt x="99" y="392"/>
                  </a:cubicBezTo>
                  <a:cubicBezTo>
                    <a:pt x="99" y="392"/>
                    <a:pt x="99" y="392"/>
                    <a:pt x="99" y="392"/>
                  </a:cubicBezTo>
                  <a:cubicBezTo>
                    <a:pt x="99" y="392"/>
                    <a:pt x="99" y="392"/>
                    <a:pt x="99" y="392"/>
                  </a:cubicBezTo>
                  <a:cubicBezTo>
                    <a:pt x="99" y="392"/>
                    <a:pt x="99" y="392"/>
                    <a:pt x="99" y="392"/>
                  </a:cubicBezTo>
                  <a:cubicBezTo>
                    <a:pt x="99" y="393"/>
                    <a:pt x="99" y="393"/>
                    <a:pt x="99" y="393"/>
                  </a:cubicBezTo>
                  <a:cubicBezTo>
                    <a:pt x="99" y="393"/>
                    <a:pt x="99" y="393"/>
                    <a:pt x="100" y="393"/>
                  </a:cubicBezTo>
                  <a:cubicBezTo>
                    <a:pt x="100" y="393"/>
                    <a:pt x="100" y="393"/>
                    <a:pt x="100" y="393"/>
                  </a:cubicBezTo>
                  <a:cubicBezTo>
                    <a:pt x="100" y="393"/>
                    <a:pt x="100" y="393"/>
                    <a:pt x="100" y="393"/>
                  </a:cubicBezTo>
                  <a:cubicBezTo>
                    <a:pt x="100" y="393"/>
                    <a:pt x="100" y="393"/>
                    <a:pt x="100" y="393"/>
                  </a:cubicBezTo>
                  <a:cubicBezTo>
                    <a:pt x="100" y="393"/>
                    <a:pt x="100" y="393"/>
                    <a:pt x="100" y="393"/>
                  </a:cubicBezTo>
                  <a:cubicBezTo>
                    <a:pt x="100" y="393"/>
                    <a:pt x="100" y="393"/>
                    <a:pt x="100" y="393"/>
                  </a:cubicBezTo>
                  <a:cubicBezTo>
                    <a:pt x="100" y="393"/>
                    <a:pt x="100" y="393"/>
                    <a:pt x="100" y="393"/>
                  </a:cubicBezTo>
                  <a:cubicBezTo>
                    <a:pt x="100" y="393"/>
                    <a:pt x="100" y="393"/>
                    <a:pt x="101" y="393"/>
                  </a:cubicBezTo>
                  <a:cubicBezTo>
                    <a:pt x="101" y="393"/>
                    <a:pt x="101" y="393"/>
                    <a:pt x="101" y="393"/>
                  </a:cubicBezTo>
                  <a:cubicBezTo>
                    <a:pt x="101" y="393"/>
                    <a:pt x="101" y="393"/>
                    <a:pt x="101" y="393"/>
                  </a:cubicBezTo>
                  <a:cubicBezTo>
                    <a:pt x="101" y="393"/>
                    <a:pt x="101" y="394"/>
                    <a:pt x="101" y="394"/>
                  </a:cubicBezTo>
                  <a:cubicBezTo>
                    <a:pt x="101" y="394"/>
                    <a:pt x="101" y="394"/>
                    <a:pt x="101" y="394"/>
                  </a:cubicBezTo>
                  <a:cubicBezTo>
                    <a:pt x="101" y="394"/>
                    <a:pt x="101" y="394"/>
                    <a:pt x="101" y="394"/>
                  </a:cubicBezTo>
                  <a:cubicBezTo>
                    <a:pt x="101" y="394"/>
                    <a:pt x="101" y="394"/>
                    <a:pt x="101" y="394"/>
                  </a:cubicBezTo>
                  <a:cubicBezTo>
                    <a:pt x="101" y="394"/>
                    <a:pt x="101" y="394"/>
                    <a:pt x="101" y="394"/>
                  </a:cubicBezTo>
                  <a:cubicBezTo>
                    <a:pt x="102" y="394"/>
                    <a:pt x="102" y="394"/>
                    <a:pt x="102" y="394"/>
                  </a:cubicBezTo>
                  <a:cubicBezTo>
                    <a:pt x="102" y="394"/>
                    <a:pt x="102" y="394"/>
                    <a:pt x="102" y="394"/>
                  </a:cubicBezTo>
                  <a:cubicBezTo>
                    <a:pt x="102" y="394"/>
                    <a:pt x="102" y="394"/>
                    <a:pt x="102" y="394"/>
                  </a:cubicBezTo>
                  <a:cubicBezTo>
                    <a:pt x="102" y="394"/>
                    <a:pt x="102" y="394"/>
                    <a:pt x="102" y="394"/>
                  </a:cubicBezTo>
                  <a:cubicBezTo>
                    <a:pt x="102" y="394"/>
                    <a:pt x="102" y="394"/>
                    <a:pt x="102" y="394"/>
                  </a:cubicBezTo>
                  <a:cubicBezTo>
                    <a:pt x="102" y="394"/>
                    <a:pt x="102" y="394"/>
                    <a:pt x="102" y="394"/>
                  </a:cubicBezTo>
                  <a:cubicBezTo>
                    <a:pt x="102" y="394"/>
                    <a:pt x="102" y="394"/>
                    <a:pt x="103" y="395"/>
                  </a:cubicBezTo>
                  <a:cubicBezTo>
                    <a:pt x="103" y="395"/>
                    <a:pt x="103" y="395"/>
                    <a:pt x="103" y="395"/>
                  </a:cubicBezTo>
                  <a:cubicBezTo>
                    <a:pt x="105" y="396"/>
                    <a:pt x="107" y="397"/>
                    <a:pt x="109" y="399"/>
                  </a:cubicBezTo>
                  <a:cubicBezTo>
                    <a:pt x="111" y="399"/>
                    <a:pt x="112" y="399"/>
                    <a:pt x="113" y="399"/>
                  </a:cubicBezTo>
                  <a:cubicBezTo>
                    <a:pt x="115" y="399"/>
                    <a:pt x="118" y="398"/>
                    <a:pt x="119" y="396"/>
                  </a:cubicBezTo>
                  <a:cubicBezTo>
                    <a:pt x="121" y="392"/>
                    <a:pt x="120" y="388"/>
                    <a:pt x="116" y="386"/>
                  </a:cubicBezTo>
                  <a:cubicBezTo>
                    <a:pt x="105" y="379"/>
                    <a:pt x="94" y="372"/>
                    <a:pt x="84" y="363"/>
                  </a:cubicBezTo>
                  <a:cubicBezTo>
                    <a:pt x="82" y="362"/>
                    <a:pt x="81" y="361"/>
                    <a:pt x="79" y="361"/>
                  </a:cubicBezTo>
                  <a:close/>
                  <a:moveTo>
                    <a:pt x="151" y="402"/>
                  </a:moveTo>
                  <a:cubicBezTo>
                    <a:pt x="148" y="402"/>
                    <a:pt x="145" y="404"/>
                    <a:pt x="144" y="407"/>
                  </a:cubicBezTo>
                  <a:cubicBezTo>
                    <a:pt x="143" y="410"/>
                    <a:pt x="145" y="414"/>
                    <a:pt x="149" y="416"/>
                  </a:cubicBezTo>
                  <a:cubicBezTo>
                    <a:pt x="150" y="416"/>
                    <a:pt x="151" y="416"/>
                    <a:pt x="152" y="417"/>
                  </a:cubicBezTo>
                  <a:cubicBezTo>
                    <a:pt x="152" y="417"/>
                    <a:pt x="152" y="417"/>
                    <a:pt x="152" y="417"/>
                  </a:cubicBezTo>
                  <a:cubicBezTo>
                    <a:pt x="152" y="417"/>
                    <a:pt x="152" y="417"/>
                    <a:pt x="152" y="417"/>
                  </a:cubicBezTo>
                  <a:cubicBezTo>
                    <a:pt x="152" y="417"/>
                    <a:pt x="152" y="417"/>
                    <a:pt x="152" y="417"/>
                  </a:cubicBezTo>
                  <a:cubicBezTo>
                    <a:pt x="153" y="417"/>
                    <a:pt x="153" y="417"/>
                    <a:pt x="153" y="417"/>
                  </a:cubicBezTo>
                  <a:cubicBezTo>
                    <a:pt x="153" y="417"/>
                    <a:pt x="153" y="417"/>
                    <a:pt x="153" y="417"/>
                  </a:cubicBezTo>
                  <a:cubicBezTo>
                    <a:pt x="153" y="417"/>
                    <a:pt x="153" y="417"/>
                    <a:pt x="153" y="417"/>
                  </a:cubicBezTo>
                  <a:cubicBezTo>
                    <a:pt x="153" y="417"/>
                    <a:pt x="153" y="417"/>
                    <a:pt x="153" y="417"/>
                  </a:cubicBezTo>
                  <a:cubicBezTo>
                    <a:pt x="153" y="417"/>
                    <a:pt x="153" y="417"/>
                    <a:pt x="153" y="417"/>
                  </a:cubicBezTo>
                  <a:cubicBezTo>
                    <a:pt x="153" y="417"/>
                    <a:pt x="153" y="417"/>
                    <a:pt x="153" y="417"/>
                  </a:cubicBezTo>
                  <a:cubicBezTo>
                    <a:pt x="154" y="417"/>
                    <a:pt x="154" y="417"/>
                    <a:pt x="154" y="417"/>
                  </a:cubicBezTo>
                  <a:cubicBezTo>
                    <a:pt x="154" y="417"/>
                    <a:pt x="154" y="417"/>
                    <a:pt x="154" y="417"/>
                  </a:cubicBezTo>
                  <a:cubicBezTo>
                    <a:pt x="154" y="417"/>
                    <a:pt x="154" y="417"/>
                    <a:pt x="154" y="417"/>
                  </a:cubicBezTo>
                  <a:cubicBezTo>
                    <a:pt x="154" y="417"/>
                    <a:pt x="154" y="417"/>
                    <a:pt x="154" y="417"/>
                  </a:cubicBezTo>
                  <a:cubicBezTo>
                    <a:pt x="154" y="417"/>
                    <a:pt x="154" y="417"/>
                    <a:pt x="154" y="417"/>
                  </a:cubicBezTo>
                  <a:cubicBezTo>
                    <a:pt x="154" y="417"/>
                    <a:pt x="154" y="417"/>
                    <a:pt x="154" y="417"/>
                  </a:cubicBezTo>
                  <a:cubicBezTo>
                    <a:pt x="155" y="417"/>
                    <a:pt x="155" y="417"/>
                    <a:pt x="155" y="417"/>
                  </a:cubicBezTo>
                  <a:cubicBezTo>
                    <a:pt x="155" y="417"/>
                    <a:pt x="155" y="417"/>
                    <a:pt x="155" y="417"/>
                  </a:cubicBezTo>
                  <a:cubicBezTo>
                    <a:pt x="155" y="417"/>
                    <a:pt x="155" y="417"/>
                    <a:pt x="155" y="417"/>
                  </a:cubicBezTo>
                  <a:cubicBezTo>
                    <a:pt x="155" y="417"/>
                    <a:pt x="155" y="417"/>
                    <a:pt x="155" y="417"/>
                  </a:cubicBezTo>
                  <a:cubicBezTo>
                    <a:pt x="155" y="418"/>
                    <a:pt x="155" y="418"/>
                    <a:pt x="155" y="418"/>
                  </a:cubicBezTo>
                  <a:cubicBezTo>
                    <a:pt x="155" y="418"/>
                    <a:pt x="155" y="418"/>
                    <a:pt x="155" y="418"/>
                  </a:cubicBezTo>
                  <a:cubicBezTo>
                    <a:pt x="155" y="418"/>
                    <a:pt x="156" y="418"/>
                    <a:pt x="156" y="418"/>
                  </a:cubicBezTo>
                  <a:cubicBezTo>
                    <a:pt x="156" y="418"/>
                    <a:pt x="156" y="418"/>
                    <a:pt x="156" y="418"/>
                  </a:cubicBezTo>
                  <a:cubicBezTo>
                    <a:pt x="156" y="418"/>
                    <a:pt x="156" y="418"/>
                    <a:pt x="156" y="418"/>
                  </a:cubicBezTo>
                  <a:cubicBezTo>
                    <a:pt x="156" y="418"/>
                    <a:pt x="156" y="418"/>
                    <a:pt x="156" y="418"/>
                  </a:cubicBezTo>
                  <a:cubicBezTo>
                    <a:pt x="156" y="418"/>
                    <a:pt x="156" y="418"/>
                    <a:pt x="156" y="418"/>
                  </a:cubicBezTo>
                  <a:cubicBezTo>
                    <a:pt x="156" y="418"/>
                    <a:pt x="156" y="418"/>
                    <a:pt x="156" y="418"/>
                  </a:cubicBezTo>
                  <a:cubicBezTo>
                    <a:pt x="156" y="418"/>
                    <a:pt x="157" y="418"/>
                    <a:pt x="157" y="418"/>
                  </a:cubicBezTo>
                  <a:cubicBezTo>
                    <a:pt x="157" y="418"/>
                    <a:pt x="157" y="418"/>
                    <a:pt x="157" y="418"/>
                  </a:cubicBezTo>
                  <a:cubicBezTo>
                    <a:pt x="157" y="418"/>
                    <a:pt x="157" y="418"/>
                    <a:pt x="157" y="418"/>
                  </a:cubicBezTo>
                  <a:cubicBezTo>
                    <a:pt x="157" y="418"/>
                    <a:pt x="157" y="418"/>
                    <a:pt x="157" y="418"/>
                  </a:cubicBezTo>
                  <a:cubicBezTo>
                    <a:pt x="157" y="418"/>
                    <a:pt x="157" y="418"/>
                    <a:pt x="157" y="418"/>
                  </a:cubicBezTo>
                  <a:cubicBezTo>
                    <a:pt x="157" y="418"/>
                    <a:pt x="157" y="418"/>
                    <a:pt x="157" y="418"/>
                  </a:cubicBezTo>
                  <a:cubicBezTo>
                    <a:pt x="157" y="418"/>
                    <a:pt x="157" y="418"/>
                    <a:pt x="157" y="418"/>
                  </a:cubicBezTo>
                  <a:cubicBezTo>
                    <a:pt x="158" y="418"/>
                    <a:pt x="158" y="418"/>
                    <a:pt x="158" y="418"/>
                  </a:cubicBezTo>
                  <a:cubicBezTo>
                    <a:pt x="158" y="418"/>
                    <a:pt x="158" y="418"/>
                    <a:pt x="158" y="418"/>
                  </a:cubicBezTo>
                  <a:cubicBezTo>
                    <a:pt x="158" y="418"/>
                    <a:pt x="158" y="418"/>
                    <a:pt x="158" y="418"/>
                  </a:cubicBezTo>
                  <a:cubicBezTo>
                    <a:pt x="158" y="418"/>
                    <a:pt x="158" y="418"/>
                    <a:pt x="158" y="418"/>
                  </a:cubicBezTo>
                  <a:cubicBezTo>
                    <a:pt x="158" y="418"/>
                    <a:pt x="158" y="418"/>
                    <a:pt x="158" y="418"/>
                  </a:cubicBezTo>
                  <a:cubicBezTo>
                    <a:pt x="158" y="418"/>
                    <a:pt x="158" y="418"/>
                    <a:pt x="158" y="418"/>
                  </a:cubicBezTo>
                  <a:cubicBezTo>
                    <a:pt x="159" y="418"/>
                    <a:pt x="159" y="418"/>
                    <a:pt x="159" y="418"/>
                  </a:cubicBezTo>
                  <a:cubicBezTo>
                    <a:pt x="159" y="418"/>
                    <a:pt x="159" y="418"/>
                    <a:pt x="159" y="418"/>
                  </a:cubicBezTo>
                  <a:cubicBezTo>
                    <a:pt x="159" y="419"/>
                    <a:pt x="159" y="419"/>
                    <a:pt x="159" y="419"/>
                  </a:cubicBezTo>
                  <a:cubicBezTo>
                    <a:pt x="159" y="419"/>
                    <a:pt x="159" y="419"/>
                    <a:pt x="159" y="419"/>
                  </a:cubicBezTo>
                  <a:cubicBezTo>
                    <a:pt x="159" y="419"/>
                    <a:pt x="159" y="419"/>
                    <a:pt x="159" y="419"/>
                  </a:cubicBezTo>
                  <a:cubicBezTo>
                    <a:pt x="159" y="419"/>
                    <a:pt x="159" y="419"/>
                    <a:pt x="159" y="419"/>
                  </a:cubicBezTo>
                  <a:cubicBezTo>
                    <a:pt x="159" y="419"/>
                    <a:pt x="160" y="419"/>
                    <a:pt x="160" y="419"/>
                  </a:cubicBezTo>
                  <a:cubicBezTo>
                    <a:pt x="160" y="419"/>
                    <a:pt x="160" y="419"/>
                    <a:pt x="160" y="419"/>
                  </a:cubicBezTo>
                  <a:cubicBezTo>
                    <a:pt x="160" y="419"/>
                    <a:pt x="160" y="419"/>
                    <a:pt x="160" y="419"/>
                  </a:cubicBezTo>
                  <a:cubicBezTo>
                    <a:pt x="160" y="419"/>
                    <a:pt x="160" y="419"/>
                    <a:pt x="160" y="419"/>
                  </a:cubicBezTo>
                  <a:cubicBezTo>
                    <a:pt x="160" y="419"/>
                    <a:pt x="160" y="419"/>
                    <a:pt x="160" y="419"/>
                  </a:cubicBezTo>
                  <a:cubicBezTo>
                    <a:pt x="160" y="419"/>
                    <a:pt x="160" y="419"/>
                    <a:pt x="160" y="419"/>
                  </a:cubicBezTo>
                  <a:cubicBezTo>
                    <a:pt x="160" y="419"/>
                    <a:pt x="161" y="419"/>
                    <a:pt x="161" y="419"/>
                  </a:cubicBezTo>
                  <a:cubicBezTo>
                    <a:pt x="161" y="419"/>
                    <a:pt x="161" y="419"/>
                    <a:pt x="161" y="419"/>
                  </a:cubicBezTo>
                  <a:cubicBezTo>
                    <a:pt x="161" y="419"/>
                    <a:pt x="161" y="419"/>
                    <a:pt x="161" y="419"/>
                  </a:cubicBezTo>
                  <a:cubicBezTo>
                    <a:pt x="161" y="419"/>
                    <a:pt x="161" y="419"/>
                    <a:pt x="161" y="419"/>
                  </a:cubicBezTo>
                  <a:cubicBezTo>
                    <a:pt x="161" y="419"/>
                    <a:pt x="161" y="419"/>
                    <a:pt x="161" y="419"/>
                  </a:cubicBezTo>
                  <a:cubicBezTo>
                    <a:pt x="161" y="419"/>
                    <a:pt x="161" y="419"/>
                    <a:pt x="161" y="419"/>
                  </a:cubicBezTo>
                  <a:cubicBezTo>
                    <a:pt x="171" y="422"/>
                    <a:pt x="181" y="423"/>
                    <a:pt x="191" y="424"/>
                  </a:cubicBezTo>
                  <a:cubicBezTo>
                    <a:pt x="191" y="424"/>
                    <a:pt x="192" y="424"/>
                    <a:pt x="192" y="424"/>
                  </a:cubicBezTo>
                  <a:cubicBezTo>
                    <a:pt x="196" y="424"/>
                    <a:pt x="199" y="422"/>
                    <a:pt x="199" y="418"/>
                  </a:cubicBezTo>
                  <a:cubicBezTo>
                    <a:pt x="199" y="414"/>
                    <a:pt x="197" y="410"/>
                    <a:pt x="193" y="410"/>
                  </a:cubicBezTo>
                  <a:cubicBezTo>
                    <a:pt x="179" y="409"/>
                    <a:pt x="166" y="406"/>
                    <a:pt x="153" y="402"/>
                  </a:cubicBezTo>
                  <a:cubicBezTo>
                    <a:pt x="153" y="402"/>
                    <a:pt x="152" y="402"/>
                    <a:pt x="151" y="402"/>
                  </a:cubicBezTo>
                  <a:close/>
                  <a:moveTo>
                    <a:pt x="274" y="402"/>
                  </a:moveTo>
                  <a:cubicBezTo>
                    <a:pt x="274" y="402"/>
                    <a:pt x="273" y="402"/>
                    <a:pt x="272" y="402"/>
                  </a:cubicBezTo>
                  <a:cubicBezTo>
                    <a:pt x="259" y="406"/>
                    <a:pt x="246" y="409"/>
                    <a:pt x="233" y="410"/>
                  </a:cubicBezTo>
                  <a:cubicBezTo>
                    <a:pt x="229" y="411"/>
                    <a:pt x="226" y="414"/>
                    <a:pt x="226" y="418"/>
                  </a:cubicBezTo>
                  <a:cubicBezTo>
                    <a:pt x="227" y="422"/>
                    <a:pt x="230" y="425"/>
                    <a:pt x="233" y="425"/>
                  </a:cubicBezTo>
                  <a:cubicBezTo>
                    <a:pt x="234" y="425"/>
                    <a:pt x="234" y="425"/>
                    <a:pt x="234" y="424"/>
                  </a:cubicBezTo>
                  <a:cubicBezTo>
                    <a:pt x="249" y="423"/>
                    <a:pt x="263" y="420"/>
                    <a:pt x="276" y="416"/>
                  </a:cubicBezTo>
                  <a:cubicBezTo>
                    <a:pt x="276" y="416"/>
                    <a:pt x="276" y="416"/>
                    <a:pt x="276" y="416"/>
                  </a:cubicBezTo>
                  <a:cubicBezTo>
                    <a:pt x="276" y="416"/>
                    <a:pt x="276" y="416"/>
                    <a:pt x="276" y="416"/>
                  </a:cubicBezTo>
                  <a:cubicBezTo>
                    <a:pt x="276" y="416"/>
                    <a:pt x="276" y="416"/>
                    <a:pt x="276" y="416"/>
                  </a:cubicBezTo>
                  <a:cubicBezTo>
                    <a:pt x="280" y="415"/>
                    <a:pt x="282" y="411"/>
                    <a:pt x="281" y="407"/>
                  </a:cubicBezTo>
                  <a:cubicBezTo>
                    <a:pt x="280" y="404"/>
                    <a:pt x="277" y="402"/>
                    <a:pt x="274" y="402"/>
                  </a:cubicBezTo>
                  <a:close/>
                  <a:moveTo>
                    <a:pt x="347" y="362"/>
                  </a:moveTo>
                  <a:cubicBezTo>
                    <a:pt x="345" y="362"/>
                    <a:pt x="343" y="362"/>
                    <a:pt x="342" y="364"/>
                  </a:cubicBezTo>
                  <a:cubicBezTo>
                    <a:pt x="332" y="372"/>
                    <a:pt x="321" y="380"/>
                    <a:pt x="309" y="387"/>
                  </a:cubicBezTo>
                  <a:cubicBezTo>
                    <a:pt x="306" y="388"/>
                    <a:pt x="304" y="393"/>
                    <a:pt x="306" y="396"/>
                  </a:cubicBezTo>
                  <a:cubicBezTo>
                    <a:pt x="308" y="399"/>
                    <a:pt x="310" y="400"/>
                    <a:pt x="313" y="400"/>
                  </a:cubicBezTo>
                  <a:cubicBezTo>
                    <a:pt x="314" y="400"/>
                    <a:pt x="315" y="400"/>
                    <a:pt x="316" y="399"/>
                  </a:cubicBezTo>
                  <a:cubicBezTo>
                    <a:pt x="316" y="399"/>
                    <a:pt x="316" y="399"/>
                    <a:pt x="316" y="399"/>
                  </a:cubicBezTo>
                  <a:cubicBezTo>
                    <a:pt x="327" y="393"/>
                    <a:pt x="337" y="386"/>
                    <a:pt x="347" y="378"/>
                  </a:cubicBezTo>
                  <a:cubicBezTo>
                    <a:pt x="347" y="378"/>
                    <a:pt x="347" y="378"/>
                    <a:pt x="347" y="378"/>
                  </a:cubicBezTo>
                  <a:cubicBezTo>
                    <a:pt x="347" y="378"/>
                    <a:pt x="347" y="378"/>
                    <a:pt x="347" y="378"/>
                  </a:cubicBezTo>
                  <a:cubicBezTo>
                    <a:pt x="347" y="378"/>
                    <a:pt x="347" y="378"/>
                    <a:pt x="347" y="378"/>
                  </a:cubicBezTo>
                  <a:cubicBezTo>
                    <a:pt x="347" y="378"/>
                    <a:pt x="347" y="378"/>
                    <a:pt x="347" y="378"/>
                  </a:cubicBezTo>
                  <a:cubicBezTo>
                    <a:pt x="347" y="378"/>
                    <a:pt x="347" y="378"/>
                    <a:pt x="347" y="378"/>
                  </a:cubicBezTo>
                  <a:cubicBezTo>
                    <a:pt x="347" y="378"/>
                    <a:pt x="347" y="378"/>
                    <a:pt x="348" y="378"/>
                  </a:cubicBezTo>
                  <a:cubicBezTo>
                    <a:pt x="348" y="378"/>
                    <a:pt x="348" y="378"/>
                    <a:pt x="348" y="378"/>
                  </a:cubicBezTo>
                  <a:cubicBezTo>
                    <a:pt x="348" y="378"/>
                    <a:pt x="348" y="378"/>
                    <a:pt x="348" y="378"/>
                  </a:cubicBezTo>
                  <a:cubicBezTo>
                    <a:pt x="348" y="378"/>
                    <a:pt x="348" y="378"/>
                    <a:pt x="348" y="378"/>
                  </a:cubicBezTo>
                  <a:cubicBezTo>
                    <a:pt x="348" y="378"/>
                    <a:pt x="348" y="377"/>
                    <a:pt x="348" y="377"/>
                  </a:cubicBezTo>
                  <a:cubicBezTo>
                    <a:pt x="348" y="377"/>
                    <a:pt x="348" y="377"/>
                    <a:pt x="348" y="377"/>
                  </a:cubicBezTo>
                  <a:cubicBezTo>
                    <a:pt x="348" y="377"/>
                    <a:pt x="348" y="377"/>
                    <a:pt x="348" y="377"/>
                  </a:cubicBezTo>
                  <a:cubicBezTo>
                    <a:pt x="348" y="377"/>
                    <a:pt x="348" y="377"/>
                    <a:pt x="348" y="377"/>
                  </a:cubicBezTo>
                  <a:cubicBezTo>
                    <a:pt x="348" y="377"/>
                    <a:pt x="348" y="377"/>
                    <a:pt x="349" y="377"/>
                  </a:cubicBezTo>
                  <a:cubicBezTo>
                    <a:pt x="349" y="377"/>
                    <a:pt x="349" y="377"/>
                    <a:pt x="349" y="377"/>
                  </a:cubicBezTo>
                  <a:cubicBezTo>
                    <a:pt x="349" y="377"/>
                    <a:pt x="349" y="377"/>
                    <a:pt x="349" y="377"/>
                  </a:cubicBezTo>
                  <a:cubicBezTo>
                    <a:pt x="349" y="377"/>
                    <a:pt x="349" y="377"/>
                    <a:pt x="349" y="377"/>
                  </a:cubicBezTo>
                  <a:cubicBezTo>
                    <a:pt x="349" y="377"/>
                    <a:pt x="349" y="377"/>
                    <a:pt x="349" y="377"/>
                  </a:cubicBezTo>
                  <a:cubicBezTo>
                    <a:pt x="349" y="377"/>
                    <a:pt x="349" y="377"/>
                    <a:pt x="349" y="377"/>
                  </a:cubicBezTo>
                  <a:cubicBezTo>
                    <a:pt x="349" y="376"/>
                    <a:pt x="349" y="376"/>
                    <a:pt x="349" y="376"/>
                  </a:cubicBezTo>
                  <a:cubicBezTo>
                    <a:pt x="349" y="376"/>
                    <a:pt x="349" y="376"/>
                    <a:pt x="349" y="376"/>
                  </a:cubicBezTo>
                  <a:cubicBezTo>
                    <a:pt x="349" y="376"/>
                    <a:pt x="349" y="376"/>
                    <a:pt x="349" y="376"/>
                  </a:cubicBezTo>
                  <a:cubicBezTo>
                    <a:pt x="350" y="376"/>
                    <a:pt x="350" y="376"/>
                    <a:pt x="350" y="376"/>
                  </a:cubicBezTo>
                  <a:cubicBezTo>
                    <a:pt x="350" y="376"/>
                    <a:pt x="350" y="376"/>
                    <a:pt x="350" y="376"/>
                  </a:cubicBezTo>
                  <a:cubicBezTo>
                    <a:pt x="350" y="376"/>
                    <a:pt x="350" y="376"/>
                    <a:pt x="350" y="376"/>
                  </a:cubicBezTo>
                  <a:cubicBezTo>
                    <a:pt x="350" y="376"/>
                    <a:pt x="350" y="376"/>
                    <a:pt x="350" y="376"/>
                  </a:cubicBezTo>
                  <a:cubicBezTo>
                    <a:pt x="350" y="375"/>
                    <a:pt x="351" y="375"/>
                    <a:pt x="351" y="375"/>
                  </a:cubicBezTo>
                  <a:cubicBezTo>
                    <a:pt x="354" y="372"/>
                    <a:pt x="355" y="367"/>
                    <a:pt x="352" y="364"/>
                  </a:cubicBezTo>
                  <a:cubicBezTo>
                    <a:pt x="351" y="363"/>
                    <a:pt x="349" y="362"/>
                    <a:pt x="347" y="362"/>
                  </a:cubicBezTo>
                  <a:close/>
                  <a:moveTo>
                    <a:pt x="398" y="297"/>
                  </a:moveTo>
                  <a:cubicBezTo>
                    <a:pt x="395" y="297"/>
                    <a:pt x="392" y="298"/>
                    <a:pt x="391" y="301"/>
                  </a:cubicBezTo>
                  <a:cubicBezTo>
                    <a:pt x="385" y="313"/>
                    <a:pt x="378" y="324"/>
                    <a:pt x="370" y="335"/>
                  </a:cubicBezTo>
                  <a:cubicBezTo>
                    <a:pt x="367" y="338"/>
                    <a:pt x="368" y="342"/>
                    <a:pt x="371" y="345"/>
                  </a:cubicBezTo>
                  <a:cubicBezTo>
                    <a:pt x="372" y="346"/>
                    <a:pt x="374" y="346"/>
                    <a:pt x="375" y="346"/>
                  </a:cubicBezTo>
                  <a:cubicBezTo>
                    <a:pt x="378" y="346"/>
                    <a:pt x="380" y="345"/>
                    <a:pt x="381" y="344"/>
                  </a:cubicBezTo>
                  <a:cubicBezTo>
                    <a:pt x="390" y="332"/>
                    <a:pt x="398" y="320"/>
                    <a:pt x="404" y="307"/>
                  </a:cubicBezTo>
                  <a:cubicBezTo>
                    <a:pt x="406" y="303"/>
                    <a:pt x="404" y="299"/>
                    <a:pt x="401" y="297"/>
                  </a:cubicBezTo>
                  <a:cubicBezTo>
                    <a:pt x="400" y="297"/>
                    <a:pt x="399" y="297"/>
                    <a:pt x="398" y="297"/>
                  </a:cubicBezTo>
                  <a:close/>
                  <a:moveTo>
                    <a:pt x="419" y="217"/>
                  </a:moveTo>
                  <a:cubicBezTo>
                    <a:pt x="415" y="217"/>
                    <a:pt x="412" y="220"/>
                    <a:pt x="411" y="223"/>
                  </a:cubicBezTo>
                  <a:cubicBezTo>
                    <a:pt x="411" y="237"/>
                    <a:pt x="409" y="250"/>
                    <a:pt x="405" y="263"/>
                  </a:cubicBezTo>
                  <a:cubicBezTo>
                    <a:pt x="404" y="267"/>
                    <a:pt x="407" y="271"/>
                    <a:pt x="410" y="272"/>
                  </a:cubicBezTo>
                  <a:cubicBezTo>
                    <a:pt x="411" y="272"/>
                    <a:pt x="412" y="272"/>
                    <a:pt x="412" y="272"/>
                  </a:cubicBezTo>
                  <a:cubicBezTo>
                    <a:pt x="415" y="272"/>
                    <a:pt x="418" y="270"/>
                    <a:pt x="419" y="267"/>
                  </a:cubicBezTo>
                  <a:cubicBezTo>
                    <a:pt x="420" y="264"/>
                    <a:pt x="421" y="261"/>
                    <a:pt x="421" y="257"/>
                  </a:cubicBezTo>
                  <a:cubicBezTo>
                    <a:pt x="421" y="257"/>
                    <a:pt x="421" y="257"/>
                    <a:pt x="421" y="257"/>
                  </a:cubicBezTo>
                  <a:cubicBezTo>
                    <a:pt x="421" y="257"/>
                    <a:pt x="421" y="257"/>
                    <a:pt x="421" y="257"/>
                  </a:cubicBezTo>
                  <a:cubicBezTo>
                    <a:pt x="421" y="257"/>
                    <a:pt x="421" y="257"/>
                    <a:pt x="421" y="257"/>
                  </a:cubicBezTo>
                  <a:cubicBezTo>
                    <a:pt x="421" y="257"/>
                    <a:pt x="422" y="257"/>
                    <a:pt x="422" y="257"/>
                  </a:cubicBezTo>
                  <a:cubicBezTo>
                    <a:pt x="422" y="257"/>
                    <a:pt x="422" y="257"/>
                    <a:pt x="422" y="257"/>
                  </a:cubicBezTo>
                  <a:cubicBezTo>
                    <a:pt x="422" y="257"/>
                    <a:pt x="422" y="257"/>
                    <a:pt x="422" y="256"/>
                  </a:cubicBezTo>
                  <a:cubicBezTo>
                    <a:pt x="422" y="256"/>
                    <a:pt x="422" y="256"/>
                    <a:pt x="422" y="256"/>
                  </a:cubicBezTo>
                  <a:cubicBezTo>
                    <a:pt x="422" y="256"/>
                    <a:pt x="422" y="256"/>
                    <a:pt x="422" y="256"/>
                  </a:cubicBezTo>
                  <a:cubicBezTo>
                    <a:pt x="422" y="256"/>
                    <a:pt x="422" y="256"/>
                    <a:pt x="422" y="256"/>
                  </a:cubicBezTo>
                  <a:cubicBezTo>
                    <a:pt x="422" y="256"/>
                    <a:pt x="422" y="256"/>
                    <a:pt x="422" y="256"/>
                  </a:cubicBezTo>
                  <a:cubicBezTo>
                    <a:pt x="422" y="256"/>
                    <a:pt x="422" y="256"/>
                    <a:pt x="422" y="256"/>
                  </a:cubicBezTo>
                  <a:cubicBezTo>
                    <a:pt x="422" y="256"/>
                    <a:pt x="422" y="256"/>
                    <a:pt x="422" y="256"/>
                  </a:cubicBezTo>
                  <a:cubicBezTo>
                    <a:pt x="422" y="256"/>
                    <a:pt x="422" y="255"/>
                    <a:pt x="422" y="255"/>
                  </a:cubicBezTo>
                  <a:cubicBezTo>
                    <a:pt x="422" y="255"/>
                    <a:pt x="422" y="255"/>
                    <a:pt x="422" y="255"/>
                  </a:cubicBezTo>
                  <a:cubicBezTo>
                    <a:pt x="422" y="255"/>
                    <a:pt x="422" y="255"/>
                    <a:pt x="422" y="255"/>
                  </a:cubicBezTo>
                  <a:cubicBezTo>
                    <a:pt x="422" y="255"/>
                    <a:pt x="422" y="255"/>
                    <a:pt x="422" y="255"/>
                  </a:cubicBezTo>
                  <a:cubicBezTo>
                    <a:pt x="422" y="255"/>
                    <a:pt x="422" y="255"/>
                    <a:pt x="422" y="255"/>
                  </a:cubicBezTo>
                  <a:cubicBezTo>
                    <a:pt x="422" y="255"/>
                    <a:pt x="422" y="255"/>
                    <a:pt x="422" y="255"/>
                  </a:cubicBezTo>
                  <a:cubicBezTo>
                    <a:pt x="422" y="255"/>
                    <a:pt x="422" y="254"/>
                    <a:pt x="422" y="254"/>
                  </a:cubicBezTo>
                  <a:cubicBezTo>
                    <a:pt x="422" y="254"/>
                    <a:pt x="422" y="254"/>
                    <a:pt x="422" y="254"/>
                  </a:cubicBezTo>
                  <a:cubicBezTo>
                    <a:pt x="422" y="254"/>
                    <a:pt x="422" y="254"/>
                    <a:pt x="422" y="254"/>
                  </a:cubicBezTo>
                  <a:cubicBezTo>
                    <a:pt x="422" y="254"/>
                    <a:pt x="422" y="254"/>
                    <a:pt x="422" y="254"/>
                  </a:cubicBezTo>
                  <a:cubicBezTo>
                    <a:pt x="422" y="254"/>
                    <a:pt x="422" y="254"/>
                    <a:pt x="422" y="254"/>
                  </a:cubicBezTo>
                  <a:cubicBezTo>
                    <a:pt x="422" y="254"/>
                    <a:pt x="422" y="254"/>
                    <a:pt x="422" y="254"/>
                  </a:cubicBezTo>
                  <a:cubicBezTo>
                    <a:pt x="422" y="254"/>
                    <a:pt x="422" y="254"/>
                    <a:pt x="422" y="253"/>
                  </a:cubicBezTo>
                  <a:cubicBezTo>
                    <a:pt x="422" y="253"/>
                    <a:pt x="422" y="253"/>
                    <a:pt x="422" y="253"/>
                  </a:cubicBezTo>
                  <a:cubicBezTo>
                    <a:pt x="422" y="253"/>
                    <a:pt x="422" y="253"/>
                    <a:pt x="422" y="253"/>
                  </a:cubicBezTo>
                  <a:cubicBezTo>
                    <a:pt x="422" y="253"/>
                    <a:pt x="422" y="253"/>
                    <a:pt x="422" y="253"/>
                  </a:cubicBezTo>
                  <a:cubicBezTo>
                    <a:pt x="422" y="253"/>
                    <a:pt x="422" y="253"/>
                    <a:pt x="422" y="253"/>
                  </a:cubicBezTo>
                  <a:cubicBezTo>
                    <a:pt x="422" y="253"/>
                    <a:pt x="422" y="253"/>
                    <a:pt x="422" y="253"/>
                  </a:cubicBezTo>
                  <a:cubicBezTo>
                    <a:pt x="422" y="253"/>
                    <a:pt x="422" y="253"/>
                    <a:pt x="422" y="252"/>
                  </a:cubicBezTo>
                  <a:cubicBezTo>
                    <a:pt x="422" y="252"/>
                    <a:pt x="422" y="252"/>
                    <a:pt x="422" y="252"/>
                  </a:cubicBezTo>
                  <a:cubicBezTo>
                    <a:pt x="422" y="252"/>
                    <a:pt x="422" y="252"/>
                    <a:pt x="422" y="252"/>
                  </a:cubicBezTo>
                  <a:cubicBezTo>
                    <a:pt x="422" y="252"/>
                    <a:pt x="422" y="252"/>
                    <a:pt x="422" y="252"/>
                  </a:cubicBezTo>
                  <a:cubicBezTo>
                    <a:pt x="423" y="252"/>
                    <a:pt x="423" y="252"/>
                    <a:pt x="423" y="252"/>
                  </a:cubicBezTo>
                  <a:cubicBezTo>
                    <a:pt x="423" y="252"/>
                    <a:pt x="423" y="252"/>
                    <a:pt x="423" y="252"/>
                  </a:cubicBezTo>
                  <a:cubicBezTo>
                    <a:pt x="423" y="252"/>
                    <a:pt x="423" y="252"/>
                    <a:pt x="423" y="251"/>
                  </a:cubicBezTo>
                  <a:cubicBezTo>
                    <a:pt x="423" y="251"/>
                    <a:pt x="423" y="251"/>
                    <a:pt x="423" y="251"/>
                  </a:cubicBezTo>
                  <a:cubicBezTo>
                    <a:pt x="423" y="251"/>
                    <a:pt x="423" y="251"/>
                    <a:pt x="423" y="251"/>
                  </a:cubicBezTo>
                  <a:cubicBezTo>
                    <a:pt x="423" y="251"/>
                    <a:pt x="423" y="251"/>
                    <a:pt x="423" y="251"/>
                  </a:cubicBezTo>
                  <a:cubicBezTo>
                    <a:pt x="423" y="251"/>
                    <a:pt x="423" y="251"/>
                    <a:pt x="423" y="251"/>
                  </a:cubicBezTo>
                  <a:cubicBezTo>
                    <a:pt x="423" y="251"/>
                    <a:pt x="423" y="251"/>
                    <a:pt x="423" y="251"/>
                  </a:cubicBezTo>
                  <a:cubicBezTo>
                    <a:pt x="423" y="251"/>
                    <a:pt x="423" y="251"/>
                    <a:pt x="423" y="250"/>
                  </a:cubicBezTo>
                  <a:cubicBezTo>
                    <a:pt x="423" y="250"/>
                    <a:pt x="423" y="250"/>
                    <a:pt x="423" y="250"/>
                  </a:cubicBezTo>
                  <a:cubicBezTo>
                    <a:pt x="423" y="250"/>
                    <a:pt x="423" y="250"/>
                    <a:pt x="423" y="250"/>
                  </a:cubicBezTo>
                  <a:cubicBezTo>
                    <a:pt x="423" y="250"/>
                    <a:pt x="423" y="250"/>
                    <a:pt x="423" y="250"/>
                  </a:cubicBezTo>
                  <a:cubicBezTo>
                    <a:pt x="423" y="250"/>
                    <a:pt x="423" y="250"/>
                    <a:pt x="423" y="250"/>
                  </a:cubicBezTo>
                  <a:cubicBezTo>
                    <a:pt x="423" y="250"/>
                    <a:pt x="423" y="250"/>
                    <a:pt x="423" y="250"/>
                  </a:cubicBezTo>
                  <a:cubicBezTo>
                    <a:pt x="423" y="250"/>
                    <a:pt x="423" y="250"/>
                    <a:pt x="423" y="249"/>
                  </a:cubicBezTo>
                  <a:cubicBezTo>
                    <a:pt x="423" y="249"/>
                    <a:pt x="423" y="249"/>
                    <a:pt x="423" y="249"/>
                  </a:cubicBezTo>
                  <a:cubicBezTo>
                    <a:pt x="423" y="249"/>
                    <a:pt x="423" y="249"/>
                    <a:pt x="423" y="249"/>
                  </a:cubicBezTo>
                  <a:cubicBezTo>
                    <a:pt x="423" y="249"/>
                    <a:pt x="423" y="249"/>
                    <a:pt x="423" y="249"/>
                  </a:cubicBezTo>
                  <a:cubicBezTo>
                    <a:pt x="423" y="249"/>
                    <a:pt x="423" y="249"/>
                    <a:pt x="423" y="249"/>
                  </a:cubicBezTo>
                  <a:cubicBezTo>
                    <a:pt x="423" y="249"/>
                    <a:pt x="423" y="249"/>
                    <a:pt x="423" y="249"/>
                  </a:cubicBezTo>
                  <a:cubicBezTo>
                    <a:pt x="423" y="249"/>
                    <a:pt x="423" y="249"/>
                    <a:pt x="423" y="248"/>
                  </a:cubicBezTo>
                  <a:cubicBezTo>
                    <a:pt x="423" y="248"/>
                    <a:pt x="423" y="248"/>
                    <a:pt x="423" y="248"/>
                  </a:cubicBezTo>
                  <a:cubicBezTo>
                    <a:pt x="424" y="241"/>
                    <a:pt x="425" y="233"/>
                    <a:pt x="426" y="226"/>
                  </a:cubicBezTo>
                  <a:cubicBezTo>
                    <a:pt x="426" y="226"/>
                    <a:pt x="426" y="225"/>
                    <a:pt x="426" y="225"/>
                  </a:cubicBezTo>
                  <a:cubicBezTo>
                    <a:pt x="426" y="225"/>
                    <a:pt x="426" y="225"/>
                    <a:pt x="426" y="225"/>
                  </a:cubicBezTo>
                  <a:cubicBezTo>
                    <a:pt x="426" y="225"/>
                    <a:pt x="426" y="225"/>
                    <a:pt x="426" y="225"/>
                  </a:cubicBezTo>
                  <a:cubicBezTo>
                    <a:pt x="426" y="225"/>
                    <a:pt x="426" y="225"/>
                    <a:pt x="426" y="225"/>
                  </a:cubicBezTo>
                  <a:cubicBezTo>
                    <a:pt x="426" y="225"/>
                    <a:pt x="426" y="225"/>
                    <a:pt x="426" y="225"/>
                  </a:cubicBezTo>
                  <a:cubicBezTo>
                    <a:pt x="426" y="225"/>
                    <a:pt x="426" y="225"/>
                    <a:pt x="426" y="225"/>
                  </a:cubicBezTo>
                  <a:cubicBezTo>
                    <a:pt x="426" y="224"/>
                    <a:pt x="426" y="224"/>
                    <a:pt x="426" y="224"/>
                  </a:cubicBezTo>
                  <a:cubicBezTo>
                    <a:pt x="426" y="224"/>
                    <a:pt x="426" y="224"/>
                    <a:pt x="426" y="224"/>
                  </a:cubicBezTo>
                  <a:cubicBezTo>
                    <a:pt x="426" y="224"/>
                    <a:pt x="426" y="224"/>
                    <a:pt x="426" y="224"/>
                  </a:cubicBezTo>
                  <a:cubicBezTo>
                    <a:pt x="426" y="220"/>
                    <a:pt x="423" y="217"/>
                    <a:pt x="419" y="217"/>
                  </a:cubicBezTo>
                  <a:cubicBezTo>
                    <a:pt x="419" y="217"/>
                    <a:pt x="419" y="217"/>
                    <a:pt x="419" y="217"/>
                  </a:cubicBezTo>
                  <a:close/>
                  <a:moveTo>
                    <a:pt x="406" y="135"/>
                  </a:moveTo>
                  <a:cubicBezTo>
                    <a:pt x="406" y="135"/>
                    <a:pt x="405" y="135"/>
                    <a:pt x="404" y="135"/>
                  </a:cubicBezTo>
                  <a:cubicBezTo>
                    <a:pt x="400" y="137"/>
                    <a:pt x="398" y="141"/>
                    <a:pt x="400" y="144"/>
                  </a:cubicBezTo>
                  <a:cubicBezTo>
                    <a:pt x="404" y="157"/>
                    <a:pt x="408" y="170"/>
                    <a:pt x="410" y="183"/>
                  </a:cubicBezTo>
                  <a:cubicBezTo>
                    <a:pt x="410" y="187"/>
                    <a:pt x="413" y="189"/>
                    <a:pt x="417" y="189"/>
                  </a:cubicBezTo>
                  <a:cubicBezTo>
                    <a:pt x="417" y="189"/>
                    <a:pt x="417" y="189"/>
                    <a:pt x="418" y="189"/>
                  </a:cubicBezTo>
                  <a:cubicBezTo>
                    <a:pt x="422" y="189"/>
                    <a:pt x="424" y="185"/>
                    <a:pt x="424" y="181"/>
                  </a:cubicBezTo>
                  <a:cubicBezTo>
                    <a:pt x="423" y="177"/>
                    <a:pt x="422" y="173"/>
                    <a:pt x="422" y="168"/>
                  </a:cubicBezTo>
                  <a:cubicBezTo>
                    <a:pt x="422" y="168"/>
                    <a:pt x="422" y="168"/>
                    <a:pt x="422" y="168"/>
                  </a:cubicBezTo>
                  <a:cubicBezTo>
                    <a:pt x="421" y="168"/>
                    <a:pt x="421" y="168"/>
                    <a:pt x="421" y="168"/>
                  </a:cubicBezTo>
                  <a:cubicBezTo>
                    <a:pt x="421" y="168"/>
                    <a:pt x="421" y="168"/>
                    <a:pt x="421" y="168"/>
                  </a:cubicBezTo>
                  <a:cubicBezTo>
                    <a:pt x="421" y="168"/>
                    <a:pt x="421" y="167"/>
                    <a:pt x="421" y="167"/>
                  </a:cubicBezTo>
                  <a:cubicBezTo>
                    <a:pt x="421" y="167"/>
                    <a:pt x="421" y="167"/>
                    <a:pt x="421" y="167"/>
                  </a:cubicBezTo>
                  <a:cubicBezTo>
                    <a:pt x="421" y="167"/>
                    <a:pt x="421" y="167"/>
                    <a:pt x="421" y="167"/>
                  </a:cubicBezTo>
                  <a:cubicBezTo>
                    <a:pt x="421" y="167"/>
                    <a:pt x="421" y="167"/>
                    <a:pt x="421" y="167"/>
                  </a:cubicBezTo>
                  <a:cubicBezTo>
                    <a:pt x="421" y="167"/>
                    <a:pt x="421" y="167"/>
                    <a:pt x="421" y="167"/>
                  </a:cubicBezTo>
                  <a:cubicBezTo>
                    <a:pt x="421" y="167"/>
                    <a:pt x="421" y="167"/>
                    <a:pt x="421" y="167"/>
                  </a:cubicBezTo>
                  <a:cubicBezTo>
                    <a:pt x="421" y="167"/>
                    <a:pt x="421" y="167"/>
                    <a:pt x="421" y="166"/>
                  </a:cubicBezTo>
                  <a:cubicBezTo>
                    <a:pt x="421" y="166"/>
                    <a:pt x="421" y="166"/>
                    <a:pt x="421" y="166"/>
                  </a:cubicBezTo>
                  <a:cubicBezTo>
                    <a:pt x="421" y="166"/>
                    <a:pt x="421" y="166"/>
                    <a:pt x="421" y="166"/>
                  </a:cubicBezTo>
                  <a:cubicBezTo>
                    <a:pt x="421" y="166"/>
                    <a:pt x="421" y="166"/>
                    <a:pt x="421" y="166"/>
                  </a:cubicBezTo>
                  <a:cubicBezTo>
                    <a:pt x="421" y="166"/>
                    <a:pt x="421" y="166"/>
                    <a:pt x="421" y="166"/>
                  </a:cubicBezTo>
                  <a:cubicBezTo>
                    <a:pt x="421" y="166"/>
                    <a:pt x="421" y="166"/>
                    <a:pt x="421" y="166"/>
                  </a:cubicBezTo>
                  <a:cubicBezTo>
                    <a:pt x="421" y="165"/>
                    <a:pt x="421" y="165"/>
                    <a:pt x="421" y="165"/>
                  </a:cubicBezTo>
                  <a:cubicBezTo>
                    <a:pt x="419" y="157"/>
                    <a:pt x="416" y="148"/>
                    <a:pt x="413" y="139"/>
                  </a:cubicBezTo>
                  <a:cubicBezTo>
                    <a:pt x="413" y="139"/>
                    <a:pt x="413" y="139"/>
                    <a:pt x="413" y="139"/>
                  </a:cubicBezTo>
                  <a:cubicBezTo>
                    <a:pt x="412" y="137"/>
                    <a:pt x="409" y="135"/>
                    <a:pt x="406" y="135"/>
                  </a:cubicBezTo>
                  <a:close/>
                  <a:moveTo>
                    <a:pt x="363" y="64"/>
                  </a:moveTo>
                  <a:cubicBezTo>
                    <a:pt x="361" y="64"/>
                    <a:pt x="359" y="65"/>
                    <a:pt x="358" y="66"/>
                  </a:cubicBezTo>
                  <a:cubicBezTo>
                    <a:pt x="355" y="69"/>
                    <a:pt x="355" y="74"/>
                    <a:pt x="358" y="76"/>
                  </a:cubicBezTo>
                  <a:cubicBezTo>
                    <a:pt x="367" y="86"/>
                    <a:pt x="375" y="97"/>
                    <a:pt x="382" y="108"/>
                  </a:cubicBezTo>
                  <a:cubicBezTo>
                    <a:pt x="384" y="110"/>
                    <a:pt x="386" y="112"/>
                    <a:pt x="388" y="112"/>
                  </a:cubicBezTo>
                  <a:cubicBezTo>
                    <a:pt x="390" y="112"/>
                    <a:pt x="391" y="111"/>
                    <a:pt x="392" y="111"/>
                  </a:cubicBezTo>
                  <a:cubicBezTo>
                    <a:pt x="395" y="109"/>
                    <a:pt x="397" y="104"/>
                    <a:pt x="394" y="101"/>
                  </a:cubicBezTo>
                  <a:cubicBezTo>
                    <a:pt x="388" y="90"/>
                    <a:pt x="380" y="80"/>
                    <a:pt x="372" y="71"/>
                  </a:cubicBezTo>
                  <a:cubicBezTo>
                    <a:pt x="372" y="71"/>
                    <a:pt x="372" y="71"/>
                    <a:pt x="372" y="71"/>
                  </a:cubicBezTo>
                  <a:cubicBezTo>
                    <a:pt x="372" y="70"/>
                    <a:pt x="372" y="70"/>
                    <a:pt x="372" y="70"/>
                  </a:cubicBezTo>
                  <a:cubicBezTo>
                    <a:pt x="372" y="70"/>
                    <a:pt x="372" y="70"/>
                    <a:pt x="372" y="70"/>
                  </a:cubicBezTo>
                  <a:cubicBezTo>
                    <a:pt x="372"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69"/>
                    <a:pt x="371" y="69"/>
                    <a:pt x="371" y="69"/>
                  </a:cubicBezTo>
                  <a:cubicBezTo>
                    <a:pt x="371" y="69"/>
                    <a:pt x="371" y="69"/>
                    <a:pt x="371" y="69"/>
                  </a:cubicBezTo>
                  <a:cubicBezTo>
                    <a:pt x="371" y="69"/>
                    <a:pt x="371" y="69"/>
                    <a:pt x="370" y="69"/>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8"/>
                    <a:pt x="370" y="68"/>
                    <a:pt x="370" y="68"/>
                  </a:cubicBezTo>
                  <a:cubicBezTo>
                    <a:pt x="370" y="68"/>
                    <a:pt x="370" y="68"/>
                    <a:pt x="370" y="68"/>
                  </a:cubicBezTo>
                  <a:cubicBezTo>
                    <a:pt x="370" y="68"/>
                    <a:pt x="370" y="68"/>
                    <a:pt x="370" y="68"/>
                  </a:cubicBezTo>
                  <a:cubicBezTo>
                    <a:pt x="370" y="68"/>
                    <a:pt x="370" y="68"/>
                    <a:pt x="370" y="68"/>
                  </a:cubicBezTo>
                  <a:cubicBezTo>
                    <a:pt x="369" y="68"/>
                    <a:pt x="369" y="68"/>
                    <a:pt x="369" y="68"/>
                  </a:cubicBezTo>
                  <a:cubicBezTo>
                    <a:pt x="369" y="68"/>
                    <a:pt x="369" y="68"/>
                    <a:pt x="369" y="68"/>
                  </a:cubicBezTo>
                  <a:cubicBezTo>
                    <a:pt x="369" y="67"/>
                    <a:pt x="369" y="67"/>
                    <a:pt x="368" y="67"/>
                  </a:cubicBezTo>
                  <a:cubicBezTo>
                    <a:pt x="368" y="67"/>
                    <a:pt x="368" y="67"/>
                    <a:pt x="368" y="67"/>
                  </a:cubicBezTo>
                  <a:cubicBezTo>
                    <a:pt x="368" y="67"/>
                    <a:pt x="368" y="67"/>
                    <a:pt x="368" y="67"/>
                  </a:cubicBezTo>
                  <a:cubicBezTo>
                    <a:pt x="368" y="67"/>
                    <a:pt x="368" y="67"/>
                    <a:pt x="368" y="67"/>
                  </a:cubicBezTo>
                  <a:cubicBezTo>
                    <a:pt x="367" y="65"/>
                    <a:pt x="365" y="64"/>
                    <a:pt x="363" y="64"/>
                  </a:cubicBezTo>
                  <a:close/>
                  <a:moveTo>
                    <a:pt x="295" y="17"/>
                  </a:moveTo>
                  <a:cubicBezTo>
                    <a:pt x="292" y="17"/>
                    <a:pt x="290" y="18"/>
                    <a:pt x="289" y="21"/>
                  </a:cubicBezTo>
                  <a:cubicBezTo>
                    <a:pt x="287" y="25"/>
                    <a:pt x="289" y="29"/>
                    <a:pt x="292" y="30"/>
                  </a:cubicBezTo>
                  <a:cubicBezTo>
                    <a:pt x="305" y="36"/>
                    <a:pt x="316" y="42"/>
                    <a:pt x="327" y="50"/>
                  </a:cubicBezTo>
                  <a:cubicBezTo>
                    <a:pt x="329" y="51"/>
                    <a:pt x="330" y="51"/>
                    <a:pt x="332" y="51"/>
                  </a:cubicBezTo>
                  <a:cubicBezTo>
                    <a:pt x="334" y="51"/>
                    <a:pt x="336" y="50"/>
                    <a:pt x="337" y="48"/>
                  </a:cubicBezTo>
                  <a:cubicBezTo>
                    <a:pt x="340" y="45"/>
                    <a:pt x="339" y="41"/>
                    <a:pt x="336" y="38"/>
                  </a:cubicBezTo>
                  <a:cubicBezTo>
                    <a:pt x="327" y="32"/>
                    <a:pt x="318" y="27"/>
                    <a:pt x="309" y="22"/>
                  </a:cubicBezTo>
                  <a:cubicBezTo>
                    <a:pt x="309" y="22"/>
                    <a:pt x="309" y="22"/>
                    <a:pt x="309" y="22"/>
                  </a:cubicBezTo>
                  <a:cubicBezTo>
                    <a:pt x="309" y="22"/>
                    <a:pt x="309" y="22"/>
                    <a:pt x="309" y="22"/>
                  </a:cubicBezTo>
                  <a:cubicBezTo>
                    <a:pt x="309" y="22"/>
                    <a:pt x="309" y="22"/>
                    <a:pt x="309" y="22"/>
                  </a:cubicBezTo>
                  <a:cubicBezTo>
                    <a:pt x="309" y="22"/>
                    <a:pt x="309" y="22"/>
                    <a:pt x="309" y="22"/>
                  </a:cubicBezTo>
                  <a:cubicBezTo>
                    <a:pt x="309" y="22"/>
                    <a:pt x="309" y="22"/>
                    <a:pt x="309" y="22"/>
                  </a:cubicBezTo>
                  <a:cubicBezTo>
                    <a:pt x="308" y="22"/>
                    <a:pt x="308" y="22"/>
                    <a:pt x="308" y="22"/>
                  </a:cubicBezTo>
                  <a:cubicBezTo>
                    <a:pt x="308" y="22"/>
                    <a:pt x="308" y="22"/>
                    <a:pt x="308" y="22"/>
                  </a:cubicBezTo>
                  <a:cubicBezTo>
                    <a:pt x="308" y="22"/>
                    <a:pt x="308" y="22"/>
                    <a:pt x="308" y="22"/>
                  </a:cubicBezTo>
                  <a:cubicBezTo>
                    <a:pt x="308" y="22"/>
                    <a:pt x="308" y="22"/>
                    <a:pt x="308" y="22"/>
                  </a:cubicBezTo>
                  <a:cubicBezTo>
                    <a:pt x="308" y="22"/>
                    <a:pt x="308" y="22"/>
                    <a:pt x="308" y="22"/>
                  </a:cubicBezTo>
                  <a:cubicBezTo>
                    <a:pt x="308" y="22"/>
                    <a:pt x="308" y="22"/>
                    <a:pt x="308" y="22"/>
                  </a:cubicBezTo>
                  <a:cubicBezTo>
                    <a:pt x="308" y="22"/>
                    <a:pt x="307" y="22"/>
                    <a:pt x="307" y="22"/>
                  </a:cubicBezTo>
                  <a:cubicBezTo>
                    <a:pt x="307" y="22"/>
                    <a:pt x="307" y="22"/>
                    <a:pt x="307" y="22"/>
                  </a:cubicBezTo>
                  <a:cubicBezTo>
                    <a:pt x="307" y="21"/>
                    <a:pt x="307" y="21"/>
                    <a:pt x="307" y="21"/>
                  </a:cubicBezTo>
                  <a:cubicBezTo>
                    <a:pt x="307" y="21"/>
                    <a:pt x="307" y="21"/>
                    <a:pt x="307" y="21"/>
                  </a:cubicBezTo>
                  <a:cubicBezTo>
                    <a:pt x="307" y="21"/>
                    <a:pt x="307" y="21"/>
                    <a:pt x="307" y="21"/>
                  </a:cubicBezTo>
                  <a:cubicBezTo>
                    <a:pt x="307" y="21"/>
                    <a:pt x="307" y="21"/>
                    <a:pt x="307" y="21"/>
                  </a:cubicBezTo>
                  <a:cubicBezTo>
                    <a:pt x="307" y="21"/>
                    <a:pt x="307" y="21"/>
                    <a:pt x="306" y="21"/>
                  </a:cubicBezTo>
                  <a:cubicBezTo>
                    <a:pt x="306" y="21"/>
                    <a:pt x="306" y="21"/>
                    <a:pt x="306" y="21"/>
                  </a:cubicBezTo>
                  <a:cubicBezTo>
                    <a:pt x="306" y="21"/>
                    <a:pt x="305" y="21"/>
                    <a:pt x="305" y="20"/>
                  </a:cubicBezTo>
                  <a:cubicBezTo>
                    <a:pt x="305" y="20"/>
                    <a:pt x="305" y="20"/>
                    <a:pt x="305" y="20"/>
                  </a:cubicBezTo>
                  <a:cubicBezTo>
                    <a:pt x="305" y="20"/>
                    <a:pt x="305" y="20"/>
                    <a:pt x="305" y="20"/>
                  </a:cubicBezTo>
                  <a:cubicBezTo>
                    <a:pt x="305" y="20"/>
                    <a:pt x="305" y="20"/>
                    <a:pt x="305" y="20"/>
                  </a:cubicBezTo>
                  <a:cubicBezTo>
                    <a:pt x="304" y="20"/>
                    <a:pt x="304" y="20"/>
                    <a:pt x="304" y="20"/>
                  </a:cubicBezTo>
                  <a:cubicBezTo>
                    <a:pt x="304" y="20"/>
                    <a:pt x="304" y="20"/>
                    <a:pt x="304" y="20"/>
                  </a:cubicBezTo>
                  <a:cubicBezTo>
                    <a:pt x="304" y="20"/>
                    <a:pt x="304" y="20"/>
                    <a:pt x="304" y="20"/>
                  </a:cubicBezTo>
                  <a:cubicBezTo>
                    <a:pt x="304" y="20"/>
                    <a:pt x="304" y="20"/>
                    <a:pt x="304" y="20"/>
                  </a:cubicBezTo>
                  <a:cubicBezTo>
                    <a:pt x="304" y="20"/>
                    <a:pt x="304" y="20"/>
                    <a:pt x="304" y="20"/>
                  </a:cubicBezTo>
                  <a:cubicBezTo>
                    <a:pt x="304" y="20"/>
                    <a:pt x="304" y="20"/>
                    <a:pt x="304" y="20"/>
                  </a:cubicBezTo>
                  <a:cubicBezTo>
                    <a:pt x="304" y="20"/>
                    <a:pt x="303" y="20"/>
                    <a:pt x="303" y="20"/>
                  </a:cubicBezTo>
                  <a:cubicBezTo>
                    <a:pt x="303" y="20"/>
                    <a:pt x="303" y="20"/>
                    <a:pt x="303" y="20"/>
                  </a:cubicBezTo>
                  <a:cubicBezTo>
                    <a:pt x="303" y="20"/>
                    <a:pt x="303" y="20"/>
                    <a:pt x="303" y="20"/>
                  </a:cubicBezTo>
                  <a:cubicBezTo>
                    <a:pt x="303" y="19"/>
                    <a:pt x="303" y="19"/>
                    <a:pt x="303" y="19"/>
                  </a:cubicBezTo>
                  <a:cubicBezTo>
                    <a:pt x="303" y="19"/>
                    <a:pt x="303" y="19"/>
                    <a:pt x="303" y="19"/>
                  </a:cubicBezTo>
                  <a:cubicBezTo>
                    <a:pt x="303" y="19"/>
                    <a:pt x="303" y="19"/>
                    <a:pt x="303" y="19"/>
                  </a:cubicBezTo>
                  <a:cubicBezTo>
                    <a:pt x="303" y="19"/>
                    <a:pt x="303" y="19"/>
                    <a:pt x="303" y="19"/>
                  </a:cubicBezTo>
                  <a:cubicBezTo>
                    <a:pt x="302" y="19"/>
                    <a:pt x="302" y="19"/>
                    <a:pt x="302" y="19"/>
                  </a:cubicBezTo>
                  <a:cubicBezTo>
                    <a:pt x="302" y="19"/>
                    <a:pt x="302" y="19"/>
                    <a:pt x="302" y="19"/>
                  </a:cubicBezTo>
                  <a:cubicBezTo>
                    <a:pt x="302" y="19"/>
                    <a:pt x="302" y="19"/>
                    <a:pt x="302" y="19"/>
                  </a:cubicBezTo>
                  <a:cubicBezTo>
                    <a:pt x="302" y="19"/>
                    <a:pt x="302" y="19"/>
                    <a:pt x="302" y="19"/>
                  </a:cubicBezTo>
                  <a:cubicBezTo>
                    <a:pt x="302" y="19"/>
                    <a:pt x="302" y="19"/>
                    <a:pt x="302" y="19"/>
                  </a:cubicBezTo>
                  <a:cubicBezTo>
                    <a:pt x="302" y="19"/>
                    <a:pt x="302" y="19"/>
                    <a:pt x="302" y="19"/>
                  </a:cubicBezTo>
                  <a:cubicBezTo>
                    <a:pt x="302" y="19"/>
                    <a:pt x="302" y="19"/>
                    <a:pt x="301" y="19"/>
                  </a:cubicBezTo>
                  <a:cubicBezTo>
                    <a:pt x="301" y="19"/>
                    <a:pt x="301" y="19"/>
                    <a:pt x="301" y="19"/>
                  </a:cubicBezTo>
                  <a:cubicBezTo>
                    <a:pt x="301" y="19"/>
                    <a:pt x="301" y="19"/>
                    <a:pt x="301" y="19"/>
                  </a:cubicBezTo>
                  <a:cubicBezTo>
                    <a:pt x="301" y="19"/>
                    <a:pt x="301" y="19"/>
                    <a:pt x="301" y="19"/>
                  </a:cubicBezTo>
                  <a:cubicBezTo>
                    <a:pt x="301" y="19"/>
                    <a:pt x="301" y="18"/>
                    <a:pt x="301" y="18"/>
                  </a:cubicBezTo>
                  <a:cubicBezTo>
                    <a:pt x="301" y="18"/>
                    <a:pt x="301" y="18"/>
                    <a:pt x="301" y="18"/>
                  </a:cubicBezTo>
                  <a:cubicBezTo>
                    <a:pt x="301" y="18"/>
                    <a:pt x="301" y="18"/>
                    <a:pt x="301" y="18"/>
                  </a:cubicBezTo>
                  <a:cubicBezTo>
                    <a:pt x="301" y="18"/>
                    <a:pt x="300" y="18"/>
                    <a:pt x="300" y="18"/>
                  </a:cubicBezTo>
                  <a:cubicBezTo>
                    <a:pt x="300" y="18"/>
                    <a:pt x="300" y="18"/>
                    <a:pt x="300" y="18"/>
                  </a:cubicBezTo>
                  <a:cubicBezTo>
                    <a:pt x="300" y="18"/>
                    <a:pt x="300" y="18"/>
                    <a:pt x="300" y="18"/>
                  </a:cubicBezTo>
                  <a:cubicBezTo>
                    <a:pt x="300" y="18"/>
                    <a:pt x="300" y="18"/>
                    <a:pt x="300" y="18"/>
                  </a:cubicBezTo>
                  <a:cubicBezTo>
                    <a:pt x="300" y="18"/>
                    <a:pt x="300" y="18"/>
                    <a:pt x="300" y="18"/>
                  </a:cubicBezTo>
                  <a:cubicBezTo>
                    <a:pt x="300" y="18"/>
                    <a:pt x="300" y="18"/>
                    <a:pt x="300" y="18"/>
                  </a:cubicBezTo>
                  <a:cubicBezTo>
                    <a:pt x="300" y="18"/>
                    <a:pt x="300" y="18"/>
                    <a:pt x="300" y="18"/>
                  </a:cubicBezTo>
                  <a:cubicBezTo>
                    <a:pt x="299" y="18"/>
                    <a:pt x="299" y="18"/>
                    <a:pt x="299" y="17"/>
                  </a:cubicBezTo>
                  <a:cubicBezTo>
                    <a:pt x="299" y="17"/>
                    <a:pt x="298" y="17"/>
                    <a:pt x="298" y="17"/>
                  </a:cubicBezTo>
                  <a:cubicBezTo>
                    <a:pt x="298" y="17"/>
                    <a:pt x="298" y="17"/>
                    <a:pt x="298" y="17"/>
                  </a:cubicBezTo>
                  <a:cubicBezTo>
                    <a:pt x="298" y="17"/>
                    <a:pt x="298" y="17"/>
                    <a:pt x="298" y="17"/>
                  </a:cubicBezTo>
                  <a:cubicBezTo>
                    <a:pt x="298" y="17"/>
                    <a:pt x="298" y="17"/>
                    <a:pt x="298" y="17"/>
                  </a:cubicBezTo>
                  <a:cubicBezTo>
                    <a:pt x="297" y="17"/>
                    <a:pt x="296" y="17"/>
                    <a:pt x="295" y="17"/>
                  </a:cubicBezTo>
                  <a:close/>
                </a:path>
              </a:pathLst>
            </a:custGeom>
            <a:solidFill>
              <a:srgbClr val="005EB8"/>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64" name="Freeform 9">
              <a:extLst>
                <a:ext uri="{FF2B5EF4-FFF2-40B4-BE49-F238E27FC236}">
                  <a16:creationId xmlns:a16="http://schemas.microsoft.com/office/drawing/2014/main" id="{AD890F5E-7213-457C-9121-4C18D24657C4}"/>
                </a:ext>
              </a:extLst>
            </p:cNvPr>
            <p:cNvSpPr>
              <a:spLocks noEditPoints="1"/>
            </p:cNvSpPr>
            <p:nvPr/>
          </p:nvSpPr>
          <p:spPr bwMode="auto">
            <a:xfrm>
              <a:off x="2875035" y="2488875"/>
              <a:ext cx="811816" cy="810204"/>
            </a:xfrm>
            <a:custGeom>
              <a:avLst/>
              <a:gdLst>
                <a:gd name="T0" fmla="*/ 209 w 426"/>
                <a:gd name="T1" fmla="*/ 0 h 425"/>
                <a:gd name="T2" fmla="*/ 206 w 426"/>
                <a:gd name="T3" fmla="*/ 0 h 425"/>
                <a:gd name="T4" fmla="*/ 203 w 426"/>
                <a:gd name="T5" fmla="*/ 0 h 425"/>
                <a:gd name="T6" fmla="*/ 191 w 426"/>
                <a:gd name="T7" fmla="*/ 1 h 425"/>
                <a:gd name="T8" fmla="*/ 180 w 426"/>
                <a:gd name="T9" fmla="*/ 2 h 425"/>
                <a:gd name="T10" fmla="*/ 178 w 426"/>
                <a:gd name="T11" fmla="*/ 2 h 425"/>
                <a:gd name="T12" fmla="*/ 176 w 426"/>
                <a:gd name="T13" fmla="*/ 3 h 425"/>
                <a:gd name="T14" fmla="*/ 174 w 426"/>
                <a:gd name="T15" fmla="*/ 3 h 425"/>
                <a:gd name="T16" fmla="*/ 171 w 426"/>
                <a:gd name="T17" fmla="*/ 4 h 425"/>
                <a:gd name="T18" fmla="*/ 246 w 426"/>
                <a:gd name="T19" fmla="*/ 2 h 425"/>
                <a:gd name="T20" fmla="*/ 243 w 426"/>
                <a:gd name="T21" fmla="*/ 2 h 425"/>
                <a:gd name="T22" fmla="*/ 229 w 426"/>
                <a:gd name="T23" fmla="*/ 0 h 425"/>
                <a:gd name="T24" fmla="*/ 227 w 426"/>
                <a:gd name="T25" fmla="*/ 0 h 425"/>
                <a:gd name="T26" fmla="*/ 58 w 426"/>
                <a:gd name="T27" fmla="*/ 66 h 425"/>
                <a:gd name="T28" fmla="*/ 56 w 426"/>
                <a:gd name="T29" fmla="*/ 68 h 425"/>
                <a:gd name="T30" fmla="*/ 55 w 426"/>
                <a:gd name="T31" fmla="*/ 70 h 425"/>
                <a:gd name="T32" fmla="*/ 53 w 426"/>
                <a:gd name="T33" fmla="*/ 72 h 425"/>
                <a:gd name="T34" fmla="*/ 51 w 426"/>
                <a:gd name="T35" fmla="*/ 74 h 425"/>
                <a:gd name="T36" fmla="*/ 69 w 426"/>
                <a:gd name="T37" fmla="*/ 66 h 425"/>
                <a:gd name="T38" fmla="*/ 11 w 426"/>
                <a:gd name="T39" fmla="*/ 144 h 425"/>
                <a:gd name="T40" fmla="*/ 5 w 426"/>
                <a:gd name="T41" fmla="*/ 165 h 425"/>
                <a:gd name="T42" fmla="*/ 6 w 426"/>
                <a:gd name="T43" fmla="*/ 266 h 425"/>
                <a:gd name="T44" fmla="*/ 25 w 426"/>
                <a:gd name="T45" fmla="*/ 313 h 425"/>
                <a:gd name="T46" fmla="*/ 33 w 426"/>
                <a:gd name="T47" fmla="*/ 326 h 425"/>
                <a:gd name="T48" fmla="*/ 34 w 426"/>
                <a:gd name="T49" fmla="*/ 328 h 425"/>
                <a:gd name="T50" fmla="*/ 99 w 426"/>
                <a:gd name="T51" fmla="*/ 393 h 425"/>
                <a:gd name="T52" fmla="*/ 102 w 426"/>
                <a:gd name="T53" fmla="*/ 394 h 425"/>
                <a:gd name="T54" fmla="*/ 105 w 426"/>
                <a:gd name="T55" fmla="*/ 396 h 425"/>
                <a:gd name="T56" fmla="*/ 83 w 426"/>
                <a:gd name="T57" fmla="*/ 363 h 425"/>
                <a:gd name="T58" fmla="*/ 153 w 426"/>
                <a:gd name="T59" fmla="*/ 402 h 425"/>
                <a:gd name="T60" fmla="*/ 244 w 426"/>
                <a:gd name="T61" fmla="*/ 423 h 425"/>
                <a:gd name="T62" fmla="*/ 247 w 426"/>
                <a:gd name="T63" fmla="*/ 423 h 425"/>
                <a:gd name="T64" fmla="*/ 249 w 426"/>
                <a:gd name="T65" fmla="*/ 422 h 425"/>
                <a:gd name="T66" fmla="*/ 274 w 426"/>
                <a:gd name="T67" fmla="*/ 402 h 425"/>
                <a:gd name="T68" fmla="*/ 326 w 426"/>
                <a:gd name="T69" fmla="*/ 393 h 425"/>
                <a:gd name="T70" fmla="*/ 328 w 426"/>
                <a:gd name="T71" fmla="*/ 392 h 425"/>
                <a:gd name="T72" fmla="*/ 330 w 426"/>
                <a:gd name="T73" fmla="*/ 390 h 425"/>
                <a:gd name="T74" fmla="*/ 411 w 426"/>
                <a:gd name="T75" fmla="*/ 223 h 425"/>
                <a:gd name="T76" fmla="*/ 422 w 426"/>
                <a:gd name="T77" fmla="*/ 254 h 425"/>
                <a:gd name="T78" fmla="*/ 422 w 426"/>
                <a:gd name="T79" fmla="*/ 252 h 425"/>
                <a:gd name="T80" fmla="*/ 423 w 426"/>
                <a:gd name="T81" fmla="*/ 248 h 425"/>
                <a:gd name="T82" fmla="*/ 423 w 426"/>
                <a:gd name="T83" fmla="*/ 245 h 425"/>
                <a:gd name="T84" fmla="*/ 424 w 426"/>
                <a:gd name="T85" fmla="*/ 243 h 425"/>
                <a:gd name="T86" fmla="*/ 424 w 426"/>
                <a:gd name="T87" fmla="*/ 241 h 425"/>
                <a:gd name="T88" fmla="*/ 424 w 426"/>
                <a:gd name="T89" fmla="*/ 238 h 425"/>
                <a:gd name="T90" fmla="*/ 424 w 426"/>
                <a:gd name="T91" fmla="*/ 236 h 425"/>
                <a:gd name="T92" fmla="*/ 425 w 426"/>
                <a:gd name="T93" fmla="*/ 227 h 425"/>
                <a:gd name="T94" fmla="*/ 416 w 426"/>
                <a:gd name="T95" fmla="*/ 149 h 425"/>
                <a:gd name="T96" fmla="*/ 415 w 426"/>
                <a:gd name="T97" fmla="*/ 147 h 425"/>
                <a:gd name="T98" fmla="*/ 415 w 426"/>
                <a:gd name="T99" fmla="*/ 145 h 425"/>
                <a:gd name="T100" fmla="*/ 414 w 426"/>
                <a:gd name="T101" fmla="*/ 142 h 425"/>
                <a:gd name="T102" fmla="*/ 413 w 426"/>
                <a:gd name="T103" fmla="*/ 140 h 425"/>
                <a:gd name="T104" fmla="*/ 383 w 426"/>
                <a:gd name="T105" fmla="*/ 85 h 425"/>
                <a:gd name="T106" fmla="*/ 381 w 426"/>
                <a:gd name="T107" fmla="*/ 82 h 425"/>
                <a:gd name="T108" fmla="*/ 380 w 426"/>
                <a:gd name="T109" fmla="*/ 81 h 425"/>
                <a:gd name="T110" fmla="*/ 378 w 426"/>
                <a:gd name="T111" fmla="*/ 78 h 425"/>
                <a:gd name="T112" fmla="*/ 375 w 426"/>
                <a:gd name="T113" fmla="*/ 75 h 425"/>
                <a:gd name="T114" fmla="*/ 373 w 426"/>
                <a:gd name="T115" fmla="*/ 73 h 425"/>
                <a:gd name="T116" fmla="*/ 372 w 426"/>
                <a:gd name="T117" fmla="*/ 71 h 425"/>
                <a:gd name="T118" fmla="*/ 370 w 426"/>
                <a:gd name="T119" fmla="*/ 69 h 425"/>
                <a:gd name="T120" fmla="*/ 331 w 426"/>
                <a:gd name="T121" fmla="*/ 51 h 425"/>
                <a:gd name="T122" fmla="*/ 309 w 426"/>
                <a:gd name="T123" fmla="*/ 2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6" h="425">
                  <a:moveTo>
                    <a:pt x="213" y="0"/>
                  </a:moveTo>
                  <a:cubicBezTo>
                    <a:pt x="213" y="0"/>
                    <a:pt x="212" y="0"/>
                    <a:pt x="212" y="0"/>
                  </a:cubicBezTo>
                  <a:cubicBezTo>
                    <a:pt x="212" y="0"/>
                    <a:pt x="212" y="0"/>
                    <a:pt x="212" y="0"/>
                  </a:cubicBezTo>
                  <a:cubicBezTo>
                    <a:pt x="212" y="0"/>
                    <a:pt x="212" y="0"/>
                    <a:pt x="212" y="0"/>
                  </a:cubicBezTo>
                  <a:cubicBezTo>
                    <a:pt x="212" y="0"/>
                    <a:pt x="212" y="0"/>
                    <a:pt x="212" y="0"/>
                  </a:cubicBezTo>
                  <a:cubicBezTo>
                    <a:pt x="212" y="0"/>
                    <a:pt x="212" y="0"/>
                    <a:pt x="212" y="0"/>
                  </a:cubicBezTo>
                  <a:cubicBezTo>
                    <a:pt x="212" y="0"/>
                    <a:pt x="212" y="0"/>
                    <a:pt x="212" y="0"/>
                  </a:cubicBezTo>
                  <a:cubicBezTo>
                    <a:pt x="212" y="0"/>
                    <a:pt x="212" y="0"/>
                    <a:pt x="211" y="0"/>
                  </a:cubicBezTo>
                  <a:cubicBezTo>
                    <a:pt x="211" y="0"/>
                    <a:pt x="211" y="0"/>
                    <a:pt x="211" y="0"/>
                  </a:cubicBezTo>
                  <a:cubicBezTo>
                    <a:pt x="211" y="0"/>
                    <a:pt x="211" y="0"/>
                    <a:pt x="211" y="0"/>
                  </a:cubicBezTo>
                  <a:cubicBezTo>
                    <a:pt x="211" y="0"/>
                    <a:pt x="211" y="0"/>
                    <a:pt x="211" y="0"/>
                  </a:cubicBezTo>
                  <a:cubicBezTo>
                    <a:pt x="211" y="0"/>
                    <a:pt x="211" y="0"/>
                    <a:pt x="211" y="0"/>
                  </a:cubicBezTo>
                  <a:cubicBezTo>
                    <a:pt x="211" y="0"/>
                    <a:pt x="211" y="0"/>
                    <a:pt x="211" y="0"/>
                  </a:cubicBezTo>
                  <a:cubicBezTo>
                    <a:pt x="211" y="0"/>
                    <a:pt x="211" y="0"/>
                    <a:pt x="211" y="0"/>
                  </a:cubicBezTo>
                  <a:cubicBezTo>
                    <a:pt x="211" y="0"/>
                    <a:pt x="211" y="0"/>
                    <a:pt x="211" y="0"/>
                  </a:cubicBezTo>
                  <a:cubicBezTo>
                    <a:pt x="210" y="0"/>
                    <a:pt x="210" y="0"/>
                    <a:pt x="210" y="0"/>
                  </a:cubicBezTo>
                  <a:cubicBezTo>
                    <a:pt x="210" y="0"/>
                    <a:pt x="210" y="0"/>
                    <a:pt x="210" y="0"/>
                  </a:cubicBezTo>
                  <a:cubicBezTo>
                    <a:pt x="210" y="0"/>
                    <a:pt x="210" y="0"/>
                    <a:pt x="210" y="0"/>
                  </a:cubicBezTo>
                  <a:cubicBezTo>
                    <a:pt x="210" y="0"/>
                    <a:pt x="210" y="0"/>
                    <a:pt x="210" y="0"/>
                  </a:cubicBezTo>
                  <a:cubicBezTo>
                    <a:pt x="210" y="0"/>
                    <a:pt x="210" y="0"/>
                    <a:pt x="210" y="0"/>
                  </a:cubicBezTo>
                  <a:cubicBezTo>
                    <a:pt x="210" y="0"/>
                    <a:pt x="210" y="0"/>
                    <a:pt x="210" y="0"/>
                  </a:cubicBezTo>
                  <a:cubicBezTo>
                    <a:pt x="210" y="0"/>
                    <a:pt x="210" y="0"/>
                    <a:pt x="210" y="0"/>
                  </a:cubicBezTo>
                  <a:cubicBezTo>
                    <a:pt x="210" y="0"/>
                    <a:pt x="210" y="0"/>
                    <a:pt x="210" y="0"/>
                  </a:cubicBezTo>
                  <a:cubicBezTo>
                    <a:pt x="210" y="0"/>
                    <a:pt x="210" y="0"/>
                    <a:pt x="210" y="0"/>
                  </a:cubicBezTo>
                  <a:cubicBezTo>
                    <a:pt x="210" y="0"/>
                    <a:pt x="210" y="0"/>
                    <a:pt x="210" y="0"/>
                  </a:cubicBezTo>
                  <a:cubicBezTo>
                    <a:pt x="210" y="0"/>
                    <a:pt x="210" y="0"/>
                    <a:pt x="210" y="0"/>
                  </a:cubicBezTo>
                  <a:cubicBezTo>
                    <a:pt x="210" y="0"/>
                    <a:pt x="210" y="0"/>
                    <a:pt x="209" y="0"/>
                  </a:cubicBezTo>
                  <a:cubicBezTo>
                    <a:pt x="209" y="0"/>
                    <a:pt x="209" y="0"/>
                    <a:pt x="209" y="0"/>
                  </a:cubicBezTo>
                  <a:cubicBezTo>
                    <a:pt x="209" y="0"/>
                    <a:pt x="209" y="0"/>
                    <a:pt x="209" y="0"/>
                  </a:cubicBezTo>
                  <a:cubicBezTo>
                    <a:pt x="209" y="0"/>
                    <a:pt x="209" y="0"/>
                    <a:pt x="209" y="0"/>
                  </a:cubicBezTo>
                  <a:cubicBezTo>
                    <a:pt x="209" y="0"/>
                    <a:pt x="209" y="0"/>
                    <a:pt x="209" y="0"/>
                  </a:cubicBezTo>
                  <a:cubicBezTo>
                    <a:pt x="209" y="0"/>
                    <a:pt x="209" y="0"/>
                    <a:pt x="209" y="0"/>
                  </a:cubicBezTo>
                  <a:cubicBezTo>
                    <a:pt x="209" y="0"/>
                    <a:pt x="209" y="0"/>
                    <a:pt x="209" y="0"/>
                  </a:cubicBezTo>
                  <a:cubicBezTo>
                    <a:pt x="209" y="0"/>
                    <a:pt x="209" y="0"/>
                    <a:pt x="209" y="0"/>
                  </a:cubicBezTo>
                  <a:cubicBezTo>
                    <a:pt x="209" y="0"/>
                    <a:pt x="209" y="0"/>
                    <a:pt x="209" y="0"/>
                  </a:cubicBezTo>
                  <a:cubicBezTo>
                    <a:pt x="209" y="0"/>
                    <a:pt x="209" y="0"/>
                    <a:pt x="209" y="0"/>
                  </a:cubicBezTo>
                  <a:cubicBezTo>
                    <a:pt x="209" y="0"/>
                    <a:pt x="209" y="0"/>
                    <a:pt x="209" y="0"/>
                  </a:cubicBezTo>
                  <a:cubicBezTo>
                    <a:pt x="209" y="0"/>
                    <a:pt x="209" y="0"/>
                    <a:pt x="209" y="0"/>
                  </a:cubicBezTo>
                  <a:cubicBezTo>
                    <a:pt x="208" y="0"/>
                    <a:pt x="208" y="0"/>
                    <a:pt x="208" y="0"/>
                  </a:cubicBezTo>
                  <a:cubicBezTo>
                    <a:pt x="208" y="0"/>
                    <a:pt x="208" y="0"/>
                    <a:pt x="208" y="0"/>
                  </a:cubicBezTo>
                  <a:cubicBezTo>
                    <a:pt x="208" y="0"/>
                    <a:pt x="208" y="0"/>
                    <a:pt x="208" y="0"/>
                  </a:cubicBezTo>
                  <a:cubicBezTo>
                    <a:pt x="208" y="0"/>
                    <a:pt x="208" y="0"/>
                    <a:pt x="208" y="0"/>
                  </a:cubicBezTo>
                  <a:cubicBezTo>
                    <a:pt x="208" y="0"/>
                    <a:pt x="208" y="0"/>
                    <a:pt x="208" y="0"/>
                  </a:cubicBezTo>
                  <a:cubicBezTo>
                    <a:pt x="208" y="0"/>
                    <a:pt x="208" y="0"/>
                    <a:pt x="208" y="0"/>
                  </a:cubicBezTo>
                  <a:cubicBezTo>
                    <a:pt x="208" y="0"/>
                    <a:pt x="208" y="0"/>
                    <a:pt x="207" y="0"/>
                  </a:cubicBezTo>
                  <a:cubicBezTo>
                    <a:pt x="207" y="0"/>
                    <a:pt x="207" y="0"/>
                    <a:pt x="207" y="0"/>
                  </a:cubicBezTo>
                  <a:cubicBezTo>
                    <a:pt x="207" y="0"/>
                    <a:pt x="207" y="0"/>
                    <a:pt x="207" y="0"/>
                  </a:cubicBezTo>
                  <a:cubicBezTo>
                    <a:pt x="207" y="0"/>
                    <a:pt x="207" y="0"/>
                    <a:pt x="207" y="0"/>
                  </a:cubicBezTo>
                  <a:cubicBezTo>
                    <a:pt x="207" y="0"/>
                    <a:pt x="207" y="0"/>
                    <a:pt x="207" y="0"/>
                  </a:cubicBezTo>
                  <a:cubicBezTo>
                    <a:pt x="207" y="0"/>
                    <a:pt x="207" y="0"/>
                    <a:pt x="207" y="0"/>
                  </a:cubicBezTo>
                  <a:cubicBezTo>
                    <a:pt x="207" y="0"/>
                    <a:pt x="207" y="0"/>
                    <a:pt x="207" y="0"/>
                  </a:cubicBezTo>
                  <a:cubicBezTo>
                    <a:pt x="207" y="0"/>
                    <a:pt x="207" y="0"/>
                    <a:pt x="207" y="0"/>
                  </a:cubicBezTo>
                  <a:cubicBezTo>
                    <a:pt x="207" y="0"/>
                    <a:pt x="207" y="0"/>
                    <a:pt x="207" y="0"/>
                  </a:cubicBezTo>
                  <a:cubicBezTo>
                    <a:pt x="207" y="0"/>
                    <a:pt x="207" y="0"/>
                    <a:pt x="207" y="0"/>
                  </a:cubicBezTo>
                  <a:cubicBezTo>
                    <a:pt x="206" y="0"/>
                    <a:pt x="206" y="0"/>
                    <a:pt x="206" y="0"/>
                  </a:cubicBezTo>
                  <a:cubicBezTo>
                    <a:pt x="206" y="0"/>
                    <a:pt x="206" y="0"/>
                    <a:pt x="206" y="0"/>
                  </a:cubicBezTo>
                  <a:cubicBezTo>
                    <a:pt x="206" y="0"/>
                    <a:pt x="206" y="0"/>
                    <a:pt x="206" y="0"/>
                  </a:cubicBezTo>
                  <a:cubicBezTo>
                    <a:pt x="206" y="0"/>
                    <a:pt x="206" y="0"/>
                    <a:pt x="206" y="0"/>
                  </a:cubicBezTo>
                  <a:cubicBezTo>
                    <a:pt x="206" y="0"/>
                    <a:pt x="206" y="0"/>
                    <a:pt x="206" y="0"/>
                  </a:cubicBezTo>
                  <a:cubicBezTo>
                    <a:pt x="206" y="0"/>
                    <a:pt x="206" y="0"/>
                    <a:pt x="206" y="0"/>
                  </a:cubicBezTo>
                  <a:cubicBezTo>
                    <a:pt x="206" y="0"/>
                    <a:pt x="206" y="0"/>
                    <a:pt x="206" y="0"/>
                  </a:cubicBezTo>
                  <a:cubicBezTo>
                    <a:pt x="206" y="0"/>
                    <a:pt x="206" y="0"/>
                    <a:pt x="206" y="0"/>
                  </a:cubicBezTo>
                  <a:cubicBezTo>
                    <a:pt x="205" y="0"/>
                    <a:pt x="205" y="0"/>
                    <a:pt x="205" y="0"/>
                  </a:cubicBezTo>
                  <a:cubicBezTo>
                    <a:pt x="205" y="0"/>
                    <a:pt x="205" y="0"/>
                    <a:pt x="205" y="0"/>
                  </a:cubicBezTo>
                  <a:cubicBezTo>
                    <a:pt x="205" y="0"/>
                    <a:pt x="205" y="0"/>
                    <a:pt x="205" y="0"/>
                  </a:cubicBezTo>
                  <a:cubicBezTo>
                    <a:pt x="205" y="0"/>
                    <a:pt x="205" y="0"/>
                    <a:pt x="205" y="0"/>
                  </a:cubicBezTo>
                  <a:cubicBezTo>
                    <a:pt x="205" y="0"/>
                    <a:pt x="205" y="0"/>
                    <a:pt x="205" y="0"/>
                  </a:cubicBezTo>
                  <a:cubicBezTo>
                    <a:pt x="205" y="0"/>
                    <a:pt x="205" y="0"/>
                    <a:pt x="205" y="0"/>
                  </a:cubicBezTo>
                  <a:cubicBezTo>
                    <a:pt x="205" y="0"/>
                    <a:pt x="205" y="0"/>
                    <a:pt x="205" y="0"/>
                  </a:cubicBezTo>
                  <a:cubicBezTo>
                    <a:pt x="205" y="0"/>
                    <a:pt x="205" y="0"/>
                    <a:pt x="205" y="0"/>
                  </a:cubicBezTo>
                  <a:cubicBezTo>
                    <a:pt x="204" y="0"/>
                    <a:pt x="204" y="0"/>
                    <a:pt x="204" y="0"/>
                  </a:cubicBezTo>
                  <a:cubicBezTo>
                    <a:pt x="204" y="0"/>
                    <a:pt x="204" y="0"/>
                    <a:pt x="204" y="0"/>
                  </a:cubicBezTo>
                  <a:cubicBezTo>
                    <a:pt x="204" y="0"/>
                    <a:pt x="204" y="0"/>
                    <a:pt x="204" y="0"/>
                  </a:cubicBezTo>
                  <a:cubicBezTo>
                    <a:pt x="204" y="0"/>
                    <a:pt x="204" y="0"/>
                    <a:pt x="204" y="0"/>
                  </a:cubicBezTo>
                  <a:cubicBezTo>
                    <a:pt x="204" y="0"/>
                    <a:pt x="204" y="0"/>
                    <a:pt x="204" y="0"/>
                  </a:cubicBezTo>
                  <a:cubicBezTo>
                    <a:pt x="204" y="0"/>
                    <a:pt x="204" y="0"/>
                    <a:pt x="204" y="0"/>
                  </a:cubicBezTo>
                  <a:cubicBezTo>
                    <a:pt x="204" y="0"/>
                    <a:pt x="204" y="0"/>
                    <a:pt x="204" y="0"/>
                  </a:cubicBezTo>
                  <a:cubicBezTo>
                    <a:pt x="204" y="0"/>
                    <a:pt x="204" y="0"/>
                    <a:pt x="204" y="0"/>
                  </a:cubicBezTo>
                  <a:cubicBezTo>
                    <a:pt x="204" y="0"/>
                    <a:pt x="204" y="0"/>
                    <a:pt x="204" y="0"/>
                  </a:cubicBezTo>
                  <a:cubicBezTo>
                    <a:pt x="204" y="0"/>
                    <a:pt x="204" y="0"/>
                    <a:pt x="204" y="0"/>
                  </a:cubicBezTo>
                  <a:cubicBezTo>
                    <a:pt x="204" y="0"/>
                    <a:pt x="204" y="0"/>
                    <a:pt x="203" y="0"/>
                  </a:cubicBezTo>
                  <a:cubicBezTo>
                    <a:pt x="203" y="0"/>
                    <a:pt x="203" y="0"/>
                    <a:pt x="203" y="0"/>
                  </a:cubicBezTo>
                  <a:cubicBezTo>
                    <a:pt x="203" y="0"/>
                    <a:pt x="203" y="0"/>
                    <a:pt x="203" y="0"/>
                  </a:cubicBezTo>
                  <a:cubicBezTo>
                    <a:pt x="203" y="0"/>
                    <a:pt x="203" y="0"/>
                    <a:pt x="203" y="0"/>
                  </a:cubicBezTo>
                  <a:cubicBezTo>
                    <a:pt x="203" y="0"/>
                    <a:pt x="203" y="0"/>
                    <a:pt x="203" y="0"/>
                  </a:cubicBezTo>
                  <a:cubicBezTo>
                    <a:pt x="203" y="0"/>
                    <a:pt x="203" y="0"/>
                    <a:pt x="203" y="0"/>
                  </a:cubicBezTo>
                  <a:cubicBezTo>
                    <a:pt x="203" y="0"/>
                    <a:pt x="203" y="0"/>
                    <a:pt x="203" y="0"/>
                  </a:cubicBezTo>
                  <a:cubicBezTo>
                    <a:pt x="203" y="0"/>
                    <a:pt x="203" y="0"/>
                    <a:pt x="203" y="0"/>
                  </a:cubicBezTo>
                  <a:cubicBezTo>
                    <a:pt x="203" y="0"/>
                    <a:pt x="203" y="0"/>
                    <a:pt x="203" y="0"/>
                  </a:cubicBezTo>
                  <a:cubicBezTo>
                    <a:pt x="203" y="0"/>
                    <a:pt x="203" y="0"/>
                    <a:pt x="203" y="0"/>
                  </a:cubicBezTo>
                  <a:cubicBezTo>
                    <a:pt x="203" y="0"/>
                    <a:pt x="203" y="0"/>
                    <a:pt x="202" y="0"/>
                  </a:cubicBezTo>
                  <a:cubicBezTo>
                    <a:pt x="202" y="0"/>
                    <a:pt x="202" y="0"/>
                    <a:pt x="202" y="0"/>
                  </a:cubicBezTo>
                  <a:cubicBezTo>
                    <a:pt x="202" y="0"/>
                    <a:pt x="202" y="0"/>
                    <a:pt x="202" y="0"/>
                  </a:cubicBezTo>
                  <a:cubicBezTo>
                    <a:pt x="202" y="0"/>
                    <a:pt x="202" y="0"/>
                    <a:pt x="202" y="0"/>
                  </a:cubicBezTo>
                  <a:cubicBezTo>
                    <a:pt x="202" y="0"/>
                    <a:pt x="202" y="0"/>
                    <a:pt x="202" y="0"/>
                  </a:cubicBezTo>
                  <a:cubicBezTo>
                    <a:pt x="202" y="0"/>
                    <a:pt x="202" y="0"/>
                    <a:pt x="202" y="0"/>
                  </a:cubicBezTo>
                  <a:cubicBezTo>
                    <a:pt x="202" y="0"/>
                    <a:pt x="202" y="0"/>
                    <a:pt x="202" y="0"/>
                  </a:cubicBezTo>
                  <a:cubicBezTo>
                    <a:pt x="202" y="0"/>
                    <a:pt x="202" y="0"/>
                    <a:pt x="202" y="0"/>
                  </a:cubicBezTo>
                  <a:cubicBezTo>
                    <a:pt x="202" y="0"/>
                    <a:pt x="202" y="0"/>
                    <a:pt x="201" y="0"/>
                  </a:cubicBezTo>
                  <a:cubicBezTo>
                    <a:pt x="201" y="0"/>
                    <a:pt x="201" y="0"/>
                    <a:pt x="201" y="0"/>
                  </a:cubicBezTo>
                  <a:cubicBezTo>
                    <a:pt x="201" y="0"/>
                    <a:pt x="201" y="0"/>
                    <a:pt x="201" y="0"/>
                  </a:cubicBezTo>
                  <a:cubicBezTo>
                    <a:pt x="201" y="0"/>
                    <a:pt x="201" y="0"/>
                    <a:pt x="201" y="0"/>
                  </a:cubicBezTo>
                  <a:cubicBezTo>
                    <a:pt x="201" y="0"/>
                    <a:pt x="201" y="0"/>
                    <a:pt x="201" y="0"/>
                  </a:cubicBezTo>
                  <a:cubicBezTo>
                    <a:pt x="201" y="0"/>
                    <a:pt x="201" y="0"/>
                    <a:pt x="201" y="0"/>
                  </a:cubicBezTo>
                  <a:cubicBezTo>
                    <a:pt x="201" y="0"/>
                    <a:pt x="201" y="0"/>
                    <a:pt x="200" y="0"/>
                  </a:cubicBezTo>
                  <a:cubicBezTo>
                    <a:pt x="200" y="0"/>
                    <a:pt x="200" y="0"/>
                    <a:pt x="200" y="0"/>
                  </a:cubicBezTo>
                  <a:cubicBezTo>
                    <a:pt x="200" y="0"/>
                    <a:pt x="199" y="0"/>
                    <a:pt x="199" y="0"/>
                  </a:cubicBezTo>
                  <a:cubicBezTo>
                    <a:pt x="199" y="0"/>
                    <a:pt x="199" y="0"/>
                    <a:pt x="199" y="0"/>
                  </a:cubicBezTo>
                  <a:cubicBezTo>
                    <a:pt x="197" y="0"/>
                    <a:pt x="194" y="0"/>
                    <a:pt x="192" y="1"/>
                  </a:cubicBezTo>
                  <a:cubicBezTo>
                    <a:pt x="192" y="1"/>
                    <a:pt x="192" y="1"/>
                    <a:pt x="192" y="1"/>
                  </a:cubicBezTo>
                  <a:cubicBezTo>
                    <a:pt x="192" y="1"/>
                    <a:pt x="192" y="1"/>
                    <a:pt x="191" y="1"/>
                  </a:cubicBezTo>
                  <a:cubicBezTo>
                    <a:pt x="191" y="1"/>
                    <a:pt x="191" y="1"/>
                    <a:pt x="191" y="1"/>
                  </a:cubicBezTo>
                  <a:cubicBezTo>
                    <a:pt x="191" y="1"/>
                    <a:pt x="191" y="1"/>
                    <a:pt x="191" y="1"/>
                  </a:cubicBezTo>
                  <a:cubicBezTo>
                    <a:pt x="191" y="1"/>
                    <a:pt x="191" y="1"/>
                    <a:pt x="191" y="1"/>
                  </a:cubicBezTo>
                  <a:cubicBezTo>
                    <a:pt x="190" y="1"/>
                    <a:pt x="189" y="1"/>
                    <a:pt x="188" y="1"/>
                  </a:cubicBezTo>
                  <a:cubicBezTo>
                    <a:pt x="188" y="1"/>
                    <a:pt x="188" y="1"/>
                    <a:pt x="188" y="1"/>
                  </a:cubicBezTo>
                  <a:cubicBezTo>
                    <a:pt x="188" y="1"/>
                    <a:pt x="187" y="1"/>
                    <a:pt x="187" y="1"/>
                  </a:cubicBezTo>
                  <a:cubicBezTo>
                    <a:pt x="187" y="1"/>
                    <a:pt x="187" y="1"/>
                    <a:pt x="187" y="1"/>
                  </a:cubicBezTo>
                  <a:cubicBezTo>
                    <a:pt x="185" y="1"/>
                    <a:pt x="184" y="2"/>
                    <a:pt x="183" y="2"/>
                  </a:cubicBezTo>
                  <a:cubicBezTo>
                    <a:pt x="183" y="2"/>
                    <a:pt x="183" y="2"/>
                    <a:pt x="183" y="2"/>
                  </a:cubicBezTo>
                  <a:cubicBezTo>
                    <a:pt x="183" y="2"/>
                    <a:pt x="183" y="2"/>
                    <a:pt x="183" y="2"/>
                  </a:cubicBezTo>
                  <a:cubicBezTo>
                    <a:pt x="183" y="2"/>
                    <a:pt x="183" y="2"/>
                    <a:pt x="183" y="2"/>
                  </a:cubicBezTo>
                  <a:cubicBezTo>
                    <a:pt x="183" y="2"/>
                    <a:pt x="182" y="2"/>
                    <a:pt x="182" y="2"/>
                  </a:cubicBezTo>
                  <a:cubicBezTo>
                    <a:pt x="182" y="2"/>
                    <a:pt x="182" y="2"/>
                    <a:pt x="182" y="2"/>
                  </a:cubicBezTo>
                  <a:cubicBezTo>
                    <a:pt x="182" y="2"/>
                    <a:pt x="182" y="2"/>
                    <a:pt x="182" y="2"/>
                  </a:cubicBezTo>
                  <a:cubicBezTo>
                    <a:pt x="182" y="2"/>
                    <a:pt x="182" y="2"/>
                    <a:pt x="182" y="2"/>
                  </a:cubicBezTo>
                  <a:cubicBezTo>
                    <a:pt x="182" y="2"/>
                    <a:pt x="182" y="2"/>
                    <a:pt x="181" y="2"/>
                  </a:cubicBezTo>
                  <a:cubicBezTo>
                    <a:pt x="181" y="2"/>
                    <a:pt x="181" y="2"/>
                    <a:pt x="181" y="2"/>
                  </a:cubicBezTo>
                  <a:cubicBezTo>
                    <a:pt x="181" y="2"/>
                    <a:pt x="181" y="2"/>
                    <a:pt x="181" y="2"/>
                  </a:cubicBezTo>
                  <a:cubicBezTo>
                    <a:pt x="181" y="2"/>
                    <a:pt x="181" y="2"/>
                    <a:pt x="181" y="2"/>
                  </a:cubicBezTo>
                  <a:cubicBezTo>
                    <a:pt x="181" y="2"/>
                    <a:pt x="181" y="2"/>
                    <a:pt x="181" y="2"/>
                  </a:cubicBezTo>
                  <a:cubicBezTo>
                    <a:pt x="181" y="2"/>
                    <a:pt x="181" y="2"/>
                    <a:pt x="181" y="2"/>
                  </a:cubicBezTo>
                  <a:cubicBezTo>
                    <a:pt x="181" y="2"/>
                    <a:pt x="181" y="2"/>
                    <a:pt x="181" y="2"/>
                  </a:cubicBezTo>
                  <a:cubicBezTo>
                    <a:pt x="181" y="2"/>
                    <a:pt x="181" y="2"/>
                    <a:pt x="181" y="2"/>
                  </a:cubicBezTo>
                  <a:cubicBezTo>
                    <a:pt x="181" y="2"/>
                    <a:pt x="181" y="2"/>
                    <a:pt x="181" y="2"/>
                  </a:cubicBezTo>
                  <a:cubicBezTo>
                    <a:pt x="181" y="2"/>
                    <a:pt x="181" y="2"/>
                    <a:pt x="181" y="2"/>
                  </a:cubicBezTo>
                  <a:cubicBezTo>
                    <a:pt x="181" y="2"/>
                    <a:pt x="181" y="2"/>
                    <a:pt x="181" y="2"/>
                  </a:cubicBezTo>
                  <a:cubicBezTo>
                    <a:pt x="181" y="2"/>
                    <a:pt x="181" y="2"/>
                    <a:pt x="181" y="2"/>
                  </a:cubicBezTo>
                  <a:cubicBezTo>
                    <a:pt x="181" y="2"/>
                    <a:pt x="181" y="2"/>
                    <a:pt x="180" y="2"/>
                  </a:cubicBezTo>
                  <a:cubicBezTo>
                    <a:pt x="180" y="2"/>
                    <a:pt x="180" y="2"/>
                    <a:pt x="180" y="2"/>
                  </a:cubicBezTo>
                  <a:cubicBezTo>
                    <a:pt x="180" y="2"/>
                    <a:pt x="180" y="2"/>
                    <a:pt x="180" y="2"/>
                  </a:cubicBezTo>
                  <a:cubicBezTo>
                    <a:pt x="180" y="2"/>
                    <a:pt x="180" y="2"/>
                    <a:pt x="180" y="2"/>
                  </a:cubicBezTo>
                  <a:cubicBezTo>
                    <a:pt x="180" y="2"/>
                    <a:pt x="180" y="2"/>
                    <a:pt x="180" y="2"/>
                  </a:cubicBezTo>
                  <a:cubicBezTo>
                    <a:pt x="180" y="2"/>
                    <a:pt x="180" y="2"/>
                    <a:pt x="180" y="2"/>
                  </a:cubicBezTo>
                  <a:cubicBezTo>
                    <a:pt x="180" y="2"/>
                    <a:pt x="180" y="2"/>
                    <a:pt x="180" y="2"/>
                  </a:cubicBezTo>
                  <a:cubicBezTo>
                    <a:pt x="180" y="2"/>
                    <a:pt x="180" y="2"/>
                    <a:pt x="180" y="2"/>
                  </a:cubicBezTo>
                  <a:cubicBezTo>
                    <a:pt x="180" y="2"/>
                    <a:pt x="180" y="2"/>
                    <a:pt x="180" y="2"/>
                  </a:cubicBezTo>
                  <a:cubicBezTo>
                    <a:pt x="180" y="2"/>
                    <a:pt x="180" y="2"/>
                    <a:pt x="180" y="2"/>
                  </a:cubicBezTo>
                  <a:cubicBezTo>
                    <a:pt x="180" y="2"/>
                    <a:pt x="180" y="2"/>
                    <a:pt x="180" y="2"/>
                  </a:cubicBezTo>
                  <a:cubicBezTo>
                    <a:pt x="180" y="2"/>
                    <a:pt x="180" y="2"/>
                    <a:pt x="180" y="2"/>
                  </a:cubicBezTo>
                  <a:cubicBezTo>
                    <a:pt x="180" y="2"/>
                    <a:pt x="180" y="2"/>
                    <a:pt x="179" y="2"/>
                  </a:cubicBezTo>
                  <a:cubicBezTo>
                    <a:pt x="179" y="2"/>
                    <a:pt x="179" y="2"/>
                    <a:pt x="179" y="2"/>
                  </a:cubicBezTo>
                  <a:cubicBezTo>
                    <a:pt x="179" y="2"/>
                    <a:pt x="179" y="2"/>
                    <a:pt x="179" y="2"/>
                  </a:cubicBezTo>
                  <a:cubicBezTo>
                    <a:pt x="179" y="2"/>
                    <a:pt x="179" y="2"/>
                    <a:pt x="179" y="2"/>
                  </a:cubicBezTo>
                  <a:cubicBezTo>
                    <a:pt x="179" y="2"/>
                    <a:pt x="179" y="2"/>
                    <a:pt x="179" y="2"/>
                  </a:cubicBezTo>
                  <a:cubicBezTo>
                    <a:pt x="179" y="2"/>
                    <a:pt x="179" y="2"/>
                    <a:pt x="179" y="2"/>
                  </a:cubicBezTo>
                  <a:cubicBezTo>
                    <a:pt x="179" y="2"/>
                    <a:pt x="179" y="2"/>
                    <a:pt x="179" y="2"/>
                  </a:cubicBezTo>
                  <a:cubicBezTo>
                    <a:pt x="179" y="2"/>
                    <a:pt x="179" y="2"/>
                    <a:pt x="179" y="2"/>
                  </a:cubicBezTo>
                  <a:cubicBezTo>
                    <a:pt x="179" y="2"/>
                    <a:pt x="179" y="2"/>
                    <a:pt x="179" y="2"/>
                  </a:cubicBezTo>
                  <a:cubicBezTo>
                    <a:pt x="179" y="2"/>
                    <a:pt x="179" y="2"/>
                    <a:pt x="179" y="2"/>
                  </a:cubicBezTo>
                  <a:cubicBezTo>
                    <a:pt x="179" y="2"/>
                    <a:pt x="179" y="2"/>
                    <a:pt x="179" y="2"/>
                  </a:cubicBezTo>
                  <a:cubicBezTo>
                    <a:pt x="179" y="2"/>
                    <a:pt x="179" y="2"/>
                    <a:pt x="179" y="2"/>
                  </a:cubicBezTo>
                  <a:cubicBezTo>
                    <a:pt x="179" y="2"/>
                    <a:pt x="179" y="2"/>
                    <a:pt x="179" y="2"/>
                  </a:cubicBezTo>
                  <a:cubicBezTo>
                    <a:pt x="178" y="2"/>
                    <a:pt x="178" y="2"/>
                    <a:pt x="178" y="2"/>
                  </a:cubicBezTo>
                  <a:cubicBezTo>
                    <a:pt x="178" y="2"/>
                    <a:pt x="178" y="2"/>
                    <a:pt x="178" y="2"/>
                  </a:cubicBezTo>
                  <a:cubicBezTo>
                    <a:pt x="178" y="2"/>
                    <a:pt x="178" y="2"/>
                    <a:pt x="178" y="2"/>
                  </a:cubicBezTo>
                  <a:cubicBezTo>
                    <a:pt x="178" y="2"/>
                    <a:pt x="178" y="2"/>
                    <a:pt x="178" y="2"/>
                  </a:cubicBezTo>
                  <a:cubicBezTo>
                    <a:pt x="178" y="2"/>
                    <a:pt x="178" y="2"/>
                    <a:pt x="178" y="2"/>
                  </a:cubicBezTo>
                  <a:cubicBezTo>
                    <a:pt x="178" y="2"/>
                    <a:pt x="178" y="2"/>
                    <a:pt x="178" y="2"/>
                  </a:cubicBezTo>
                  <a:cubicBezTo>
                    <a:pt x="178" y="2"/>
                    <a:pt x="178" y="2"/>
                    <a:pt x="178" y="2"/>
                  </a:cubicBezTo>
                  <a:cubicBezTo>
                    <a:pt x="178" y="2"/>
                    <a:pt x="178" y="2"/>
                    <a:pt x="178" y="2"/>
                  </a:cubicBezTo>
                  <a:cubicBezTo>
                    <a:pt x="178" y="2"/>
                    <a:pt x="178" y="2"/>
                    <a:pt x="178" y="2"/>
                  </a:cubicBezTo>
                  <a:cubicBezTo>
                    <a:pt x="178" y="2"/>
                    <a:pt x="178" y="3"/>
                    <a:pt x="178" y="3"/>
                  </a:cubicBezTo>
                  <a:cubicBezTo>
                    <a:pt x="178" y="3"/>
                    <a:pt x="178" y="3"/>
                    <a:pt x="178" y="3"/>
                  </a:cubicBezTo>
                  <a:cubicBezTo>
                    <a:pt x="178" y="3"/>
                    <a:pt x="178" y="3"/>
                    <a:pt x="178" y="3"/>
                  </a:cubicBezTo>
                  <a:cubicBezTo>
                    <a:pt x="178" y="3"/>
                    <a:pt x="178" y="3"/>
                    <a:pt x="177" y="3"/>
                  </a:cubicBezTo>
                  <a:cubicBezTo>
                    <a:pt x="177" y="3"/>
                    <a:pt x="177" y="3"/>
                    <a:pt x="177" y="3"/>
                  </a:cubicBezTo>
                  <a:cubicBezTo>
                    <a:pt x="177" y="3"/>
                    <a:pt x="177" y="3"/>
                    <a:pt x="177" y="3"/>
                  </a:cubicBezTo>
                  <a:cubicBezTo>
                    <a:pt x="177" y="3"/>
                    <a:pt x="177" y="3"/>
                    <a:pt x="177" y="3"/>
                  </a:cubicBezTo>
                  <a:cubicBezTo>
                    <a:pt x="177" y="3"/>
                    <a:pt x="177" y="3"/>
                    <a:pt x="177" y="3"/>
                  </a:cubicBezTo>
                  <a:cubicBezTo>
                    <a:pt x="177" y="3"/>
                    <a:pt x="177" y="3"/>
                    <a:pt x="177" y="3"/>
                  </a:cubicBezTo>
                  <a:cubicBezTo>
                    <a:pt x="177" y="3"/>
                    <a:pt x="177" y="3"/>
                    <a:pt x="177" y="3"/>
                  </a:cubicBezTo>
                  <a:cubicBezTo>
                    <a:pt x="177" y="3"/>
                    <a:pt x="177" y="3"/>
                    <a:pt x="177" y="3"/>
                  </a:cubicBezTo>
                  <a:cubicBezTo>
                    <a:pt x="177" y="3"/>
                    <a:pt x="177" y="3"/>
                    <a:pt x="177" y="3"/>
                  </a:cubicBezTo>
                  <a:cubicBezTo>
                    <a:pt x="177" y="3"/>
                    <a:pt x="177" y="3"/>
                    <a:pt x="177" y="3"/>
                  </a:cubicBezTo>
                  <a:cubicBezTo>
                    <a:pt x="177" y="3"/>
                    <a:pt x="177" y="3"/>
                    <a:pt x="177" y="3"/>
                  </a:cubicBezTo>
                  <a:cubicBezTo>
                    <a:pt x="177" y="3"/>
                    <a:pt x="177" y="3"/>
                    <a:pt x="177" y="3"/>
                  </a:cubicBezTo>
                  <a:cubicBezTo>
                    <a:pt x="177" y="3"/>
                    <a:pt x="177" y="3"/>
                    <a:pt x="177" y="3"/>
                  </a:cubicBezTo>
                  <a:cubicBezTo>
                    <a:pt x="176" y="3"/>
                    <a:pt x="176" y="3"/>
                    <a:pt x="176" y="3"/>
                  </a:cubicBezTo>
                  <a:cubicBezTo>
                    <a:pt x="176" y="3"/>
                    <a:pt x="176" y="3"/>
                    <a:pt x="176" y="3"/>
                  </a:cubicBezTo>
                  <a:cubicBezTo>
                    <a:pt x="176" y="3"/>
                    <a:pt x="176" y="3"/>
                    <a:pt x="176" y="3"/>
                  </a:cubicBezTo>
                  <a:cubicBezTo>
                    <a:pt x="176" y="3"/>
                    <a:pt x="176" y="3"/>
                    <a:pt x="176" y="3"/>
                  </a:cubicBezTo>
                  <a:cubicBezTo>
                    <a:pt x="176" y="3"/>
                    <a:pt x="176" y="3"/>
                    <a:pt x="176" y="3"/>
                  </a:cubicBezTo>
                  <a:cubicBezTo>
                    <a:pt x="176" y="3"/>
                    <a:pt x="176" y="3"/>
                    <a:pt x="176" y="3"/>
                  </a:cubicBezTo>
                  <a:cubicBezTo>
                    <a:pt x="176" y="3"/>
                    <a:pt x="176" y="3"/>
                    <a:pt x="176" y="3"/>
                  </a:cubicBezTo>
                  <a:cubicBezTo>
                    <a:pt x="176" y="3"/>
                    <a:pt x="176" y="3"/>
                    <a:pt x="176" y="3"/>
                  </a:cubicBezTo>
                  <a:cubicBezTo>
                    <a:pt x="176" y="3"/>
                    <a:pt x="176" y="3"/>
                    <a:pt x="176" y="3"/>
                  </a:cubicBezTo>
                  <a:cubicBezTo>
                    <a:pt x="176" y="3"/>
                    <a:pt x="176" y="3"/>
                    <a:pt x="176" y="3"/>
                  </a:cubicBezTo>
                  <a:cubicBezTo>
                    <a:pt x="176" y="3"/>
                    <a:pt x="176" y="3"/>
                    <a:pt x="176" y="3"/>
                  </a:cubicBezTo>
                  <a:cubicBezTo>
                    <a:pt x="176" y="3"/>
                    <a:pt x="176" y="3"/>
                    <a:pt x="176" y="3"/>
                  </a:cubicBezTo>
                  <a:cubicBezTo>
                    <a:pt x="175" y="3"/>
                    <a:pt x="175" y="3"/>
                    <a:pt x="175" y="3"/>
                  </a:cubicBezTo>
                  <a:cubicBezTo>
                    <a:pt x="175" y="3"/>
                    <a:pt x="175" y="3"/>
                    <a:pt x="175" y="3"/>
                  </a:cubicBezTo>
                  <a:cubicBezTo>
                    <a:pt x="175" y="3"/>
                    <a:pt x="175" y="3"/>
                    <a:pt x="175" y="3"/>
                  </a:cubicBezTo>
                  <a:cubicBezTo>
                    <a:pt x="175" y="3"/>
                    <a:pt x="175" y="3"/>
                    <a:pt x="175" y="3"/>
                  </a:cubicBezTo>
                  <a:cubicBezTo>
                    <a:pt x="175" y="3"/>
                    <a:pt x="175" y="3"/>
                    <a:pt x="175" y="3"/>
                  </a:cubicBezTo>
                  <a:cubicBezTo>
                    <a:pt x="175" y="3"/>
                    <a:pt x="175" y="3"/>
                    <a:pt x="175" y="3"/>
                  </a:cubicBezTo>
                  <a:cubicBezTo>
                    <a:pt x="175" y="3"/>
                    <a:pt x="175" y="3"/>
                    <a:pt x="175" y="3"/>
                  </a:cubicBezTo>
                  <a:cubicBezTo>
                    <a:pt x="175" y="3"/>
                    <a:pt x="175" y="3"/>
                    <a:pt x="175" y="3"/>
                  </a:cubicBezTo>
                  <a:cubicBezTo>
                    <a:pt x="175" y="3"/>
                    <a:pt x="175" y="3"/>
                    <a:pt x="175" y="3"/>
                  </a:cubicBezTo>
                  <a:cubicBezTo>
                    <a:pt x="175" y="3"/>
                    <a:pt x="175" y="3"/>
                    <a:pt x="175" y="3"/>
                  </a:cubicBezTo>
                  <a:cubicBezTo>
                    <a:pt x="175" y="3"/>
                    <a:pt x="175" y="3"/>
                    <a:pt x="175" y="3"/>
                  </a:cubicBezTo>
                  <a:cubicBezTo>
                    <a:pt x="175" y="3"/>
                    <a:pt x="175" y="3"/>
                    <a:pt x="175" y="3"/>
                  </a:cubicBezTo>
                  <a:cubicBezTo>
                    <a:pt x="174" y="3"/>
                    <a:pt x="174" y="3"/>
                    <a:pt x="174" y="3"/>
                  </a:cubicBezTo>
                  <a:cubicBezTo>
                    <a:pt x="174" y="3"/>
                    <a:pt x="174" y="3"/>
                    <a:pt x="174" y="3"/>
                  </a:cubicBezTo>
                  <a:cubicBezTo>
                    <a:pt x="174" y="3"/>
                    <a:pt x="174" y="3"/>
                    <a:pt x="174" y="3"/>
                  </a:cubicBezTo>
                  <a:cubicBezTo>
                    <a:pt x="174" y="3"/>
                    <a:pt x="174" y="3"/>
                    <a:pt x="174" y="3"/>
                  </a:cubicBezTo>
                  <a:cubicBezTo>
                    <a:pt x="174" y="3"/>
                    <a:pt x="174" y="3"/>
                    <a:pt x="174" y="3"/>
                  </a:cubicBezTo>
                  <a:cubicBezTo>
                    <a:pt x="174" y="3"/>
                    <a:pt x="174" y="3"/>
                    <a:pt x="174" y="3"/>
                  </a:cubicBezTo>
                  <a:cubicBezTo>
                    <a:pt x="174" y="3"/>
                    <a:pt x="174" y="3"/>
                    <a:pt x="174" y="3"/>
                  </a:cubicBezTo>
                  <a:cubicBezTo>
                    <a:pt x="174" y="3"/>
                    <a:pt x="174" y="3"/>
                    <a:pt x="174" y="3"/>
                  </a:cubicBezTo>
                  <a:cubicBezTo>
                    <a:pt x="174" y="3"/>
                    <a:pt x="174" y="3"/>
                    <a:pt x="174" y="3"/>
                  </a:cubicBezTo>
                  <a:cubicBezTo>
                    <a:pt x="174" y="3"/>
                    <a:pt x="174" y="3"/>
                    <a:pt x="174" y="3"/>
                  </a:cubicBezTo>
                  <a:cubicBezTo>
                    <a:pt x="174" y="3"/>
                    <a:pt x="174" y="3"/>
                    <a:pt x="174" y="3"/>
                  </a:cubicBezTo>
                  <a:cubicBezTo>
                    <a:pt x="174" y="3"/>
                    <a:pt x="174" y="3"/>
                    <a:pt x="174" y="3"/>
                  </a:cubicBezTo>
                  <a:cubicBezTo>
                    <a:pt x="174" y="3"/>
                    <a:pt x="173" y="3"/>
                    <a:pt x="173" y="3"/>
                  </a:cubicBezTo>
                  <a:cubicBezTo>
                    <a:pt x="173" y="3"/>
                    <a:pt x="173" y="3"/>
                    <a:pt x="173" y="3"/>
                  </a:cubicBezTo>
                  <a:cubicBezTo>
                    <a:pt x="173" y="3"/>
                    <a:pt x="173" y="3"/>
                    <a:pt x="173" y="3"/>
                  </a:cubicBezTo>
                  <a:cubicBezTo>
                    <a:pt x="173" y="3"/>
                    <a:pt x="173" y="3"/>
                    <a:pt x="173" y="3"/>
                  </a:cubicBezTo>
                  <a:cubicBezTo>
                    <a:pt x="173" y="3"/>
                    <a:pt x="173" y="3"/>
                    <a:pt x="173" y="3"/>
                  </a:cubicBezTo>
                  <a:cubicBezTo>
                    <a:pt x="173" y="3"/>
                    <a:pt x="173" y="3"/>
                    <a:pt x="173" y="3"/>
                  </a:cubicBezTo>
                  <a:cubicBezTo>
                    <a:pt x="173" y="3"/>
                    <a:pt x="173" y="3"/>
                    <a:pt x="173" y="3"/>
                  </a:cubicBezTo>
                  <a:cubicBezTo>
                    <a:pt x="173" y="3"/>
                    <a:pt x="173" y="3"/>
                    <a:pt x="173" y="3"/>
                  </a:cubicBezTo>
                  <a:cubicBezTo>
                    <a:pt x="173" y="3"/>
                    <a:pt x="173" y="3"/>
                    <a:pt x="173" y="3"/>
                  </a:cubicBezTo>
                  <a:cubicBezTo>
                    <a:pt x="173" y="3"/>
                    <a:pt x="173" y="3"/>
                    <a:pt x="173" y="3"/>
                  </a:cubicBezTo>
                  <a:cubicBezTo>
                    <a:pt x="173" y="3"/>
                    <a:pt x="173" y="3"/>
                    <a:pt x="173" y="3"/>
                  </a:cubicBezTo>
                  <a:cubicBezTo>
                    <a:pt x="173" y="3"/>
                    <a:pt x="173" y="3"/>
                    <a:pt x="173" y="3"/>
                  </a:cubicBezTo>
                  <a:cubicBezTo>
                    <a:pt x="173" y="3"/>
                    <a:pt x="172" y="3"/>
                    <a:pt x="172" y="3"/>
                  </a:cubicBezTo>
                  <a:cubicBezTo>
                    <a:pt x="172" y="3"/>
                    <a:pt x="172" y="3"/>
                    <a:pt x="172" y="3"/>
                  </a:cubicBezTo>
                  <a:cubicBezTo>
                    <a:pt x="172" y="3"/>
                    <a:pt x="172" y="3"/>
                    <a:pt x="172" y="3"/>
                  </a:cubicBezTo>
                  <a:cubicBezTo>
                    <a:pt x="172" y="3"/>
                    <a:pt x="172" y="3"/>
                    <a:pt x="172" y="3"/>
                  </a:cubicBezTo>
                  <a:cubicBezTo>
                    <a:pt x="172" y="3"/>
                    <a:pt x="172" y="3"/>
                    <a:pt x="172" y="4"/>
                  </a:cubicBezTo>
                  <a:cubicBezTo>
                    <a:pt x="172" y="4"/>
                    <a:pt x="172" y="4"/>
                    <a:pt x="172" y="4"/>
                  </a:cubicBezTo>
                  <a:cubicBezTo>
                    <a:pt x="172" y="4"/>
                    <a:pt x="172" y="4"/>
                    <a:pt x="172" y="4"/>
                  </a:cubicBezTo>
                  <a:cubicBezTo>
                    <a:pt x="172" y="4"/>
                    <a:pt x="172" y="4"/>
                    <a:pt x="172" y="4"/>
                  </a:cubicBezTo>
                  <a:cubicBezTo>
                    <a:pt x="172" y="4"/>
                    <a:pt x="172" y="4"/>
                    <a:pt x="172" y="4"/>
                  </a:cubicBezTo>
                  <a:cubicBezTo>
                    <a:pt x="172" y="4"/>
                    <a:pt x="172" y="4"/>
                    <a:pt x="172" y="4"/>
                  </a:cubicBezTo>
                  <a:cubicBezTo>
                    <a:pt x="172" y="4"/>
                    <a:pt x="172" y="4"/>
                    <a:pt x="172" y="4"/>
                  </a:cubicBezTo>
                  <a:cubicBezTo>
                    <a:pt x="172" y="4"/>
                    <a:pt x="172" y="4"/>
                    <a:pt x="172" y="4"/>
                  </a:cubicBezTo>
                  <a:cubicBezTo>
                    <a:pt x="172" y="4"/>
                    <a:pt x="172" y="4"/>
                    <a:pt x="171" y="4"/>
                  </a:cubicBezTo>
                  <a:cubicBezTo>
                    <a:pt x="171" y="4"/>
                    <a:pt x="171" y="4"/>
                    <a:pt x="171" y="4"/>
                  </a:cubicBezTo>
                  <a:cubicBezTo>
                    <a:pt x="171" y="4"/>
                    <a:pt x="171" y="4"/>
                    <a:pt x="171" y="4"/>
                  </a:cubicBezTo>
                  <a:cubicBezTo>
                    <a:pt x="171" y="4"/>
                    <a:pt x="171" y="4"/>
                    <a:pt x="171" y="4"/>
                  </a:cubicBezTo>
                  <a:cubicBezTo>
                    <a:pt x="171" y="4"/>
                    <a:pt x="171" y="4"/>
                    <a:pt x="171" y="4"/>
                  </a:cubicBezTo>
                  <a:cubicBezTo>
                    <a:pt x="171" y="4"/>
                    <a:pt x="171" y="4"/>
                    <a:pt x="171" y="4"/>
                  </a:cubicBezTo>
                  <a:cubicBezTo>
                    <a:pt x="171" y="4"/>
                    <a:pt x="171" y="4"/>
                    <a:pt x="171" y="4"/>
                  </a:cubicBezTo>
                  <a:cubicBezTo>
                    <a:pt x="171" y="4"/>
                    <a:pt x="171" y="4"/>
                    <a:pt x="171" y="4"/>
                  </a:cubicBezTo>
                  <a:cubicBezTo>
                    <a:pt x="171" y="4"/>
                    <a:pt x="171" y="4"/>
                    <a:pt x="171" y="4"/>
                  </a:cubicBezTo>
                  <a:cubicBezTo>
                    <a:pt x="171" y="4"/>
                    <a:pt x="171" y="4"/>
                    <a:pt x="171" y="4"/>
                  </a:cubicBezTo>
                  <a:cubicBezTo>
                    <a:pt x="171" y="4"/>
                    <a:pt x="171" y="4"/>
                    <a:pt x="171" y="4"/>
                  </a:cubicBezTo>
                  <a:cubicBezTo>
                    <a:pt x="171" y="4"/>
                    <a:pt x="171" y="4"/>
                    <a:pt x="171" y="4"/>
                  </a:cubicBezTo>
                  <a:cubicBezTo>
                    <a:pt x="171" y="4"/>
                    <a:pt x="171" y="4"/>
                    <a:pt x="171" y="4"/>
                  </a:cubicBezTo>
                  <a:cubicBezTo>
                    <a:pt x="170" y="4"/>
                    <a:pt x="170" y="4"/>
                    <a:pt x="170" y="4"/>
                  </a:cubicBezTo>
                  <a:cubicBezTo>
                    <a:pt x="170" y="4"/>
                    <a:pt x="170" y="4"/>
                    <a:pt x="170" y="4"/>
                  </a:cubicBezTo>
                  <a:cubicBezTo>
                    <a:pt x="170" y="4"/>
                    <a:pt x="170" y="4"/>
                    <a:pt x="170" y="4"/>
                  </a:cubicBezTo>
                  <a:cubicBezTo>
                    <a:pt x="170" y="4"/>
                    <a:pt x="170" y="4"/>
                    <a:pt x="170" y="4"/>
                  </a:cubicBezTo>
                  <a:cubicBezTo>
                    <a:pt x="170" y="4"/>
                    <a:pt x="170" y="4"/>
                    <a:pt x="170" y="4"/>
                  </a:cubicBezTo>
                  <a:cubicBezTo>
                    <a:pt x="170" y="4"/>
                    <a:pt x="170" y="4"/>
                    <a:pt x="170" y="4"/>
                  </a:cubicBezTo>
                  <a:cubicBezTo>
                    <a:pt x="170" y="4"/>
                    <a:pt x="170" y="4"/>
                    <a:pt x="170" y="4"/>
                  </a:cubicBezTo>
                  <a:cubicBezTo>
                    <a:pt x="170" y="4"/>
                    <a:pt x="170" y="4"/>
                    <a:pt x="170" y="4"/>
                  </a:cubicBezTo>
                  <a:cubicBezTo>
                    <a:pt x="166" y="5"/>
                    <a:pt x="164" y="9"/>
                    <a:pt x="164" y="12"/>
                  </a:cubicBezTo>
                  <a:cubicBezTo>
                    <a:pt x="165" y="16"/>
                    <a:pt x="168" y="18"/>
                    <a:pt x="171" y="18"/>
                  </a:cubicBezTo>
                  <a:cubicBezTo>
                    <a:pt x="172" y="18"/>
                    <a:pt x="172" y="18"/>
                    <a:pt x="173" y="18"/>
                  </a:cubicBezTo>
                  <a:cubicBezTo>
                    <a:pt x="186" y="15"/>
                    <a:pt x="199" y="14"/>
                    <a:pt x="213" y="14"/>
                  </a:cubicBezTo>
                  <a:cubicBezTo>
                    <a:pt x="213" y="14"/>
                    <a:pt x="213" y="14"/>
                    <a:pt x="213" y="14"/>
                  </a:cubicBezTo>
                  <a:cubicBezTo>
                    <a:pt x="213" y="14"/>
                    <a:pt x="214" y="14"/>
                    <a:pt x="214" y="14"/>
                  </a:cubicBezTo>
                  <a:cubicBezTo>
                    <a:pt x="227" y="14"/>
                    <a:pt x="241" y="16"/>
                    <a:pt x="254" y="18"/>
                  </a:cubicBezTo>
                  <a:cubicBezTo>
                    <a:pt x="254" y="18"/>
                    <a:pt x="255" y="18"/>
                    <a:pt x="255" y="18"/>
                  </a:cubicBezTo>
                  <a:cubicBezTo>
                    <a:pt x="259" y="18"/>
                    <a:pt x="262" y="16"/>
                    <a:pt x="262" y="13"/>
                  </a:cubicBezTo>
                  <a:cubicBezTo>
                    <a:pt x="263" y="9"/>
                    <a:pt x="261" y="5"/>
                    <a:pt x="257" y="4"/>
                  </a:cubicBezTo>
                  <a:cubicBezTo>
                    <a:pt x="253" y="3"/>
                    <a:pt x="249" y="3"/>
                    <a:pt x="246" y="2"/>
                  </a:cubicBezTo>
                  <a:cubicBezTo>
                    <a:pt x="246" y="2"/>
                    <a:pt x="246" y="2"/>
                    <a:pt x="246" y="2"/>
                  </a:cubicBezTo>
                  <a:cubicBezTo>
                    <a:pt x="246" y="2"/>
                    <a:pt x="246" y="2"/>
                    <a:pt x="246" y="2"/>
                  </a:cubicBezTo>
                  <a:cubicBezTo>
                    <a:pt x="245" y="2"/>
                    <a:pt x="245" y="2"/>
                    <a:pt x="245" y="2"/>
                  </a:cubicBezTo>
                  <a:cubicBezTo>
                    <a:pt x="245" y="2"/>
                    <a:pt x="245" y="2"/>
                    <a:pt x="245" y="2"/>
                  </a:cubicBezTo>
                  <a:cubicBezTo>
                    <a:pt x="245" y="2"/>
                    <a:pt x="245" y="2"/>
                    <a:pt x="245" y="2"/>
                  </a:cubicBezTo>
                  <a:cubicBezTo>
                    <a:pt x="245" y="2"/>
                    <a:pt x="245" y="2"/>
                    <a:pt x="245" y="2"/>
                  </a:cubicBezTo>
                  <a:cubicBezTo>
                    <a:pt x="245" y="2"/>
                    <a:pt x="245" y="2"/>
                    <a:pt x="245" y="2"/>
                  </a:cubicBezTo>
                  <a:cubicBezTo>
                    <a:pt x="245" y="2"/>
                    <a:pt x="245" y="2"/>
                    <a:pt x="245" y="2"/>
                  </a:cubicBezTo>
                  <a:cubicBezTo>
                    <a:pt x="245" y="2"/>
                    <a:pt x="245" y="2"/>
                    <a:pt x="245" y="2"/>
                  </a:cubicBezTo>
                  <a:cubicBezTo>
                    <a:pt x="245" y="2"/>
                    <a:pt x="245" y="2"/>
                    <a:pt x="245" y="2"/>
                  </a:cubicBezTo>
                  <a:cubicBezTo>
                    <a:pt x="245" y="2"/>
                    <a:pt x="245" y="2"/>
                    <a:pt x="245" y="2"/>
                  </a:cubicBezTo>
                  <a:cubicBezTo>
                    <a:pt x="245" y="2"/>
                    <a:pt x="245" y="2"/>
                    <a:pt x="245" y="2"/>
                  </a:cubicBezTo>
                  <a:cubicBezTo>
                    <a:pt x="245" y="2"/>
                    <a:pt x="245" y="2"/>
                    <a:pt x="245" y="2"/>
                  </a:cubicBezTo>
                  <a:cubicBezTo>
                    <a:pt x="245" y="2"/>
                    <a:pt x="245" y="2"/>
                    <a:pt x="245" y="2"/>
                  </a:cubicBezTo>
                  <a:cubicBezTo>
                    <a:pt x="244" y="2"/>
                    <a:pt x="244" y="2"/>
                    <a:pt x="244" y="2"/>
                  </a:cubicBezTo>
                  <a:cubicBezTo>
                    <a:pt x="244" y="2"/>
                    <a:pt x="244" y="2"/>
                    <a:pt x="244" y="2"/>
                  </a:cubicBezTo>
                  <a:cubicBezTo>
                    <a:pt x="244" y="2"/>
                    <a:pt x="244" y="2"/>
                    <a:pt x="244" y="2"/>
                  </a:cubicBezTo>
                  <a:cubicBezTo>
                    <a:pt x="244" y="2"/>
                    <a:pt x="244" y="2"/>
                    <a:pt x="244" y="2"/>
                  </a:cubicBezTo>
                  <a:cubicBezTo>
                    <a:pt x="244" y="2"/>
                    <a:pt x="244" y="2"/>
                    <a:pt x="244" y="2"/>
                  </a:cubicBezTo>
                  <a:cubicBezTo>
                    <a:pt x="244" y="2"/>
                    <a:pt x="244" y="2"/>
                    <a:pt x="244" y="2"/>
                  </a:cubicBezTo>
                  <a:cubicBezTo>
                    <a:pt x="244" y="2"/>
                    <a:pt x="244" y="2"/>
                    <a:pt x="244" y="2"/>
                  </a:cubicBezTo>
                  <a:cubicBezTo>
                    <a:pt x="244" y="2"/>
                    <a:pt x="244" y="2"/>
                    <a:pt x="244" y="2"/>
                  </a:cubicBezTo>
                  <a:cubicBezTo>
                    <a:pt x="244" y="2"/>
                    <a:pt x="244" y="2"/>
                    <a:pt x="244" y="2"/>
                  </a:cubicBezTo>
                  <a:cubicBezTo>
                    <a:pt x="244" y="2"/>
                    <a:pt x="244" y="2"/>
                    <a:pt x="244" y="2"/>
                  </a:cubicBezTo>
                  <a:cubicBezTo>
                    <a:pt x="244" y="2"/>
                    <a:pt x="244" y="2"/>
                    <a:pt x="244" y="2"/>
                  </a:cubicBezTo>
                  <a:cubicBezTo>
                    <a:pt x="244" y="2"/>
                    <a:pt x="244" y="2"/>
                    <a:pt x="244" y="2"/>
                  </a:cubicBezTo>
                  <a:cubicBezTo>
                    <a:pt x="243" y="2"/>
                    <a:pt x="243" y="2"/>
                    <a:pt x="243" y="2"/>
                  </a:cubicBezTo>
                  <a:cubicBezTo>
                    <a:pt x="243" y="2"/>
                    <a:pt x="243" y="2"/>
                    <a:pt x="243" y="2"/>
                  </a:cubicBezTo>
                  <a:cubicBezTo>
                    <a:pt x="243" y="2"/>
                    <a:pt x="243" y="2"/>
                    <a:pt x="243" y="2"/>
                  </a:cubicBezTo>
                  <a:cubicBezTo>
                    <a:pt x="243" y="2"/>
                    <a:pt x="243" y="2"/>
                    <a:pt x="243" y="2"/>
                  </a:cubicBezTo>
                  <a:cubicBezTo>
                    <a:pt x="243" y="2"/>
                    <a:pt x="243" y="2"/>
                    <a:pt x="243" y="2"/>
                  </a:cubicBezTo>
                  <a:cubicBezTo>
                    <a:pt x="243" y="2"/>
                    <a:pt x="243" y="2"/>
                    <a:pt x="243" y="2"/>
                  </a:cubicBezTo>
                  <a:cubicBezTo>
                    <a:pt x="243" y="2"/>
                    <a:pt x="243" y="2"/>
                    <a:pt x="243" y="2"/>
                  </a:cubicBezTo>
                  <a:cubicBezTo>
                    <a:pt x="243" y="2"/>
                    <a:pt x="243" y="2"/>
                    <a:pt x="243" y="2"/>
                  </a:cubicBezTo>
                  <a:cubicBezTo>
                    <a:pt x="243" y="2"/>
                    <a:pt x="242" y="2"/>
                    <a:pt x="242" y="2"/>
                  </a:cubicBezTo>
                  <a:cubicBezTo>
                    <a:pt x="242" y="2"/>
                    <a:pt x="242" y="2"/>
                    <a:pt x="242" y="2"/>
                  </a:cubicBezTo>
                  <a:cubicBezTo>
                    <a:pt x="238" y="1"/>
                    <a:pt x="235" y="1"/>
                    <a:pt x="231" y="0"/>
                  </a:cubicBezTo>
                  <a:cubicBezTo>
                    <a:pt x="231" y="0"/>
                    <a:pt x="231" y="0"/>
                    <a:pt x="231" y="0"/>
                  </a:cubicBezTo>
                  <a:cubicBezTo>
                    <a:pt x="231" y="0"/>
                    <a:pt x="231" y="0"/>
                    <a:pt x="231" y="0"/>
                  </a:cubicBezTo>
                  <a:cubicBezTo>
                    <a:pt x="231" y="0"/>
                    <a:pt x="231" y="0"/>
                    <a:pt x="231" y="0"/>
                  </a:cubicBezTo>
                  <a:cubicBezTo>
                    <a:pt x="231" y="0"/>
                    <a:pt x="231" y="0"/>
                    <a:pt x="231" y="0"/>
                  </a:cubicBezTo>
                  <a:cubicBezTo>
                    <a:pt x="231" y="0"/>
                    <a:pt x="231" y="0"/>
                    <a:pt x="231" y="0"/>
                  </a:cubicBezTo>
                  <a:cubicBezTo>
                    <a:pt x="230" y="0"/>
                    <a:pt x="230" y="0"/>
                    <a:pt x="230" y="0"/>
                  </a:cubicBezTo>
                  <a:cubicBezTo>
                    <a:pt x="230" y="0"/>
                    <a:pt x="230" y="0"/>
                    <a:pt x="230" y="0"/>
                  </a:cubicBezTo>
                  <a:cubicBezTo>
                    <a:pt x="230" y="0"/>
                    <a:pt x="230" y="0"/>
                    <a:pt x="230" y="0"/>
                  </a:cubicBezTo>
                  <a:cubicBezTo>
                    <a:pt x="230" y="0"/>
                    <a:pt x="230" y="0"/>
                    <a:pt x="230" y="0"/>
                  </a:cubicBezTo>
                  <a:cubicBezTo>
                    <a:pt x="230" y="0"/>
                    <a:pt x="230" y="0"/>
                    <a:pt x="230" y="0"/>
                  </a:cubicBezTo>
                  <a:cubicBezTo>
                    <a:pt x="230" y="0"/>
                    <a:pt x="230" y="0"/>
                    <a:pt x="230" y="0"/>
                  </a:cubicBezTo>
                  <a:cubicBezTo>
                    <a:pt x="230" y="0"/>
                    <a:pt x="230" y="0"/>
                    <a:pt x="230" y="0"/>
                  </a:cubicBezTo>
                  <a:cubicBezTo>
                    <a:pt x="230" y="0"/>
                    <a:pt x="230" y="0"/>
                    <a:pt x="230" y="0"/>
                  </a:cubicBezTo>
                  <a:cubicBezTo>
                    <a:pt x="230" y="0"/>
                    <a:pt x="230" y="0"/>
                    <a:pt x="230" y="0"/>
                  </a:cubicBezTo>
                  <a:cubicBezTo>
                    <a:pt x="230" y="0"/>
                    <a:pt x="230" y="0"/>
                    <a:pt x="230" y="0"/>
                  </a:cubicBezTo>
                  <a:cubicBezTo>
                    <a:pt x="230" y="0"/>
                    <a:pt x="230" y="0"/>
                    <a:pt x="230" y="0"/>
                  </a:cubicBezTo>
                  <a:cubicBezTo>
                    <a:pt x="230" y="0"/>
                    <a:pt x="230" y="0"/>
                    <a:pt x="229" y="0"/>
                  </a:cubicBezTo>
                  <a:cubicBezTo>
                    <a:pt x="229" y="0"/>
                    <a:pt x="229" y="0"/>
                    <a:pt x="229" y="0"/>
                  </a:cubicBezTo>
                  <a:cubicBezTo>
                    <a:pt x="229" y="0"/>
                    <a:pt x="229" y="0"/>
                    <a:pt x="229" y="0"/>
                  </a:cubicBezTo>
                  <a:cubicBezTo>
                    <a:pt x="229" y="0"/>
                    <a:pt x="229" y="0"/>
                    <a:pt x="229" y="0"/>
                  </a:cubicBezTo>
                  <a:cubicBezTo>
                    <a:pt x="229" y="0"/>
                    <a:pt x="229" y="0"/>
                    <a:pt x="229" y="0"/>
                  </a:cubicBezTo>
                  <a:cubicBezTo>
                    <a:pt x="229" y="0"/>
                    <a:pt x="229" y="0"/>
                    <a:pt x="229" y="0"/>
                  </a:cubicBezTo>
                  <a:cubicBezTo>
                    <a:pt x="229" y="0"/>
                    <a:pt x="229" y="0"/>
                    <a:pt x="229" y="0"/>
                  </a:cubicBezTo>
                  <a:cubicBezTo>
                    <a:pt x="229" y="0"/>
                    <a:pt x="229" y="0"/>
                    <a:pt x="229" y="0"/>
                  </a:cubicBezTo>
                  <a:cubicBezTo>
                    <a:pt x="229" y="0"/>
                    <a:pt x="229" y="0"/>
                    <a:pt x="229" y="0"/>
                  </a:cubicBezTo>
                  <a:cubicBezTo>
                    <a:pt x="229" y="0"/>
                    <a:pt x="229" y="0"/>
                    <a:pt x="229" y="0"/>
                  </a:cubicBezTo>
                  <a:cubicBezTo>
                    <a:pt x="229" y="0"/>
                    <a:pt x="229" y="0"/>
                    <a:pt x="229" y="0"/>
                  </a:cubicBezTo>
                  <a:cubicBezTo>
                    <a:pt x="229" y="0"/>
                    <a:pt x="229" y="0"/>
                    <a:pt x="229" y="0"/>
                  </a:cubicBezTo>
                  <a:cubicBezTo>
                    <a:pt x="229" y="0"/>
                    <a:pt x="229" y="0"/>
                    <a:pt x="228" y="0"/>
                  </a:cubicBezTo>
                  <a:cubicBezTo>
                    <a:pt x="228" y="0"/>
                    <a:pt x="228" y="0"/>
                    <a:pt x="228" y="0"/>
                  </a:cubicBezTo>
                  <a:cubicBezTo>
                    <a:pt x="228" y="0"/>
                    <a:pt x="228" y="0"/>
                    <a:pt x="228" y="0"/>
                  </a:cubicBezTo>
                  <a:cubicBezTo>
                    <a:pt x="228" y="0"/>
                    <a:pt x="228" y="0"/>
                    <a:pt x="228" y="0"/>
                  </a:cubicBezTo>
                  <a:cubicBezTo>
                    <a:pt x="228" y="0"/>
                    <a:pt x="228" y="0"/>
                    <a:pt x="228" y="0"/>
                  </a:cubicBezTo>
                  <a:cubicBezTo>
                    <a:pt x="228" y="0"/>
                    <a:pt x="228" y="0"/>
                    <a:pt x="228" y="0"/>
                  </a:cubicBezTo>
                  <a:cubicBezTo>
                    <a:pt x="228" y="0"/>
                    <a:pt x="228" y="0"/>
                    <a:pt x="228" y="0"/>
                  </a:cubicBezTo>
                  <a:cubicBezTo>
                    <a:pt x="228" y="0"/>
                    <a:pt x="228" y="0"/>
                    <a:pt x="228" y="0"/>
                  </a:cubicBezTo>
                  <a:cubicBezTo>
                    <a:pt x="228" y="0"/>
                    <a:pt x="228" y="0"/>
                    <a:pt x="228" y="0"/>
                  </a:cubicBezTo>
                  <a:cubicBezTo>
                    <a:pt x="228" y="0"/>
                    <a:pt x="228" y="0"/>
                    <a:pt x="228" y="0"/>
                  </a:cubicBezTo>
                  <a:cubicBezTo>
                    <a:pt x="228" y="0"/>
                    <a:pt x="228" y="0"/>
                    <a:pt x="228" y="0"/>
                  </a:cubicBezTo>
                  <a:cubicBezTo>
                    <a:pt x="228" y="0"/>
                    <a:pt x="228" y="0"/>
                    <a:pt x="228" y="0"/>
                  </a:cubicBezTo>
                  <a:cubicBezTo>
                    <a:pt x="228" y="0"/>
                    <a:pt x="227" y="0"/>
                    <a:pt x="227" y="0"/>
                  </a:cubicBezTo>
                  <a:cubicBezTo>
                    <a:pt x="227" y="0"/>
                    <a:pt x="227" y="0"/>
                    <a:pt x="227" y="0"/>
                  </a:cubicBezTo>
                  <a:cubicBezTo>
                    <a:pt x="227" y="0"/>
                    <a:pt x="227" y="0"/>
                    <a:pt x="227" y="0"/>
                  </a:cubicBezTo>
                  <a:cubicBezTo>
                    <a:pt x="227" y="0"/>
                    <a:pt x="227" y="0"/>
                    <a:pt x="227" y="0"/>
                  </a:cubicBezTo>
                  <a:cubicBezTo>
                    <a:pt x="227" y="0"/>
                    <a:pt x="227" y="0"/>
                    <a:pt x="227" y="0"/>
                  </a:cubicBezTo>
                  <a:cubicBezTo>
                    <a:pt x="227" y="0"/>
                    <a:pt x="227" y="0"/>
                    <a:pt x="227" y="0"/>
                  </a:cubicBezTo>
                  <a:cubicBezTo>
                    <a:pt x="227" y="0"/>
                    <a:pt x="227" y="0"/>
                    <a:pt x="227" y="0"/>
                  </a:cubicBezTo>
                  <a:cubicBezTo>
                    <a:pt x="227" y="0"/>
                    <a:pt x="227" y="0"/>
                    <a:pt x="227" y="0"/>
                  </a:cubicBezTo>
                  <a:cubicBezTo>
                    <a:pt x="227" y="0"/>
                    <a:pt x="227" y="0"/>
                    <a:pt x="227" y="0"/>
                  </a:cubicBezTo>
                  <a:cubicBezTo>
                    <a:pt x="227" y="0"/>
                    <a:pt x="227" y="0"/>
                    <a:pt x="227" y="0"/>
                  </a:cubicBezTo>
                  <a:cubicBezTo>
                    <a:pt x="227" y="0"/>
                    <a:pt x="227" y="0"/>
                    <a:pt x="227" y="0"/>
                  </a:cubicBezTo>
                  <a:cubicBezTo>
                    <a:pt x="227" y="0"/>
                    <a:pt x="227" y="0"/>
                    <a:pt x="227" y="0"/>
                  </a:cubicBezTo>
                  <a:cubicBezTo>
                    <a:pt x="227" y="0"/>
                    <a:pt x="226" y="0"/>
                    <a:pt x="226" y="0"/>
                  </a:cubicBezTo>
                  <a:cubicBezTo>
                    <a:pt x="226" y="0"/>
                    <a:pt x="226" y="0"/>
                    <a:pt x="226" y="0"/>
                  </a:cubicBezTo>
                  <a:cubicBezTo>
                    <a:pt x="222" y="0"/>
                    <a:pt x="218" y="0"/>
                    <a:pt x="214" y="0"/>
                  </a:cubicBezTo>
                  <a:cubicBezTo>
                    <a:pt x="214" y="0"/>
                    <a:pt x="213" y="0"/>
                    <a:pt x="213" y="0"/>
                  </a:cubicBezTo>
                  <a:cubicBezTo>
                    <a:pt x="213" y="0"/>
                    <a:pt x="213" y="0"/>
                    <a:pt x="213" y="0"/>
                  </a:cubicBezTo>
                  <a:cubicBezTo>
                    <a:pt x="213" y="0"/>
                    <a:pt x="213" y="0"/>
                    <a:pt x="213" y="0"/>
                  </a:cubicBezTo>
                  <a:close/>
                  <a:moveTo>
                    <a:pt x="132" y="16"/>
                  </a:moveTo>
                  <a:cubicBezTo>
                    <a:pt x="131" y="16"/>
                    <a:pt x="130" y="16"/>
                    <a:pt x="129" y="17"/>
                  </a:cubicBezTo>
                  <a:cubicBezTo>
                    <a:pt x="116" y="23"/>
                    <a:pt x="103" y="30"/>
                    <a:pt x="91" y="38"/>
                  </a:cubicBezTo>
                  <a:cubicBezTo>
                    <a:pt x="88" y="40"/>
                    <a:pt x="87" y="44"/>
                    <a:pt x="89" y="48"/>
                  </a:cubicBezTo>
                  <a:cubicBezTo>
                    <a:pt x="91" y="50"/>
                    <a:pt x="93" y="51"/>
                    <a:pt x="95" y="51"/>
                  </a:cubicBezTo>
                  <a:cubicBezTo>
                    <a:pt x="97" y="51"/>
                    <a:pt x="98" y="50"/>
                    <a:pt x="99" y="50"/>
                  </a:cubicBezTo>
                  <a:cubicBezTo>
                    <a:pt x="110" y="42"/>
                    <a:pt x="122" y="35"/>
                    <a:pt x="134" y="30"/>
                  </a:cubicBezTo>
                  <a:cubicBezTo>
                    <a:pt x="138" y="28"/>
                    <a:pt x="140" y="24"/>
                    <a:pt x="138" y="21"/>
                  </a:cubicBezTo>
                  <a:cubicBezTo>
                    <a:pt x="137" y="18"/>
                    <a:pt x="134" y="16"/>
                    <a:pt x="132" y="16"/>
                  </a:cubicBezTo>
                  <a:close/>
                  <a:moveTo>
                    <a:pt x="64" y="64"/>
                  </a:moveTo>
                  <a:cubicBezTo>
                    <a:pt x="62" y="64"/>
                    <a:pt x="60" y="64"/>
                    <a:pt x="59" y="66"/>
                  </a:cubicBezTo>
                  <a:cubicBezTo>
                    <a:pt x="58" y="66"/>
                    <a:pt x="59" y="66"/>
                    <a:pt x="58" y="66"/>
                  </a:cubicBezTo>
                  <a:cubicBezTo>
                    <a:pt x="58" y="66"/>
                    <a:pt x="58" y="66"/>
                    <a:pt x="58" y="66"/>
                  </a:cubicBezTo>
                  <a:cubicBezTo>
                    <a:pt x="58" y="66"/>
                    <a:pt x="58" y="66"/>
                    <a:pt x="58" y="66"/>
                  </a:cubicBezTo>
                  <a:cubicBezTo>
                    <a:pt x="58" y="66"/>
                    <a:pt x="58" y="66"/>
                    <a:pt x="58" y="66"/>
                  </a:cubicBezTo>
                  <a:cubicBezTo>
                    <a:pt x="58" y="66"/>
                    <a:pt x="58" y="66"/>
                    <a:pt x="58" y="66"/>
                  </a:cubicBezTo>
                  <a:cubicBezTo>
                    <a:pt x="58" y="66"/>
                    <a:pt x="58" y="66"/>
                    <a:pt x="58" y="66"/>
                  </a:cubicBezTo>
                  <a:cubicBezTo>
                    <a:pt x="58" y="66"/>
                    <a:pt x="58" y="66"/>
                    <a:pt x="58" y="66"/>
                  </a:cubicBezTo>
                  <a:cubicBezTo>
                    <a:pt x="58" y="66"/>
                    <a:pt x="58" y="66"/>
                    <a:pt x="58" y="66"/>
                  </a:cubicBezTo>
                  <a:cubicBezTo>
                    <a:pt x="58" y="67"/>
                    <a:pt x="58" y="67"/>
                    <a:pt x="58" y="67"/>
                  </a:cubicBezTo>
                  <a:cubicBezTo>
                    <a:pt x="58" y="67"/>
                    <a:pt x="58" y="67"/>
                    <a:pt x="58" y="67"/>
                  </a:cubicBezTo>
                  <a:cubicBezTo>
                    <a:pt x="58" y="67"/>
                    <a:pt x="58" y="67"/>
                    <a:pt x="58" y="67"/>
                  </a:cubicBezTo>
                  <a:cubicBezTo>
                    <a:pt x="58" y="67"/>
                    <a:pt x="58" y="67"/>
                    <a:pt x="58" y="67"/>
                  </a:cubicBezTo>
                  <a:cubicBezTo>
                    <a:pt x="58" y="67"/>
                    <a:pt x="58" y="67"/>
                    <a:pt x="58" y="67"/>
                  </a:cubicBezTo>
                  <a:cubicBezTo>
                    <a:pt x="58" y="67"/>
                    <a:pt x="58" y="67"/>
                    <a:pt x="57" y="67"/>
                  </a:cubicBezTo>
                  <a:cubicBezTo>
                    <a:pt x="57" y="67"/>
                    <a:pt x="57" y="67"/>
                    <a:pt x="57" y="67"/>
                  </a:cubicBezTo>
                  <a:cubicBezTo>
                    <a:pt x="57" y="67"/>
                    <a:pt x="57" y="67"/>
                    <a:pt x="57" y="67"/>
                  </a:cubicBezTo>
                  <a:cubicBezTo>
                    <a:pt x="57" y="67"/>
                    <a:pt x="57" y="67"/>
                    <a:pt x="57" y="67"/>
                  </a:cubicBezTo>
                  <a:cubicBezTo>
                    <a:pt x="57" y="67"/>
                    <a:pt x="57" y="67"/>
                    <a:pt x="57" y="67"/>
                  </a:cubicBezTo>
                  <a:cubicBezTo>
                    <a:pt x="57" y="67"/>
                    <a:pt x="57" y="67"/>
                    <a:pt x="57" y="67"/>
                  </a:cubicBezTo>
                  <a:cubicBezTo>
                    <a:pt x="57" y="67"/>
                    <a:pt x="57" y="67"/>
                    <a:pt x="57" y="67"/>
                  </a:cubicBezTo>
                  <a:cubicBezTo>
                    <a:pt x="57" y="67"/>
                    <a:pt x="57" y="67"/>
                    <a:pt x="57" y="67"/>
                  </a:cubicBezTo>
                  <a:cubicBezTo>
                    <a:pt x="57" y="67"/>
                    <a:pt x="57" y="67"/>
                    <a:pt x="57" y="67"/>
                  </a:cubicBezTo>
                  <a:cubicBezTo>
                    <a:pt x="57" y="67"/>
                    <a:pt x="57" y="67"/>
                    <a:pt x="57" y="67"/>
                  </a:cubicBezTo>
                  <a:cubicBezTo>
                    <a:pt x="57" y="67"/>
                    <a:pt x="57" y="67"/>
                    <a:pt x="57" y="67"/>
                  </a:cubicBezTo>
                  <a:cubicBezTo>
                    <a:pt x="57" y="67"/>
                    <a:pt x="57" y="67"/>
                    <a:pt x="57" y="67"/>
                  </a:cubicBezTo>
                  <a:cubicBezTo>
                    <a:pt x="57" y="68"/>
                    <a:pt x="57" y="68"/>
                    <a:pt x="57" y="68"/>
                  </a:cubicBezTo>
                  <a:cubicBezTo>
                    <a:pt x="57" y="68"/>
                    <a:pt x="57" y="68"/>
                    <a:pt x="57" y="68"/>
                  </a:cubicBezTo>
                  <a:cubicBezTo>
                    <a:pt x="57" y="68"/>
                    <a:pt x="57" y="68"/>
                    <a:pt x="57" y="68"/>
                  </a:cubicBezTo>
                  <a:cubicBezTo>
                    <a:pt x="57" y="68"/>
                    <a:pt x="57" y="68"/>
                    <a:pt x="57" y="68"/>
                  </a:cubicBezTo>
                  <a:cubicBezTo>
                    <a:pt x="57" y="68"/>
                    <a:pt x="57" y="68"/>
                    <a:pt x="57" y="68"/>
                  </a:cubicBezTo>
                  <a:cubicBezTo>
                    <a:pt x="57" y="68"/>
                    <a:pt x="57" y="68"/>
                    <a:pt x="57" y="68"/>
                  </a:cubicBezTo>
                  <a:cubicBezTo>
                    <a:pt x="57" y="68"/>
                    <a:pt x="56" y="68"/>
                    <a:pt x="56" y="68"/>
                  </a:cubicBezTo>
                  <a:cubicBezTo>
                    <a:pt x="56" y="68"/>
                    <a:pt x="56" y="68"/>
                    <a:pt x="56" y="68"/>
                  </a:cubicBezTo>
                  <a:cubicBezTo>
                    <a:pt x="56" y="68"/>
                    <a:pt x="56" y="68"/>
                    <a:pt x="56" y="68"/>
                  </a:cubicBezTo>
                  <a:cubicBezTo>
                    <a:pt x="56" y="68"/>
                    <a:pt x="56" y="68"/>
                    <a:pt x="56" y="68"/>
                  </a:cubicBezTo>
                  <a:cubicBezTo>
                    <a:pt x="56" y="68"/>
                    <a:pt x="56" y="68"/>
                    <a:pt x="56" y="68"/>
                  </a:cubicBezTo>
                  <a:cubicBezTo>
                    <a:pt x="56" y="68"/>
                    <a:pt x="56" y="68"/>
                    <a:pt x="56" y="68"/>
                  </a:cubicBezTo>
                  <a:cubicBezTo>
                    <a:pt x="56" y="68"/>
                    <a:pt x="56" y="68"/>
                    <a:pt x="56" y="68"/>
                  </a:cubicBezTo>
                  <a:cubicBezTo>
                    <a:pt x="56" y="68"/>
                    <a:pt x="56" y="68"/>
                    <a:pt x="56" y="68"/>
                  </a:cubicBezTo>
                  <a:cubicBezTo>
                    <a:pt x="56" y="68"/>
                    <a:pt x="56" y="68"/>
                    <a:pt x="56" y="68"/>
                  </a:cubicBezTo>
                  <a:cubicBezTo>
                    <a:pt x="56" y="68"/>
                    <a:pt x="56" y="68"/>
                    <a:pt x="56" y="69"/>
                  </a:cubicBezTo>
                  <a:cubicBezTo>
                    <a:pt x="56" y="69"/>
                    <a:pt x="56" y="69"/>
                    <a:pt x="56" y="69"/>
                  </a:cubicBezTo>
                  <a:cubicBezTo>
                    <a:pt x="56" y="69"/>
                    <a:pt x="56" y="69"/>
                    <a:pt x="56" y="69"/>
                  </a:cubicBezTo>
                  <a:cubicBezTo>
                    <a:pt x="56" y="69"/>
                    <a:pt x="56" y="69"/>
                    <a:pt x="56" y="69"/>
                  </a:cubicBezTo>
                  <a:cubicBezTo>
                    <a:pt x="56" y="69"/>
                    <a:pt x="56" y="69"/>
                    <a:pt x="56" y="69"/>
                  </a:cubicBezTo>
                  <a:cubicBezTo>
                    <a:pt x="56" y="69"/>
                    <a:pt x="56" y="69"/>
                    <a:pt x="56" y="69"/>
                  </a:cubicBezTo>
                  <a:cubicBezTo>
                    <a:pt x="56" y="69"/>
                    <a:pt x="56" y="69"/>
                    <a:pt x="56" y="69"/>
                  </a:cubicBezTo>
                  <a:cubicBezTo>
                    <a:pt x="56" y="69"/>
                    <a:pt x="56" y="69"/>
                    <a:pt x="56" y="69"/>
                  </a:cubicBezTo>
                  <a:cubicBezTo>
                    <a:pt x="56" y="69"/>
                    <a:pt x="56" y="69"/>
                    <a:pt x="55" y="69"/>
                  </a:cubicBezTo>
                  <a:cubicBezTo>
                    <a:pt x="55" y="69"/>
                    <a:pt x="55" y="69"/>
                    <a:pt x="55" y="69"/>
                  </a:cubicBezTo>
                  <a:cubicBezTo>
                    <a:pt x="55" y="69"/>
                    <a:pt x="55" y="69"/>
                    <a:pt x="55" y="69"/>
                  </a:cubicBezTo>
                  <a:cubicBezTo>
                    <a:pt x="55" y="69"/>
                    <a:pt x="55" y="69"/>
                    <a:pt x="55" y="69"/>
                  </a:cubicBezTo>
                  <a:cubicBezTo>
                    <a:pt x="55" y="69"/>
                    <a:pt x="55" y="69"/>
                    <a:pt x="55" y="69"/>
                  </a:cubicBezTo>
                  <a:cubicBezTo>
                    <a:pt x="55" y="69"/>
                    <a:pt x="55" y="69"/>
                    <a:pt x="55" y="69"/>
                  </a:cubicBezTo>
                  <a:cubicBezTo>
                    <a:pt x="55" y="69"/>
                    <a:pt x="55" y="69"/>
                    <a:pt x="55" y="69"/>
                  </a:cubicBezTo>
                  <a:cubicBezTo>
                    <a:pt x="55" y="69"/>
                    <a:pt x="55" y="69"/>
                    <a:pt x="55" y="69"/>
                  </a:cubicBezTo>
                  <a:cubicBezTo>
                    <a:pt x="55" y="69"/>
                    <a:pt x="55" y="69"/>
                    <a:pt x="55" y="69"/>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5" y="70"/>
                  </a:cubicBezTo>
                  <a:cubicBezTo>
                    <a:pt x="55" y="70"/>
                    <a:pt x="55" y="70"/>
                    <a:pt x="54" y="70"/>
                  </a:cubicBezTo>
                  <a:cubicBezTo>
                    <a:pt x="54" y="70"/>
                    <a:pt x="54" y="70"/>
                    <a:pt x="54" y="70"/>
                  </a:cubicBezTo>
                  <a:cubicBezTo>
                    <a:pt x="54" y="70"/>
                    <a:pt x="54" y="70"/>
                    <a:pt x="54" y="70"/>
                  </a:cubicBezTo>
                  <a:cubicBezTo>
                    <a:pt x="54" y="70"/>
                    <a:pt x="54" y="70"/>
                    <a:pt x="54" y="70"/>
                  </a:cubicBezTo>
                  <a:cubicBezTo>
                    <a:pt x="54" y="70"/>
                    <a:pt x="54" y="70"/>
                    <a:pt x="54" y="70"/>
                  </a:cubicBezTo>
                  <a:cubicBezTo>
                    <a:pt x="54" y="70"/>
                    <a:pt x="54" y="70"/>
                    <a:pt x="54" y="70"/>
                  </a:cubicBezTo>
                  <a:cubicBezTo>
                    <a:pt x="54" y="70"/>
                    <a:pt x="54" y="70"/>
                    <a:pt x="54" y="70"/>
                  </a:cubicBezTo>
                  <a:cubicBezTo>
                    <a:pt x="54" y="71"/>
                    <a:pt x="54" y="71"/>
                    <a:pt x="54" y="71"/>
                  </a:cubicBezTo>
                  <a:cubicBezTo>
                    <a:pt x="54" y="71"/>
                    <a:pt x="54" y="71"/>
                    <a:pt x="54" y="71"/>
                  </a:cubicBezTo>
                  <a:cubicBezTo>
                    <a:pt x="54" y="71"/>
                    <a:pt x="54" y="71"/>
                    <a:pt x="54" y="71"/>
                  </a:cubicBezTo>
                  <a:cubicBezTo>
                    <a:pt x="54" y="71"/>
                    <a:pt x="54" y="71"/>
                    <a:pt x="54" y="71"/>
                  </a:cubicBezTo>
                  <a:cubicBezTo>
                    <a:pt x="54" y="71"/>
                    <a:pt x="54" y="71"/>
                    <a:pt x="54" y="71"/>
                  </a:cubicBezTo>
                  <a:cubicBezTo>
                    <a:pt x="54" y="71"/>
                    <a:pt x="54" y="71"/>
                    <a:pt x="54" y="71"/>
                  </a:cubicBezTo>
                  <a:cubicBezTo>
                    <a:pt x="54" y="71"/>
                    <a:pt x="54" y="71"/>
                    <a:pt x="54" y="71"/>
                  </a:cubicBezTo>
                  <a:cubicBezTo>
                    <a:pt x="54" y="71"/>
                    <a:pt x="54" y="71"/>
                    <a:pt x="54" y="71"/>
                  </a:cubicBezTo>
                  <a:cubicBezTo>
                    <a:pt x="54" y="71"/>
                    <a:pt x="54" y="71"/>
                    <a:pt x="54" y="71"/>
                  </a:cubicBezTo>
                  <a:cubicBezTo>
                    <a:pt x="53" y="71"/>
                    <a:pt x="53" y="71"/>
                    <a:pt x="53" y="71"/>
                  </a:cubicBezTo>
                  <a:cubicBezTo>
                    <a:pt x="53" y="71"/>
                    <a:pt x="53" y="71"/>
                    <a:pt x="53" y="71"/>
                  </a:cubicBezTo>
                  <a:cubicBezTo>
                    <a:pt x="53" y="71"/>
                    <a:pt x="53" y="71"/>
                    <a:pt x="53" y="71"/>
                  </a:cubicBezTo>
                  <a:cubicBezTo>
                    <a:pt x="53" y="71"/>
                    <a:pt x="53" y="71"/>
                    <a:pt x="53" y="71"/>
                  </a:cubicBezTo>
                  <a:cubicBezTo>
                    <a:pt x="53" y="71"/>
                    <a:pt x="53" y="71"/>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3" y="72"/>
                    <a:pt x="53" y="72"/>
                  </a:cubicBezTo>
                  <a:cubicBezTo>
                    <a:pt x="53" y="72"/>
                    <a:pt x="52" y="72"/>
                    <a:pt x="52" y="72"/>
                  </a:cubicBezTo>
                  <a:cubicBezTo>
                    <a:pt x="52" y="72"/>
                    <a:pt x="52" y="72"/>
                    <a:pt x="52" y="72"/>
                  </a:cubicBezTo>
                  <a:cubicBezTo>
                    <a:pt x="52" y="72"/>
                    <a:pt x="52" y="72"/>
                    <a:pt x="52" y="72"/>
                  </a:cubicBezTo>
                  <a:cubicBezTo>
                    <a:pt x="52" y="73"/>
                    <a:pt x="52" y="73"/>
                    <a:pt x="52" y="73"/>
                  </a:cubicBezTo>
                  <a:cubicBezTo>
                    <a:pt x="52" y="73"/>
                    <a:pt x="52" y="73"/>
                    <a:pt x="52" y="73"/>
                  </a:cubicBezTo>
                  <a:cubicBezTo>
                    <a:pt x="52" y="73"/>
                    <a:pt x="52" y="73"/>
                    <a:pt x="52" y="73"/>
                  </a:cubicBezTo>
                  <a:cubicBezTo>
                    <a:pt x="52" y="73"/>
                    <a:pt x="52" y="73"/>
                    <a:pt x="52" y="73"/>
                  </a:cubicBezTo>
                  <a:cubicBezTo>
                    <a:pt x="52" y="73"/>
                    <a:pt x="52" y="73"/>
                    <a:pt x="52" y="73"/>
                  </a:cubicBezTo>
                  <a:cubicBezTo>
                    <a:pt x="52" y="73"/>
                    <a:pt x="52" y="73"/>
                    <a:pt x="52" y="73"/>
                  </a:cubicBezTo>
                  <a:cubicBezTo>
                    <a:pt x="52" y="73"/>
                    <a:pt x="52" y="73"/>
                    <a:pt x="52" y="73"/>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4"/>
                    <a:pt x="51" y="74"/>
                  </a:cubicBezTo>
                  <a:cubicBezTo>
                    <a:pt x="51" y="74"/>
                    <a:pt x="51" y="75"/>
                    <a:pt x="51" y="75"/>
                  </a:cubicBezTo>
                  <a:cubicBezTo>
                    <a:pt x="51" y="75"/>
                    <a:pt x="51" y="75"/>
                    <a:pt x="51" y="75"/>
                  </a:cubicBezTo>
                  <a:cubicBezTo>
                    <a:pt x="51" y="75"/>
                    <a:pt x="51" y="75"/>
                    <a:pt x="50" y="75"/>
                  </a:cubicBezTo>
                  <a:cubicBezTo>
                    <a:pt x="50" y="75"/>
                    <a:pt x="50" y="75"/>
                    <a:pt x="50" y="75"/>
                  </a:cubicBezTo>
                  <a:cubicBezTo>
                    <a:pt x="50" y="75"/>
                    <a:pt x="50" y="75"/>
                    <a:pt x="50" y="75"/>
                  </a:cubicBezTo>
                  <a:cubicBezTo>
                    <a:pt x="50" y="75"/>
                    <a:pt x="50" y="75"/>
                    <a:pt x="50" y="75"/>
                  </a:cubicBezTo>
                  <a:cubicBezTo>
                    <a:pt x="50" y="75"/>
                    <a:pt x="50" y="76"/>
                    <a:pt x="49" y="76"/>
                  </a:cubicBezTo>
                  <a:cubicBezTo>
                    <a:pt x="49" y="76"/>
                    <a:pt x="49" y="76"/>
                    <a:pt x="49" y="76"/>
                  </a:cubicBezTo>
                  <a:cubicBezTo>
                    <a:pt x="49" y="76"/>
                    <a:pt x="49" y="76"/>
                    <a:pt x="49" y="76"/>
                  </a:cubicBezTo>
                  <a:cubicBezTo>
                    <a:pt x="49" y="76"/>
                    <a:pt x="49" y="76"/>
                    <a:pt x="49" y="76"/>
                  </a:cubicBezTo>
                  <a:cubicBezTo>
                    <a:pt x="49" y="76"/>
                    <a:pt x="49" y="76"/>
                    <a:pt x="49" y="77"/>
                  </a:cubicBezTo>
                  <a:cubicBezTo>
                    <a:pt x="49" y="77"/>
                    <a:pt x="49" y="77"/>
                    <a:pt x="49" y="77"/>
                  </a:cubicBezTo>
                  <a:cubicBezTo>
                    <a:pt x="49" y="77"/>
                    <a:pt x="49" y="77"/>
                    <a:pt x="49" y="77"/>
                  </a:cubicBezTo>
                  <a:cubicBezTo>
                    <a:pt x="49" y="77"/>
                    <a:pt x="49" y="77"/>
                    <a:pt x="49" y="77"/>
                  </a:cubicBezTo>
                  <a:cubicBezTo>
                    <a:pt x="43" y="84"/>
                    <a:pt x="37" y="92"/>
                    <a:pt x="32" y="100"/>
                  </a:cubicBezTo>
                  <a:cubicBezTo>
                    <a:pt x="30" y="103"/>
                    <a:pt x="31" y="108"/>
                    <a:pt x="34" y="110"/>
                  </a:cubicBezTo>
                  <a:cubicBezTo>
                    <a:pt x="36" y="110"/>
                    <a:pt x="37" y="111"/>
                    <a:pt x="38" y="111"/>
                  </a:cubicBezTo>
                  <a:cubicBezTo>
                    <a:pt x="41" y="111"/>
                    <a:pt x="43" y="110"/>
                    <a:pt x="44" y="107"/>
                  </a:cubicBezTo>
                  <a:cubicBezTo>
                    <a:pt x="51" y="96"/>
                    <a:pt x="60" y="85"/>
                    <a:pt x="69" y="76"/>
                  </a:cubicBezTo>
                  <a:cubicBezTo>
                    <a:pt x="72" y="73"/>
                    <a:pt x="72" y="68"/>
                    <a:pt x="69" y="66"/>
                  </a:cubicBezTo>
                  <a:cubicBezTo>
                    <a:pt x="67" y="64"/>
                    <a:pt x="65" y="64"/>
                    <a:pt x="64" y="64"/>
                  </a:cubicBezTo>
                  <a:close/>
                  <a:moveTo>
                    <a:pt x="20" y="134"/>
                  </a:moveTo>
                  <a:cubicBezTo>
                    <a:pt x="17" y="134"/>
                    <a:pt x="14" y="136"/>
                    <a:pt x="13" y="138"/>
                  </a:cubicBezTo>
                  <a:cubicBezTo>
                    <a:pt x="13" y="140"/>
                    <a:pt x="12" y="141"/>
                    <a:pt x="12" y="142"/>
                  </a:cubicBezTo>
                  <a:cubicBezTo>
                    <a:pt x="12" y="142"/>
                    <a:pt x="12" y="142"/>
                    <a:pt x="12" y="142"/>
                  </a:cubicBezTo>
                  <a:cubicBezTo>
                    <a:pt x="12" y="142"/>
                    <a:pt x="12" y="142"/>
                    <a:pt x="12" y="142"/>
                  </a:cubicBezTo>
                  <a:cubicBezTo>
                    <a:pt x="12" y="142"/>
                    <a:pt x="12" y="142"/>
                    <a:pt x="12" y="142"/>
                  </a:cubicBezTo>
                  <a:cubicBezTo>
                    <a:pt x="12" y="143"/>
                    <a:pt x="12" y="143"/>
                    <a:pt x="12" y="143"/>
                  </a:cubicBezTo>
                  <a:cubicBezTo>
                    <a:pt x="12" y="143"/>
                    <a:pt x="12" y="143"/>
                    <a:pt x="12" y="143"/>
                  </a:cubicBezTo>
                  <a:cubicBezTo>
                    <a:pt x="12" y="143"/>
                    <a:pt x="12" y="143"/>
                    <a:pt x="12" y="143"/>
                  </a:cubicBezTo>
                  <a:cubicBezTo>
                    <a:pt x="12" y="143"/>
                    <a:pt x="11" y="143"/>
                    <a:pt x="11" y="143"/>
                  </a:cubicBezTo>
                  <a:cubicBezTo>
                    <a:pt x="11" y="143"/>
                    <a:pt x="11" y="143"/>
                    <a:pt x="11" y="143"/>
                  </a:cubicBezTo>
                  <a:cubicBezTo>
                    <a:pt x="11" y="143"/>
                    <a:pt x="11" y="143"/>
                    <a:pt x="11" y="143"/>
                  </a:cubicBezTo>
                  <a:cubicBezTo>
                    <a:pt x="11" y="143"/>
                    <a:pt x="11" y="143"/>
                    <a:pt x="11" y="143"/>
                  </a:cubicBezTo>
                  <a:cubicBezTo>
                    <a:pt x="11" y="143"/>
                    <a:pt x="11" y="143"/>
                    <a:pt x="11" y="143"/>
                  </a:cubicBezTo>
                  <a:cubicBezTo>
                    <a:pt x="11" y="143"/>
                    <a:pt x="11" y="143"/>
                    <a:pt x="11" y="143"/>
                  </a:cubicBezTo>
                  <a:cubicBezTo>
                    <a:pt x="11" y="143"/>
                    <a:pt x="11" y="143"/>
                    <a:pt x="11" y="143"/>
                  </a:cubicBezTo>
                  <a:cubicBezTo>
                    <a:pt x="11" y="143"/>
                    <a:pt x="11" y="143"/>
                    <a:pt x="11" y="143"/>
                  </a:cubicBezTo>
                  <a:cubicBezTo>
                    <a:pt x="11" y="143"/>
                    <a:pt x="11" y="143"/>
                    <a:pt x="11" y="143"/>
                  </a:cubicBezTo>
                  <a:cubicBezTo>
                    <a:pt x="11" y="143"/>
                    <a:pt x="11" y="144"/>
                    <a:pt x="11" y="144"/>
                  </a:cubicBezTo>
                  <a:cubicBezTo>
                    <a:pt x="11" y="144"/>
                    <a:pt x="11" y="144"/>
                    <a:pt x="11" y="144"/>
                  </a:cubicBezTo>
                  <a:cubicBezTo>
                    <a:pt x="11" y="144"/>
                    <a:pt x="11" y="144"/>
                    <a:pt x="11" y="144"/>
                  </a:cubicBezTo>
                  <a:cubicBezTo>
                    <a:pt x="11" y="144"/>
                    <a:pt x="11" y="144"/>
                    <a:pt x="11" y="144"/>
                  </a:cubicBezTo>
                  <a:cubicBezTo>
                    <a:pt x="11" y="144"/>
                    <a:pt x="11" y="144"/>
                    <a:pt x="11" y="144"/>
                  </a:cubicBezTo>
                  <a:cubicBezTo>
                    <a:pt x="11" y="144"/>
                    <a:pt x="11" y="144"/>
                    <a:pt x="11" y="144"/>
                  </a:cubicBezTo>
                  <a:cubicBezTo>
                    <a:pt x="11" y="144"/>
                    <a:pt x="11" y="144"/>
                    <a:pt x="11" y="144"/>
                  </a:cubicBezTo>
                  <a:cubicBezTo>
                    <a:pt x="11" y="144"/>
                    <a:pt x="11" y="144"/>
                    <a:pt x="11" y="144"/>
                  </a:cubicBezTo>
                  <a:cubicBezTo>
                    <a:pt x="11" y="144"/>
                    <a:pt x="11" y="144"/>
                    <a:pt x="11" y="144"/>
                  </a:cubicBezTo>
                  <a:cubicBezTo>
                    <a:pt x="11" y="144"/>
                    <a:pt x="11" y="144"/>
                    <a:pt x="11" y="144"/>
                  </a:cubicBezTo>
                  <a:cubicBezTo>
                    <a:pt x="11" y="144"/>
                    <a:pt x="11" y="144"/>
                    <a:pt x="11" y="144"/>
                  </a:cubicBezTo>
                  <a:cubicBezTo>
                    <a:pt x="11" y="144"/>
                    <a:pt x="11" y="144"/>
                    <a:pt x="11" y="144"/>
                  </a:cubicBezTo>
                  <a:cubicBezTo>
                    <a:pt x="11" y="144"/>
                    <a:pt x="11" y="144"/>
                    <a:pt x="11" y="144"/>
                  </a:cubicBezTo>
                  <a:cubicBezTo>
                    <a:pt x="9" y="151"/>
                    <a:pt x="7" y="157"/>
                    <a:pt x="6" y="163"/>
                  </a:cubicBezTo>
                  <a:cubicBezTo>
                    <a:pt x="6" y="163"/>
                    <a:pt x="6" y="163"/>
                    <a:pt x="6" y="163"/>
                  </a:cubicBezTo>
                  <a:cubicBezTo>
                    <a:pt x="6" y="163"/>
                    <a:pt x="5" y="163"/>
                    <a:pt x="5" y="164"/>
                  </a:cubicBezTo>
                  <a:cubicBezTo>
                    <a:pt x="5" y="164"/>
                    <a:pt x="5" y="164"/>
                    <a:pt x="5" y="164"/>
                  </a:cubicBezTo>
                  <a:cubicBezTo>
                    <a:pt x="5" y="164"/>
                    <a:pt x="5" y="164"/>
                    <a:pt x="5" y="164"/>
                  </a:cubicBezTo>
                  <a:cubicBezTo>
                    <a:pt x="5" y="164"/>
                    <a:pt x="5" y="164"/>
                    <a:pt x="5" y="164"/>
                  </a:cubicBezTo>
                  <a:cubicBezTo>
                    <a:pt x="5" y="164"/>
                    <a:pt x="5" y="164"/>
                    <a:pt x="5" y="164"/>
                  </a:cubicBezTo>
                  <a:cubicBezTo>
                    <a:pt x="5" y="164"/>
                    <a:pt x="5" y="164"/>
                    <a:pt x="5" y="164"/>
                  </a:cubicBezTo>
                  <a:cubicBezTo>
                    <a:pt x="5" y="164"/>
                    <a:pt x="5" y="164"/>
                    <a:pt x="5" y="164"/>
                  </a:cubicBezTo>
                  <a:cubicBezTo>
                    <a:pt x="5" y="164"/>
                    <a:pt x="5" y="164"/>
                    <a:pt x="5" y="164"/>
                  </a:cubicBezTo>
                  <a:cubicBezTo>
                    <a:pt x="5" y="164"/>
                    <a:pt x="5" y="164"/>
                    <a:pt x="5" y="164"/>
                  </a:cubicBezTo>
                  <a:cubicBezTo>
                    <a:pt x="5" y="164"/>
                    <a:pt x="5" y="164"/>
                    <a:pt x="5" y="164"/>
                  </a:cubicBezTo>
                  <a:cubicBezTo>
                    <a:pt x="5" y="164"/>
                    <a:pt x="5" y="164"/>
                    <a:pt x="5" y="164"/>
                  </a:cubicBezTo>
                  <a:cubicBezTo>
                    <a:pt x="5" y="164"/>
                    <a:pt x="5" y="164"/>
                    <a:pt x="5" y="164"/>
                  </a:cubicBezTo>
                  <a:cubicBezTo>
                    <a:pt x="5" y="164"/>
                    <a:pt x="5" y="164"/>
                    <a:pt x="5" y="164"/>
                  </a:cubicBezTo>
                  <a:cubicBezTo>
                    <a:pt x="5" y="164"/>
                    <a:pt x="5" y="164"/>
                    <a:pt x="5" y="164"/>
                  </a:cubicBezTo>
                  <a:cubicBezTo>
                    <a:pt x="5" y="165"/>
                    <a:pt x="5" y="165"/>
                    <a:pt x="5" y="165"/>
                  </a:cubicBezTo>
                  <a:cubicBezTo>
                    <a:pt x="5" y="165"/>
                    <a:pt x="5" y="165"/>
                    <a:pt x="5" y="165"/>
                  </a:cubicBezTo>
                  <a:cubicBezTo>
                    <a:pt x="5" y="165"/>
                    <a:pt x="5" y="165"/>
                    <a:pt x="5" y="165"/>
                  </a:cubicBezTo>
                  <a:cubicBezTo>
                    <a:pt x="5" y="165"/>
                    <a:pt x="5" y="165"/>
                    <a:pt x="5" y="165"/>
                  </a:cubicBezTo>
                  <a:cubicBezTo>
                    <a:pt x="5" y="165"/>
                    <a:pt x="5" y="165"/>
                    <a:pt x="5" y="165"/>
                  </a:cubicBezTo>
                  <a:cubicBezTo>
                    <a:pt x="5" y="165"/>
                    <a:pt x="5" y="165"/>
                    <a:pt x="5" y="165"/>
                  </a:cubicBezTo>
                  <a:cubicBezTo>
                    <a:pt x="5" y="165"/>
                    <a:pt x="5" y="165"/>
                    <a:pt x="5" y="165"/>
                  </a:cubicBezTo>
                  <a:cubicBezTo>
                    <a:pt x="5" y="165"/>
                    <a:pt x="5" y="165"/>
                    <a:pt x="5" y="165"/>
                  </a:cubicBezTo>
                  <a:cubicBezTo>
                    <a:pt x="5" y="165"/>
                    <a:pt x="5" y="165"/>
                    <a:pt x="5" y="165"/>
                  </a:cubicBezTo>
                  <a:cubicBezTo>
                    <a:pt x="5" y="165"/>
                    <a:pt x="5" y="165"/>
                    <a:pt x="5" y="165"/>
                  </a:cubicBezTo>
                  <a:cubicBezTo>
                    <a:pt x="5" y="165"/>
                    <a:pt x="5" y="165"/>
                    <a:pt x="5" y="165"/>
                  </a:cubicBezTo>
                  <a:cubicBezTo>
                    <a:pt x="5" y="165"/>
                    <a:pt x="5" y="165"/>
                    <a:pt x="5" y="165"/>
                  </a:cubicBezTo>
                  <a:cubicBezTo>
                    <a:pt x="5" y="166"/>
                    <a:pt x="5" y="166"/>
                    <a:pt x="5" y="166"/>
                  </a:cubicBezTo>
                  <a:cubicBezTo>
                    <a:pt x="5" y="166"/>
                    <a:pt x="5" y="166"/>
                    <a:pt x="5" y="166"/>
                  </a:cubicBezTo>
                  <a:cubicBezTo>
                    <a:pt x="5" y="166"/>
                    <a:pt x="5" y="166"/>
                    <a:pt x="5" y="166"/>
                  </a:cubicBezTo>
                  <a:cubicBezTo>
                    <a:pt x="5" y="166"/>
                    <a:pt x="5" y="166"/>
                    <a:pt x="5" y="166"/>
                  </a:cubicBezTo>
                  <a:cubicBezTo>
                    <a:pt x="5" y="166"/>
                    <a:pt x="5" y="166"/>
                    <a:pt x="5" y="166"/>
                  </a:cubicBezTo>
                  <a:cubicBezTo>
                    <a:pt x="5" y="166"/>
                    <a:pt x="5" y="166"/>
                    <a:pt x="5" y="166"/>
                  </a:cubicBezTo>
                  <a:cubicBezTo>
                    <a:pt x="5" y="166"/>
                    <a:pt x="5" y="166"/>
                    <a:pt x="5" y="166"/>
                  </a:cubicBezTo>
                  <a:cubicBezTo>
                    <a:pt x="5" y="166"/>
                    <a:pt x="5" y="166"/>
                    <a:pt x="5" y="166"/>
                  </a:cubicBezTo>
                  <a:cubicBezTo>
                    <a:pt x="5" y="166"/>
                    <a:pt x="5" y="166"/>
                    <a:pt x="5" y="166"/>
                  </a:cubicBezTo>
                  <a:cubicBezTo>
                    <a:pt x="5" y="166"/>
                    <a:pt x="5" y="166"/>
                    <a:pt x="5" y="166"/>
                  </a:cubicBezTo>
                  <a:cubicBezTo>
                    <a:pt x="5" y="166"/>
                    <a:pt x="5" y="166"/>
                    <a:pt x="5" y="166"/>
                  </a:cubicBezTo>
                  <a:cubicBezTo>
                    <a:pt x="5" y="166"/>
                    <a:pt x="5" y="166"/>
                    <a:pt x="5" y="167"/>
                  </a:cubicBezTo>
                  <a:cubicBezTo>
                    <a:pt x="5" y="167"/>
                    <a:pt x="5" y="167"/>
                    <a:pt x="5" y="167"/>
                  </a:cubicBezTo>
                  <a:cubicBezTo>
                    <a:pt x="4" y="171"/>
                    <a:pt x="3" y="176"/>
                    <a:pt x="2" y="180"/>
                  </a:cubicBezTo>
                  <a:cubicBezTo>
                    <a:pt x="2" y="184"/>
                    <a:pt x="4" y="188"/>
                    <a:pt x="8" y="188"/>
                  </a:cubicBezTo>
                  <a:cubicBezTo>
                    <a:pt x="9" y="188"/>
                    <a:pt x="9" y="188"/>
                    <a:pt x="9" y="188"/>
                  </a:cubicBezTo>
                  <a:cubicBezTo>
                    <a:pt x="13" y="188"/>
                    <a:pt x="16" y="186"/>
                    <a:pt x="16" y="182"/>
                  </a:cubicBezTo>
                  <a:cubicBezTo>
                    <a:pt x="19" y="169"/>
                    <a:pt x="22" y="156"/>
                    <a:pt x="27" y="143"/>
                  </a:cubicBezTo>
                  <a:cubicBezTo>
                    <a:pt x="28" y="140"/>
                    <a:pt x="26" y="136"/>
                    <a:pt x="22" y="134"/>
                  </a:cubicBezTo>
                  <a:cubicBezTo>
                    <a:pt x="21" y="134"/>
                    <a:pt x="21" y="134"/>
                    <a:pt x="20" y="134"/>
                  </a:cubicBezTo>
                  <a:close/>
                  <a:moveTo>
                    <a:pt x="7" y="216"/>
                  </a:moveTo>
                  <a:cubicBezTo>
                    <a:pt x="7" y="216"/>
                    <a:pt x="7" y="216"/>
                    <a:pt x="7" y="216"/>
                  </a:cubicBezTo>
                  <a:cubicBezTo>
                    <a:pt x="3" y="216"/>
                    <a:pt x="0" y="219"/>
                    <a:pt x="0" y="223"/>
                  </a:cubicBezTo>
                  <a:cubicBezTo>
                    <a:pt x="1" y="238"/>
                    <a:pt x="3" y="252"/>
                    <a:pt x="6" y="266"/>
                  </a:cubicBezTo>
                  <a:cubicBezTo>
                    <a:pt x="7" y="269"/>
                    <a:pt x="10" y="271"/>
                    <a:pt x="13" y="271"/>
                  </a:cubicBezTo>
                  <a:cubicBezTo>
                    <a:pt x="14" y="271"/>
                    <a:pt x="15" y="271"/>
                    <a:pt x="15" y="271"/>
                  </a:cubicBezTo>
                  <a:cubicBezTo>
                    <a:pt x="19" y="270"/>
                    <a:pt x="21" y="266"/>
                    <a:pt x="20" y="262"/>
                  </a:cubicBezTo>
                  <a:cubicBezTo>
                    <a:pt x="17" y="249"/>
                    <a:pt x="15" y="236"/>
                    <a:pt x="14" y="222"/>
                  </a:cubicBezTo>
                  <a:cubicBezTo>
                    <a:pt x="14" y="219"/>
                    <a:pt x="11" y="216"/>
                    <a:pt x="7" y="216"/>
                  </a:cubicBezTo>
                  <a:close/>
                  <a:moveTo>
                    <a:pt x="28" y="296"/>
                  </a:moveTo>
                  <a:cubicBezTo>
                    <a:pt x="27" y="296"/>
                    <a:pt x="26" y="296"/>
                    <a:pt x="25" y="296"/>
                  </a:cubicBezTo>
                  <a:cubicBezTo>
                    <a:pt x="21" y="298"/>
                    <a:pt x="20" y="302"/>
                    <a:pt x="21" y="306"/>
                  </a:cubicBezTo>
                  <a:cubicBezTo>
                    <a:pt x="22" y="308"/>
                    <a:pt x="23" y="309"/>
                    <a:pt x="24" y="311"/>
                  </a:cubicBezTo>
                  <a:cubicBezTo>
                    <a:pt x="24" y="311"/>
                    <a:pt x="24" y="311"/>
                    <a:pt x="24" y="311"/>
                  </a:cubicBezTo>
                  <a:cubicBezTo>
                    <a:pt x="24" y="311"/>
                    <a:pt x="24" y="311"/>
                    <a:pt x="24" y="311"/>
                  </a:cubicBezTo>
                  <a:cubicBezTo>
                    <a:pt x="24" y="311"/>
                    <a:pt x="24" y="311"/>
                    <a:pt x="24" y="311"/>
                  </a:cubicBezTo>
                  <a:cubicBezTo>
                    <a:pt x="24" y="311"/>
                    <a:pt x="24" y="311"/>
                    <a:pt x="24" y="311"/>
                  </a:cubicBezTo>
                  <a:cubicBezTo>
                    <a:pt x="24" y="311"/>
                    <a:pt x="24" y="311"/>
                    <a:pt x="24" y="311"/>
                  </a:cubicBezTo>
                  <a:cubicBezTo>
                    <a:pt x="24" y="311"/>
                    <a:pt x="24" y="311"/>
                    <a:pt x="24" y="311"/>
                  </a:cubicBezTo>
                  <a:cubicBezTo>
                    <a:pt x="24" y="311"/>
                    <a:pt x="24" y="311"/>
                    <a:pt x="24" y="311"/>
                  </a:cubicBezTo>
                  <a:cubicBezTo>
                    <a:pt x="24" y="311"/>
                    <a:pt x="24" y="311"/>
                    <a:pt x="24" y="311"/>
                  </a:cubicBezTo>
                  <a:cubicBezTo>
                    <a:pt x="24" y="311"/>
                    <a:pt x="24" y="311"/>
                    <a:pt x="24" y="311"/>
                  </a:cubicBezTo>
                  <a:cubicBezTo>
                    <a:pt x="24" y="312"/>
                    <a:pt x="24" y="312"/>
                    <a:pt x="24" y="312"/>
                  </a:cubicBezTo>
                  <a:cubicBezTo>
                    <a:pt x="24" y="312"/>
                    <a:pt x="24" y="312"/>
                    <a:pt x="24" y="312"/>
                  </a:cubicBezTo>
                  <a:cubicBezTo>
                    <a:pt x="24" y="312"/>
                    <a:pt x="24" y="312"/>
                    <a:pt x="24" y="312"/>
                  </a:cubicBezTo>
                  <a:cubicBezTo>
                    <a:pt x="24" y="312"/>
                    <a:pt x="24" y="312"/>
                    <a:pt x="24" y="312"/>
                  </a:cubicBezTo>
                  <a:cubicBezTo>
                    <a:pt x="24" y="312"/>
                    <a:pt x="24" y="312"/>
                    <a:pt x="24" y="312"/>
                  </a:cubicBezTo>
                  <a:cubicBezTo>
                    <a:pt x="24" y="312"/>
                    <a:pt x="24" y="312"/>
                    <a:pt x="24" y="312"/>
                  </a:cubicBezTo>
                  <a:cubicBezTo>
                    <a:pt x="24" y="312"/>
                    <a:pt x="24" y="312"/>
                    <a:pt x="24" y="312"/>
                  </a:cubicBezTo>
                  <a:cubicBezTo>
                    <a:pt x="24" y="312"/>
                    <a:pt x="25" y="312"/>
                    <a:pt x="25" y="313"/>
                  </a:cubicBezTo>
                  <a:cubicBezTo>
                    <a:pt x="25" y="313"/>
                    <a:pt x="25" y="313"/>
                    <a:pt x="25" y="313"/>
                  </a:cubicBezTo>
                  <a:cubicBezTo>
                    <a:pt x="25" y="313"/>
                    <a:pt x="25" y="313"/>
                    <a:pt x="25" y="313"/>
                  </a:cubicBezTo>
                  <a:cubicBezTo>
                    <a:pt x="25" y="313"/>
                    <a:pt x="25" y="313"/>
                    <a:pt x="25" y="313"/>
                  </a:cubicBezTo>
                  <a:cubicBezTo>
                    <a:pt x="25" y="313"/>
                    <a:pt x="25" y="313"/>
                    <a:pt x="25" y="313"/>
                  </a:cubicBezTo>
                  <a:cubicBezTo>
                    <a:pt x="25" y="313"/>
                    <a:pt x="25" y="313"/>
                    <a:pt x="25" y="313"/>
                  </a:cubicBezTo>
                  <a:cubicBezTo>
                    <a:pt x="25" y="313"/>
                    <a:pt x="25" y="313"/>
                    <a:pt x="25" y="313"/>
                  </a:cubicBezTo>
                  <a:cubicBezTo>
                    <a:pt x="25" y="313"/>
                    <a:pt x="25" y="313"/>
                    <a:pt x="25" y="313"/>
                  </a:cubicBezTo>
                  <a:cubicBezTo>
                    <a:pt x="25" y="313"/>
                    <a:pt x="25" y="313"/>
                    <a:pt x="25" y="313"/>
                  </a:cubicBezTo>
                  <a:cubicBezTo>
                    <a:pt x="25" y="313"/>
                    <a:pt x="25" y="313"/>
                    <a:pt x="25" y="313"/>
                  </a:cubicBezTo>
                  <a:cubicBezTo>
                    <a:pt x="25" y="313"/>
                    <a:pt x="25" y="313"/>
                    <a:pt x="25" y="313"/>
                  </a:cubicBezTo>
                  <a:cubicBezTo>
                    <a:pt x="25" y="313"/>
                    <a:pt x="25" y="313"/>
                    <a:pt x="25" y="313"/>
                  </a:cubicBezTo>
                  <a:cubicBezTo>
                    <a:pt x="27" y="317"/>
                    <a:pt x="29" y="321"/>
                    <a:pt x="32" y="325"/>
                  </a:cubicBezTo>
                  <a:cubicBezTo>
                    <a:pt x="32" y="325"/>
                    <a:pt x="32" y="325"/>
                    <a:pt x="32" y="325"/>
                  </a:cubicBezTo>
                  <a:cubicBezTo>
                    <a:pt x="32" y="325"/>
                    <a:pt x="32" y="325"/>
                    <a:pt x="32" y="325"/>
                  </a:cubicBezTo>
                  <a:cubicBezTo>
                    <a:pt x="32" y="325"/>
                    <a:pt x="32" y="325"/>
                    <a:pt x="32" y="325"/>
                  </a:cubicBezTo>
                  <a:cubicBezTo>
                    <a:pt x="32" y="325"/>
                    <a:pt x="32" y="325"/>
                    <a:pt x="32" y="325"/>
                  </a:cubicBezTo>
                  <a:cubicBezTo>
                    <a:pt x="32" y="325"/>
                    <a:pt x="32" y="325"/>
                    <a:pt x="32" y="325"/>
                  </a:cubicBezTo>
                  <a:cubicBezTo>
                    <a:pt x="32" y="325"/>
                    <a:pt x="32" y="325"/>
                    <a:pt x="32" y="325"/>
                  </a:cubicBezTo>
                  <a:cubicBezTo>
                    <a:pt x="32" y="325"/>
                    <a:pt x="32" y="325"/>
                    <a:pt x="32" y="325"/>
                  </a:cubicBezTo>
                  <a:cubicBezTo>
                    <a:pt x="32" y="325"/>
                    <a:pt x="32" y="325"/>
                    <a:pt x="32" y="325"/>
                  </a:cubicBezTo>
                  <a:cubicBezTo>
                    <a:pt x="32" y="325"/>
                    <a:pt x="32" y="325"/>
                    <a:pt x="32" y="325"/>
                  </a:cubicBezTo>
                  <a:cubicBezTo>
                    <a:pt x="32" y="325"/>
                    <a:pt x="32" y="326"/>
                    <a:pt x="32" y="326"/>
                  </a:cubicBezTo>
                  <a:cubicBezTo>
                    <a:pt x="32" y="326"/>
                    <a:pt x="32" y="326"/>
                    <a:pt x="32" y="326"/>
                  </a:cubicBezTo>
                  <a:cubicBezTo>
                    <a:pt x="32" y="326"/>
                    <a:pt x="32" y="326"/>
                    <a:pt x="32" y="326"/>
                  </a:cubicBezTo>
                  <a:cubicBezTo>
                    <a:pt x="32" y="326"/>
                    <a:pt x="32" y="326"/>
                    <a:pt x="32" y="326"/>
                  </a:cubicBezTo>
                  <a:cubicBezTo>
                    <a:pt x="32" y="326"/>
                    <a:pt x="32" y="326"/>
                    <a:pt x="32" y="326"/>
                  </a:cubicBezTo>
                  <a:cubicBezTo>
                    <a:pt x="32" y="326"/>
                    <a:pt x="32" y="326"/>
                    <a:pt x="32" y="326"/>
                  </a:cubicBezTo>
                  <a:cubicBezTo>
                    <a:pt x="32" y="326"/>
                    <a:pt x="32" y="326"/>
                    <a:pt x="32" y="326"/>
                  </a:cubicBezTo>
                  <a:cubicBezTo>
                    <a:pt x="32" y="326"/>
                    <a:pt x="32" y="326"/>
                    <a:pt x="33" y="326"/>
                  </a:cubicBezTo>
                  <a:cubicBezTo>
                    <a:pt x="33" y="326"/>
                    <a:pt x="33" y="326"/>
                    <a:pt x="33" y="326"/>
                  </a:cubicBezTo>
                  <a:cubicBezTo>
                    <a:pt x="33" y="326"/>
                    <a:pt x="33" y="326"/>
                    <a:pt x="33" y="326"/>
                  </a:cubicBezTo>
                  <a:cubicBezTo>
                    <a:pt x="33" y="326"/>
                    <a:pt x="33" y="326"/>
                    <a:pt x="33" y="326"/>
                  </a:cubicBezTo>
                  <a:cubicBezTo>
                    <a:pt x="33" y="326"/>
                    <a:pt x="33" y="326"/>
                    <a:pt x="33" y="326"/>
                  </a:cubicBezTo>
                  <a:cubicBezTo>
                    <a:pt x="33" y="326"/>
                    <a:pt x="33" y="326"/>
                    <a:pt x="33" y="326"/>
                  </a:cubicBezTo>
                  <a:cubicBezTo>
                    <a:pt x="33" y="326"/>
                    <a:pt x="33" y="326"/>
                    <a:pt x="33" y="326"/>
                  </a:cubicBezTo>
                  <a:cubicBezTo>
                    <a:pt x="33" y="326"/>
                    <a:pt x="33" y="326"/>
                    <a:pt x="33" y="327"/>
                  </a:cubicBezTo>
                  <a:cubicBezTo>
                    <a:pt x="33" y="327"/>
                    <a:pt x="33" y="327"/>
                    <a:pt x="33" y="327"/>
                  </a:cubicBezTo>
                  <a:cubicBezTo>
                    <a:pt x="33" y="327"/>
                    <a:pt x="33" y="327"/>
                    <a:pt x="33" y="327"/>
                  </a:cubicBezTo>
                  <a:cubicBezTo>
                    <a:pt x="33" y="327"/>
                    <a:pt x="33" y="327"/>
                    <a:pt x="33" y="327"/>
                  </a:cubicBezTo>
                  <a:cubicBezTo>
                    <a:pt x="33" y="327"/>
                    <a:pt x="33" y="327"/>
                    <a:pt x="33" y="327"/>
                  </a:cubicBezTo>
                  <a:cubicBezTo>
                    <a:pt x="33" y="327"/>
                    <a:pt x="33" y="327"/>
                    <a:pt x="33" y="327"/>
                  </a:cubicBezTo>
                  <a:cubicBezTo>
                    <a:pt x="33" y="327"/>
                    <a:pt x="33" y="327"/>
                    <a:pt x="33" y="327"/>
                  </a:cubicBezTo>
                  <a:cubicBezTo>
                    <a:pt x="33" y="327"/>
                    <a:pt x="33" y="327"/>
                    <a:pt x="33" y="327"/>
                  </a:cubicBezTo>
                  <a:cubicBezTo>
                    <a:pt x="33" y="327"/>
                    <a:pt x="33" y="327"/>
                    <a:pt x="33" y="327"/>
                  </a:cubicBezTo>
                  <a:cubicBezTo>
                    <a:pt x="33" y="327"/>
                    <a:pt x="33" y="327"/>
                    <a:pt x="33" y="327"/>
                  </a:cubicBezTo>
                  <a:cubicBezTo>
                    <a:pt x="33" y="327"/>
                    <a:pt x="33" y="327"/>
                    <a:pt x="33" y="327"/>
                  </a:cubicBezTo>
                  <a:cubicBezTo>
                    <a:pt x="33" y="327"/>
                    <a:pt x="33" y="327"/>
                    <a:pt x="33" y="327"/>
                  </a:cubicBezTo>
                  <a:cubicBezTo>
                    <a:pt x="33" y="328"/>
                    <a:pt x="33" y="328"/>
                    <a:pt x="33"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8"/>
                    <a:pt x="34" y="328"/>
                    <a:pt x="34" y="328"/>
                  </a:cubicBezTo>
                  <a:cubicBezTo>
                    <a:pt x="34" y="329"/>
                    <a:pt x="34" y="329"/>
                    <a:pt x="34" y="329"/>
                  </a:cubicBezTo>
                  <a:cubicBezTo>
                    <a:pt x="37" y="333"/>
                    <a:pt x="41" y="338"/>
                    <a:pt x="44" y="343"/>
                  </a:cubicBezTo>
                  <a:cubicBezTo>
                    <a:pt x="46" y="344"/>
                    <a:pt x="48" y="345"/>
                    <a:pt x="50" y="345"/>
                  </a:cubicBezTo>
                  <a:cubicBezTo>
                    <a:pt x="51" y="345"/>
                    <a:pt x="53" y="345"/>
                    <a:pt x="54" y="344"/>
                  </a:cubicBezTo>
                  <a:cubicBezTo>
                    <a:pt x="57" y="341"/>
                    <a:pt x="58" y="337"/>
                    <a:pt x="55" y="334"/>
                  </a:cubicBezTo>
                  <a:cubicBezTo>
                    <a:pt x="47" y="323"/>
                    <a:pt x="40" y="312"/>
                    <a:pt x="34" y="300"/>
                  </a:cubicBezTo>
                  <a:cubicBezTo>
                    <a:pt x="33" y="297"/>
                    <a:pt x="30" y="296"/>
                    <a:pt x="28" y="296"/>
                  </a:cubicBezTo>
                  <a:close/>
                  <a:moveTo>
                    <a:pt x="78" y="361"/>
                  </a:moveTo>
                  <a:cubicBezTo>
                    <a:pt x="76" y="361"/>
                    <a:pt x="74" y="362"/>
                    <a:pt x="73" y="364"/>
                  </a:cubicBezTo>
                  <a:cubicBezTo>
                    <a:pt x="70" y="367"/>
                    <a:pt x="71" y="371"/>
                    <a:pt x="74" y="374"/>
                  </a:cubicBezTo>
                  <a:cubicBezTo>
                    <a:pt x="81" y="380"/>
                    <a:pt x="89" y="386"/>
                    <a:pt x="97" y="391"/>
                  </a:cubicBezTo>
                  <a:cubicBezTo>
                    <a:pt x="97" y="391"/>
                    <a:pt x="97" y="391"/>
                    <a:pt x="97" y="391"/>
                  </a:cubicBezTo>
                  <a:cubicBezTo>
                    <a:pt x="97" y="391"/>
                    <a:pt x="97" y="391"/>
                    <a:pt x="97" y="391"/>
                  </a:cubicBezTo>
                  <a:cubicBezTo>
                    <a:pt x="97" y="391"/>
                    <a:pt x="97" y="391"/>
                    <a:pt x="97" y="391"/>
                  </a:cubicBezTo>
                  <a:cubicBezTo>
                    <a:pt x="97" y="392"/>
                    <a:pt x="98" y="392"/>
                    <a:pt x="98" y="392"/>
                  </a:cubicBezTo>
                  <a:cubicBezTo>
                    <a:pt x="98" y="392"/>
                    <a:pt x="98" y="392"/>
                    <a:pt x="98" y="392"/>
                  </a:cubicBezTo>
                  <a:cubicBezTo>
                    <a:pt x="98" y="392"/>
                    <a:pt x="99" y="392"/>
                    <a:pt x="99" y="392"/>
                  </a:cubicBezTo>
                  <a:cubicBezTo>
                    <a:pt x="99" y="392"/>
                    <a:pt x="99" y="392"/>
                    <a:pt x="99" y="392"/>
                  </a:cubicBezTo>
                  <a:cubicBezTo>
                    <a:pt x="99" y="392"/>
                    <a:pt x="99" y="392"/>
                    <a:pt x="99" y="392"/>
                  </a:cubicBezTo>
                  <a:cubicBezTo>
                    <a:pt x="99" y="392"/>
                    <a:pt x="99" y="392"/>
                    <a:pt x="99" y="392"/>
                  </a:cubicBezTo>
                  <a:cubicBezTo>
                    <a:pt x="99" y="392"/>
                    <a:pt x="99" y="392"/>
                    <a:pt x="99" y="393"/>
                  </a:cubicBezTo>
                  <a:cubicBezTo>
                    <a:pt x="99" y="393"/>
                    <a:pt x="99" y="393"/>
                    <a:pt x="99" y="393"/>
                  </a:cubicBezTo>
                  <a:cubicBezTo>
                    <a:pt x="99" y="393"/>
                    <a:pt x="99" y="393"/>
                    <a:pt x="99" y="393"/>
                  </a:cubicBezTo>
                  <a:cubicBezTo>
                    <a:pt x="99" y="393"/>
                    <a:pt x="99" y="393"/>
                    <a:pt x="99" y="393"/>
                  </a:cubicBezTo>
                  <a:cubicBezTo>
                    <a:pt x="99" y="393"/>
                    <a:pt x="99" y="393"/>
                    <a:pt x="99" y="393"/>
                  </a:cubicBezTo>
                  <a:cubicBezTo>
                    <a:pt x="99" y="393"/>
                    <a:pt x="99" y="393"/>
                    <a:pt x="99" y="393"/>
                  </a:cubicBezTo>
                  <a:cubicBezTo>
                    <a:pt x="99" y="393"/>
                    <a:pt x="99" y="393"/>
                    <a:pt x="99" y="393"/>
                  </a:cubicBezTo>
                  <a:cubicBezTo>
                    <a:pt x="99" y="393"/>
                    <a:pt x="99" y="393"/>
                    <a:pt x="99" y="393"/>
                  </a:cubicBezTo>
                  <a:cubicBezTo>
                    <a:pt x="99" y="393"/>
                    <a:pt x="99" y="393"/>
                    <a:pt x="99" y="393"/>
                  </a:cubicBezTo>
                  <a:cubicBezTo>
                    <a:pt x="99" y="393"/>
                    <a:pt x="99" y="393"/>
                    <a:pt x="99" y="393"/>
                  </a:cubicBezTo>
                  <a:cubicBezTo>
                    <a:pt x="99" y="393"/>
                    <a:pt x="99" y="393"/>
                    <a:pt x="100" y="393"/>
                  </a:cubicBezTo>
                  <a:cubicBezTo>
                    <a:pt x="100" y="393"/>
                    <a:pt x="100" y="393"/>
                    <a:pt x="100" y="393"/>
                  </a:cubicBezTo>
                  <a:cubicBezTo>
                    <a:pt x="100" y="393"/>
                    <a:pt x="100" y="393"/>
                    <a:pt x="100" y="393"/>
                  </a:cubicBezTo>
                  <a:cubicBezTo>
                    <a:pt x="100" y="393"/>
                    <a:pt x="100" y="393"/>
                    <a:pt x="100" y="393"/>
                  </a:cubicBezTo>
                  <a:cubicBezTo>
                    <a:pt x="100" y="393"/>
                    <a:pt x="100" y="393"/>
                    <a:pt x="100" y="393"/>
                  </a:cubicBezTo>
                  <a:cubicBezTo>
                    <a:pt x="100" y="393"/>
                    <a:pt x="100" y="393"/>
                    <a:pt x="100" y="393"/>
                  </a:cubicBezTo>
                  <a:cubicBezTo>
                    <a:pt x="100" y="393"/>
                    <a:pt x="100" y="393"/>
                    <a:pt x="100" y="393"/>
                  </a:cubicBezTo>
                  <a:cubicBezTo>
                    <a:pt x="100" y="393"/>
                    <a:pt x="100" y="393"/>
                    <a:pt x="100" y="393"/>
                  </a:cubicBezTo>
                  <a:cubicBezTo>
                    <a:pt x="100" y="393"/>
                    <a:pt x="101" y="394"/>
                    <a:pt x="101" y="394"/>
                  </a:cubicBezTo>
                  <a:cubicBezTo>
                    <a:pt x="101" y="394"/>
                    <a:pt x="101" y="394"/>
                    <a:pt x="101" y="394"/>
                  </a:cubicBezTo>
                  <a:cubicBezTo>
                    <a:pt x="101" y="394"/>
                    <a:pt x="101" y="394"/>
                    <a:pt x="101" y="394"/>
                  </a:cubicBezTo>
                  <a:cubicBezTo>
                    <a:pt x="101" y="394"/>
                    <a:pt x="101" y="394"/>
                    <a:pt x="101" y="394"/>
                  </a:cubicBezTo>
                  <a:cubicBezTo>
                    <a:pt x="101" y="394"/>
                    <a:pt x="101" y="394"/>
                    <a:pt x="101" y="394"/>
                  </a:cubicBezTo>
                  <a:cubicBezTo>
                    <a:pt x="101" y="394"/>
                    <a:pt x="101" y="394"/>
                    <a:pt x="101" y="394"/>
                  </a:cubicBezTo>
                  <a:cubicBezTo>
                    <a:pt x="101" y="394"/>
                    <a:pt x="101" y="394"/>
                    <a:pt x="101" y="394"/>
                  </a:cubicBezTo>
                  <a:cubicBezTo>
                    <a:pt x="101" y="394"/>
                    <a:pt x="101" y="394"/>
                    <a:pt x="101" y="394"/>
                  </a:cubicBezTo>
                  <a:cubicBezTo>
                    <a:pt x="101" y="394"/>
                    <a:pt x="102" y="394"/>
                    <a:pt x="102" y="394"/>
                  </a:cubicBezTo>
                  <a:cubicBezTo>
                    <a:pt x="102" y="394"/>
                    <a:pt x="102" y="394"/>
                    <a:pt x="102" y="394"/>
                  </a:cubicBezTo>
                  <a:cubicBezTo>
                    <a:pt x="102" y="394"/>
                    <a:pt x="102" y="394"/>
                    <a:pt x="102" y="394"/>
                  </a:cubicBezTo>
                  <a:cubicBezTo>
                    <a:pt x="102" y="394"/>
                    <a:pt x="102" y="394"/>
                    <a:pt x="102" y="394"/>
                  </a:cubicBezTo>
                  <a:cubicBezTo>
                    <a:pt x="102" y="394"/>
                    <a:pt x="102" y="394"/>
                    <a:pt x="102" y="394"/>
                  </a:cubicBezTo>
                  <a:cubicBezTo>
                    <a:pt x="102" y="394"/>
                    <a:pt x="102" y="394"/>
                    <a:pt x="102" y="394"/>
                  </a:cubicBezTo>
                  <a:cubicBezTo>
                    <a:pt x="102" y="394"/>
                    <a:pt x="102" y="394"/>
                    <a:pt x="102" y="394"/>
                  </a:cubicBezTo>
                  <a:cubicBezTo>
                    <a:pt x="102" y="394"/>
                    <a:pt x="102" y="394"/>
                    <a:pt x="102" y="394"/>
                  </a:cubicBezTo>
                  <a:cubicBezTo>
                    <a:pt x="102" y="395"/>
                    <a:pt x="102" y="395"/>
                    <a:pt x="102" y="395"/>
                  </a:cubicBezTo>
                  <a:cubicBezTo>
                    <a:pt x="102" y="395"/>
                    <a:pt x="102" y="395"/>
                    <a:pt x="102" y="395"/>
                  </a:cubicBezTo>
                  <a:cubicBezTo>
                    <a:pt x="102" y="395"/>
                    <a:pt x="102" y="395"/>
                    <a:pt x="102" y="395"/>
                  </a:cubicBezTo>
                  <a:cubicBezTo>
                    <a:pt x="102" y="395"/>
                    <a:pt x="102" y="395"/>
                    <a:pt x="102" y="395"/>
                  </a:cubicBezTo>
                  <a:cubicBezTo>
                    <a:pt x="102" y="395"/>
                    <a:pt x="102" y="395"/>
                    <a:pt x="102" y="395"/>
                  </a:cubicBezTo>
                  <a:cubicBezTo>
                    <a:pt x="102" y="395"/>
                    <a:pt x="102" y="395"/>
                    <a:pt x="102" y="395"/>
                  </a:cubicBezTo>
                  <a:cubicBezTo>
                    <a:pt x="102" y="395"/>
                    <a:pt x="102" y="395"/>
                    <a:pt x="103" y="395"/>
                  </a:cubicBezTo>
                  <a:cubicBezTo>
                    <a:pt x="103" y="395"/>
                    <a:pt x="103" y="395"/>
                    <a:pt x="103" y="395"/>
                  </a:cubicBezTo>
                  <a:cubicBezTo>
                    <a:pt x="103" y="395"/>
                    <a:pt x="103" y="395"/>
                    <a:pt x="103" y="395"/>
                  </a:cubicBezTo>
                  <a:cubicBezTo>
                    <a:pt x="103" y="395"/>
                    <a:pt x="103" y="395"/>
                    <a:pt x="103" y="395"/>
                  </a:cubicBezTo>
                  <a:cubicBezTo>
                    <a:pt x="103" y="395"/>
                    <a:pt x="103" y="395"/>
                    <a:pt x="103" y="395"/>
                  </a:cubicBezTo>
                  <a:cubicBezTo>
                    <a:pt x="103" y="395"/>
                    <a:pt x="103" y="395"/>
                    <a:pt x="103" y="395"/>
                  </a:cubicBezTo>
                  <a:cubicBezTo>
                    <a:pt x="103" y="395"/>
                    <a:pt x="104" y="395"/>
                    <a:pt x="104" y="396"/>
                  </a:cubicBezTo>
                  <a:cubicBezTo>
                    <a:pt x="104" y="396"/>
                    <a:pt x="104" y="396"/>
                    <a:pt x="104" y="396"/>
                  </a:cubicBezTo>
                  <a:cubicBezTo>
                    <a:pt x="104" y="396"/>
                    <a:pt x="104" y="396"/>
                    <a:pt x="104" y="396"/>
                  </a:cubicBezTo>
                  <a:cubicBezTo>
                    <a:pt x="104" y="396"/>
                    <a:pt x="104" y="396"/>
                    <a:pt x="104" y="396"/>
                  </a:cubicBezTo>
                  <a:cubicBezTo>
                    <a:pt x="104" y="396"/>
                    <a:pt x="104" y="396"/>
                    <a:pt x="104" y="396"/>
                  </a:cubicBezTo>
                  <a:cubicBezTo>
                    <a:pt x="104" y="396"/>
                    <a:pt x="104" y="396"/>
                    <a:pt x="104" y="396"/>
                  </a:cubicBezTo>
                  <a:cubicBezTo>
                    <a:pt x="104" y="396"/>
                    <a:pt x="104" y="396"/>
                    <a:pt x="104" y="396"/>
                  </a:cubicBezTo>
                  <a:cubicBezTo>
                    <a:pt x="104" y="396"/>
                    <a:pt x="104" y="396"/>
                    <a:pt x="104" y="396"/>
                  </a:cubicBezTo>
                  <a:cubicBezTo>
                    <a:pt x="104" y="396"/>
                    <a:pt x="104" y="396"/>
                    <a:pt x="104" y="396"/>
                  </a:cubicBezTo>
                  <a:cubicBezTo>
                    <a:pt x="104" y="396"/>
                    <a:pt x="104" y="396"/>
                    <a:pt x="104"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5" y="396"/>
                    <a:pt x="105" y="396"/>
                  </a:cubicBezTo>
                  <a:cubicBezTo>
                    <a:pt x="105" y="396"/>
                    <a:pt x="105" y="397"/>
                    <a:pt x="105" y="397"/>
                  </a:cubicBezTo>
                  <a:cubicBezTo>
                    <a:pt x="105" y="397"/>
                    <a:pt x="105" y="397"/>
                    <a:pt x="105" y="397"/>
                  </a:cubicBezTo>
                  <a:cubicBezTo>
                    <a:pt x="106" y="397"/>
                    <a:pt x="106" y="397"/>
                    <a:pt x="106" y="397"/>
                  </a:cubicBezTo>
                  <a:cubicBezTo>
                    <a:pt x="106" y="397"/>
                    <a:pt x="106" y="397"/>
                    <a:pt x="106" y="397"/>
                  </a:cubicBezTo>
                  <a:cubicBezTo>
                    <a:pt x="106" y="397"/>
                    <a:pt x="106" y="397"/>
                    <a:pt x="107" y="397"/>
                  </a:cubicBezTo>
                  <a:cubicBezTo>
                    <a:pt x="107" y="397"/>
                    <a:pt x="107" y="397"/>
                    <a:pt x="107" y="397"/>
                  </a:cubicBezTo>
                  <a:cubicBezTo>
                    <a:pt x="107" y="397"/>
                    <a:pt x="107" y="397"/>
                    <a:pt x="107" y="397"/>
                  </a:cubicBezTo>
                  <a:cubicBezTo>
                    <a:pt x="107" y="397"/>
                    <a:pt x="107" y="397"/>
                    <a:pt x="107" y="397"/>
                  </a:cubicBezTo>
                  <a:cubicBezTo>
                    <a:pt x="107" y="397"/>
                    <a:pt x="107" y="397"/>
                    <a:pt x="107" y="397"/>
                  </a:cubicBezTo>
                  <a:cubicBezTo>
                    <a:pt x="107" y="397"/>
                    <a:pt x="107" y="397"/>
                    <a:pt x="107" y="397"/>
                  </a:cubicBezTo>
                  <a:cubicBezTo>
                    <a:pt x="107" y="398"/>
                    <a:pt x="107" y="398"/>
                    <a:pt x="107" y="398"/>
                  </a:cubicBezTo>
                  <a:cubicBezTo>
                    <a:pt x="107" y="398"/>
                    <a:pt x="107" y="398"/>
                    <a:pt x="107" y="398"/>
                  </a:cubicBezTo>
                  <a:cubicBezTo>
                    <a:pt x="107" y="398"/>
                    <a:pt x="107" y="398"/>
                    <a:pt x="107" y="398"/>
                  </a:cubicBezTo>
                  <a:cubicBezTo>
                    <a:pt x="107" y="398"/>
                    <a:pt x="107" y="398"/>
                    <a:pt x="107" y="398"/>
                  </a:cubicBezTo>
                  <a:cubicBezTo>
                    <a:pt x="107" y="398"/>
                    <a:pt x="108" y="398"/>
                    <a:pt x="108" y="398"/>
                  </a:cubicBezTo>
                  <a:cubicBezTo>
                    <a:pt x="108" y="398"/>
                    <a:pt x="108" y="398"/>
                    <a:pt x="108" y="398"/>
                  </a:cubicBezTo>
                  <a:cubicBezTo>
                    <a:pt x="108" y="398"/>
                    <a:pt x="109" y="398"/>
                    <a:pt x="109" y="399"/>
                  </a:cubicBezTo>
                  <a:cubicBezTo>
                    <a:pt x="110" y="399"/>
                    <a:pt x="111" y="399"/>
                    <a:pt x="112" y="399"/>
                  </a:cubicBezTo>
                  <a:cubicBezTo>
                    <a:pt x="115" y="399"/>
                    <a:pt x="117" y="398"/>
                    <a:pt x="119" y="396"/>
                  </a:cubicBezTo>
                  <a:cubicBezTo>
                    <a:pt x="121" y="392"/>
                    <a:pt x="119" y="388"/>
                    <a:pt x="116" y="386"/>
                  </a:cubicBezTo>
                  <a:cubicBezTo>
                    <a:pt x="104" y="379"/>
                    <a:pt x="93" y="372"/>
                    <a:pt x="83" y="363"/>
                  </a:cubicBezTo>
                  <a:cubicBezTo>
                    <a:pt x="82" y="362"/>
                    <a:pt x="80" y="361"/>
                    <a:pt x="78" y="361"/>
                  </a:cubicBezTo>
                  <a:close/>
                  <a:moveTo>
                    <a:pt x="151" y="402"/>
                  </a:moveTo>
                  <a:cubicBezTo>
                    <a:pt x="148" y="402"/>
                    <a:pt x="145" y="404"/>
                    <a:pt x="144" y="407"/>
                  </a:cubicBezTo>
                  <a:cubicBezTo>
                    <a:pt x="143" y="410"/>
                    <a:pt x="145" y="414"/>
                    <a:pt x="148" y="416"/>
                  </a:cubicBezTo>
                  <a:cubicBezTo>
                    <a:pt x="159" y="419"/>
                    <a:pt x="169" y="421"/>
                    <a:pt x="180" y="423"/>
                  </a:cubicBezTo>
                  <a:cubicBezTo>
                    <a:pt x="180" y="423"/>
                    <a:pt x="180" y="423"/>
                    <a:pt x="180" y="423"/>
                  </a:cubicBezTo>
                  <a:cubicBezTo>
                    <a:pt x="180" y="423"/>
                    <a:pt x="180" y="423"/>
                    <a:pt x="180" y="423"/>
                  </a:cubicBezTo>
                  <a:cubicBezTo>
                    <a:pt x="180" y="423"/>
                    <a:pt x="180" y="423"/>
                    <a:pt x="180" y="423"/>
                  </a:cubicBezTo>
                  <a:cubicBezTo>
                    <a:pt x="180" y="423"/>
                    <a:pt x="180" y="423"/>
                    <a:pt x="180" y="423"/>
                  </a:cubicBezTo>
                  <a:cubicBezTo>
                    <a:pt x="180" y="423"/>
                    <a:pt x="180" y="423"/>
                    <a:pt x="180" y="423"/>
                  </a:cubicBezTo>
                  <a:cubicBezTo>
                    <a:pt x="181" y="423"/>
                    <a:pt x="181" y="423"/>
                    <a:pt x="181" y="423"/>
                  </a:cubicBezTo>
                  <a:cubicBezTo>
                    <a:pt x="181" y="423"/>
                    <a:pt x="181" y="423"/>
                    <a:pt x="181" y="423"/>
                  </a:cubicBezTo>
                  <a:cubicBezTo>
                    <a:pt x="181" y="423"/>
                    <a:pt x="181" y="423"/>
                    <a:pt x="181" y="423"/>
                  </a:cubicBezTo>
                  <a:cubicBezTo>
                    <a:pt x="181" y="423"/>
                    <a:pt x="181" y="423"/>
                    <a:pt x="181" y="423"/>
                  </a:cubicBezTo>
                  <a:cubicBezTo>
                    <a:pt x="181" y="423"/>
                    <a:pt x="181" y="423"/>
                    <a:pt x="181" y="423"/>
                  </a:cubicBezTo>
                  <a:cubicBezTo>
                    <a:pt x="181" y="423"/>
                    <a:pt x="181" y="423"/>
                    <a:pt x="181" y="423"/>
                  </a:cubicBezTo>
                  <a:cubicBezTo>
                    <a:pt x="181" y="423"/>
                    <a:pt x="181" y="423"/>
                    <a:pt x="181" y="423"/>
                  </a:cubicBezTo>
                  <a:cubicBezTo>
                    <a:pt x="181" y="423"/>
                    <a:pt x="181" y="423"/>
                    <a:pt x="181" y="423"/>
                  </a:cubicBezTo>
                  <a:cubicBezTo>
                    <a:pt x="181" y="423"/>
                    <a:pt x="181" y="423"/>
                    <a:pt x="181" y="423"/>
                  </a:cubicBezTo>
                  <a:cubicBezTo>
                    <a:pt x="181" y="423"/>
                    <a:pt x="181" y="423"/>
                    <a:pt x="181" y="423"/>
                  </a:cubicBezTo>
                  <a:cubicBezTo>
                    <a:pt x="181" y="423"/>
                    <a:pt x="181" y="423"/>
                    <a:pt x="181" y="423"/>
                  </a:cubicBezTo>
                  <a:cubicBezTo>
                    <a:pt x="181" y="423"/>
                    <a:pt x="181" y="423"/>
                    <a:pt x="182" y="423"/>
                  </a:cubicBezTo>
                  <a:cubicBezTo>
                    <a:pt x="182" y="423"/>
                    <a:pt x="182" y="423"/>
                    <a:pt x="182" y="423"/>
                  </a:cubicBezTo>
                  <a:cubicBezTo>
                    <a:pt x="185" y="424"/>
                    <a:pt x="188" y="424"/>
                    <a:pt x="191" y="424"/>
                  </a:cubicBezTo>
                  <a:cubicBezTo>
                    <a:pt x="191" y="424"/>
                    <a:pt x="191" y="424"/>
                    <a:pt x="191" y="424"/>
                  </a:cubicBezTo>
                  <a:cubicBezTo>
                    <a:pt x="195" y="424"/>
                    <a:pt x="198" y="422"/>
                    <a:pt x="199" y="418"/>
                  </a:cubicBezTo>
                  <a:cubicBezTo>
                    <a:pt x="199" y="414"/>
                    <a:pt x="196" y="410"/>
                    <a:pt x="192" y="410"/>
                  </a:cubicBezTo>
                  <a:cubicBezTo>
                    <a:pt x="179" y="409"/>
                    <a:pt x="166" y="406"/>
                    <a:pt x="153" y="402"/>
                  </a:cubicBezTo>
                  <a:cubicBezTo>
                    <a:pt x="152" y="402"/>
                    <a:pt x="151" y="402"/>
                    <a:pt x="151" y="402"/>
                  </a:cubicBezTo>
                  <a:close/>
                  <a:moveTo>
                    <a:pt x="274" y="402"/>
                  </a:moveTo>
                  <a:cubicBezTo>
                    <a:pt x="273" y="402"/>
                    <a:pt x="272" y="402"/>
                    <a:pt x="272" y="402"/>
                  </a:cubicBezTo>
                  <a:cubicBezTo>
                    <a:pt x="259" y="406"/>
                    <a:pt x="246" y="409"/>
                    <a:pt x="232" y="410"/>
                  </a:cubicBezTo>
                  <a:cubicBezTo>
                    <a:pt x="228" y="411"/>
                    <a:pt x="225" y="414"/>
                    <a:pt x="226" y="418"/>
                  </a:cubicBezTo>
                  <a:cubicBezTo>
                    <a:pt x="226" y="422"/>
                    <a:pt x="229" y="425"/>
                    <a:pt x="233" y="425"/>
                  </a:cubicBezTo>
                  <a:cubicBezTo>
                    <a:pt x="233" y="425"/>
                    <a:pt x="233" y="425"/>
                    <a:pt x="234" y="424"/>
                  </a:cubicBezTo>
                  <a:cubicBezTo>
                    <a:pt x="237" y="424"/>
                    <a:pt x="240" y="424"/>
                    <a:pt x="243" y="423"/>
                  </a:cubicBezTo>
                  <a:cubicBezTo>
                    <a:pt x="243" y="423"/>
                    <a:pt x="243" y="423"/>
                    <a:pt x="243" y="423"/>
                  </a:cubicBezTo>
                  <a:cubicBezTo>
                    <a:pt x="243" y="423"/>
                    <a:pt x="243" y="423"/>
                    <a:pt x="243" y="423"/>
                  </a:cubicBezTo>
                  <a:cubicBezTo>
                    <a:pt x="243" y="423"/>
                    <a:pt x="243" y="423"/>
                    <a:pt x="243" y="423"/>
                  </a:cubicBezTo>
                  <a:cubicBezTo>
                    <a:pt x="243" y="423"/>
                    <a:pt x="243" y="423"/>
                    <a:pt x="243" y="423"/>
                  </a:cubicBezTo>
                  <a:cubicBezTo>
                    <a:pt x="243" y="423"/>
                    <a:pt x="243" y="423"/>
                    <a:pt x="243" y="423"/>
                  </a:cubicBezTo>
                  <a:cubicBezTo>
                    <a:pt x="243" y="423"/>
                    <a:pt x="243" y="423"/>
                    <a:pt x="243" y="423"/>
                  </a:cubicBezTo>
                  <a:cubicBezTo>
                    <a:pt x="243" y="423"/>
                    <a:pt x="243" y="423"/>
                    <a:pt x="243" y="423"/>
                  </a:cubicBezTo>
                  <a:cubicBezTo>
                    <a:pt x="243" y="423"/>
                    <a:pt x="243" y="423"/>
                    <a:pt x="243" y="423"/>
                  </a:cubicBezTo>
                  <a:cubicBezTo>
                    <a:pt x="243" y="423"/>
                    <a:pt x="243" y="423"/>
                    <a:pt x="243" y="423"/>
                  </a:cubicBezTo>
                  <a:cubicBezTo>
                    <a:pt x="243" y="423"/>
                    <a:pt x="243" y="423"/>
                    <a:pt x="243" y="423"/>
                  </a:cubicBezTo>
                  <a:cubicBezTo>
                    <a:pt x="243" y="423"/>
                    <a:pt x="244" y="423"/>
                    <a:pt x="244" y="423"/>
                  </a:cubicBezTo>
                  <a:cubicBezTo>
                    <a:pt x="244" y="423"/>
                    <a:pt x="244" y="423"/>
                    <a:pt x="244" y="423"/>
                  </a:cubicBezTo>
                  <a:cubicBezTo>
                    <a:pt x="244" y="423"/>
                    <a:pt x="244" y="423"/>
                    <a:pt x="244" y="423"/>
                  </a:cubicBezTo>
                  <a:cubicBezTo>
                    <a:pt x="244" y="423"/>
                    <a:pt x="244" y="423"/>
                    <a:pt x="244" y="423"/>
                  </a:cubicBezTo>
                  <a:cubicBezTo>
                    <a:pt x="244" y="423"/>
                    <a:pt x="244" y="423"/>
                    <a:pt x="244" y="423"/>
                  </a:cubicBezTo>
                  <a:cubicBezTo>
                    <a:pt x="244" y="423"/>
                    <a:pt x="244" y="423"/>
                    <a:pt x="244" y="423"/>
                  </a:cubicBezTo>
                  <a:cubicBezTo>
                    <a:pt x="244" y="423"/>
                    <a:pt x="244" y="423"/>
                    <a:pt x="244" y="423"/>
                  </a:cubicBezTo>
                  <a:cubicBezTo>
                    <a:pt x="244" y="423"/>
                    <a:pt x="244" y="423"/>
                    <a:pt x="244" y="423"/>
                  </a:cubicBezTo>
                  <a:cubicBezTo>
                    <a:pt x="244" y="423"/>
                    <a:pt x="244" y="423"/>
                    <a:pt x="244" y="423"/>
                  </a:cubicBezTo>
                  <a:cubicBezTo>
                    <a:pt x="244" y="423"/>
                    <a:pt x="244" y="423"/>
                    <a:pt x="244" y="423"/>
                  </a:cubicBezTo>
                  <a:cubicBezTo>
                    <a:pt x="244" y="423"/>
                    <a:pt x="244" y="423"/>
                    <a:pt x="244" y="423"/>
                  </a:cubicBezTo>
                  <a:cubicBezTo>
                    <a:pt x="244" y="423"/>
                    <a:pt x="244" y="423"/>
                    <a:pt x="244" y="423"/>
                  </a:cubicBezTo>
                  <a:cubicBezTo>
                    <a:pt x="244" y="423"/>
                    <a:pt x="245" y="423"/>
                    <a:pt x="245" y="423"/>
                  </a:cubicBezTo>
                  <a:cubicBezTo>
                    <a:pt x="245" y="423"/>
                    <a:pt x="245" y="423"/>
                    <a:pt x="245" y="423"/>
                  </a:cubicBezTo>
                  <a:cubicBezTo>
                    <a:pt x="245" y="423"/>
                    <a:pt x="245" y="423"/>
                    <a:pt x="245" y="423"/>
                  </a:cubicBezTo>
                  <a:cubicBezTo>
                    <a:pt x="245" y="423"/>
                    <a:pt x="245" y="423"/>
                    <a:pt x="245" y="423"/>
                  </a:cubicBezTo>
                  <a:cubicBezTo>
                    <a:pt x="245" y="423"/>
                    <a:pt x="245" y="423"/>
                    <a:pt x="245" y="423"/>
                  </a:cubicBezTo>
                  <a:cubicBezTo>
                    <a:pt x="245" y="423"/>
                    <a:pt x="245" y="423"/>
                    <a:pt x="245" y="423"/>
                  </a:cubicBezTo>
                  <a:cubicBezTo>
                    <a:pt x="245" y="423"/>
                    <a:pt x="245" y="423"/>
                    <a:pt x="245" y="423"/>
                  </a:cubicBezTo>
                  <a:cubicBezTo>
                    <a:pt x="245" y="423"/>
                    <a:pt x="245" y="423"/>
                    <a:pt x="245" y="423"/>
                  </a:cubicBezTo>
                  <a:cubicBezTo>
                    <a:pt x="245" y="423"/>
                    <a:pt x="245" y="423"/>
                    <a:pt x="245" y="423"/>
                  </a:cubicBezTo>
                  <a:cubicBezTo>
                    <a:pt x="245" y="423"/>
                    <a:pt x="245" y="423"/>
                    <a:pt x="245" y="423"/>
                  </a:cubicBezTo>
                  <a:cubicBezTo>
                    <a:pt x="245" y="423"/>
                    <a:pt x="245" y="423"/>
                    <a:pt x="245" y="423"/>
                  </a:cubicBezTo>
                  <a:cubicBezTo>
                    <a:pt x="245" y="423"/>
                    <a:pt x="245" y="423"/>
                    <a:pt x="245" y="423"/>
                  </a:cubicBezTo>
                  <a:cubicBezTo>
                    <a:pt x="245" y="423"/>
                    <a:pt x="246" y="423"/>
                    <a:pt x="246" y="423"/>
                  </a:cubicBezTo>
                  <a:cubicBezTo>
                    <a:pt x="246" y="423"/>
                    <a:pt x="246" y="423"/>
                    <a:pt x="246" y="423"/>
                  </a:cubicBezTo>
                  <a:cubicBezTo>
                    <a:pt x="246" y="423"/>
                    <a:pt x="246" y="423"/>
                    <a:pt x="246" y="423"/>
                  </a:cubicBezTo>
                  <a:cubicBezTo>
                    <a:pt x="246" y="423"/>
                    <a:pt x="246" y="423"/>
                    <a:pt x="246" y="423"/>
                  </a:cubicBezTo>
                  <a:cubicBezTo>
                    <a:pt x="246" y="423"/>
                    <a:pt x="246" y="423"/>
                    <a:pt x="246" y="423"/>
                  </a:cubicBezTo>
                  <a:cubicBezTo>
                    <a:pt x="246" y="423"/>
                    <a:pt x="246" y="423"/>
                    <a:pt x="246" y="423"/>
                  </a:cubicBezTo>
                  <a:cubicBezTo>
                    <a:pt x="246" y="423"/>
                    <a:pt x="246" y="423"/>
                    <a:pt x="246" y="423"/>
                  </a:cubicBezTo>
                  <a:cubicBezTo>
                    <a:pt x="246" y="423"/>
                    <a:pt x="246" y="423"/>
                    <a:pt x="246" y="423"/>
                  </a:cubicBezTo>
                  <a:cubicBezTo>
                    <a:pt x="246" y="423"/>
                    <a:pt x="246" y="423"/>
                    <a:pt x="246" y="423"/>
                  </a:cubicBezTo>
                  <a:cubicBezTo>
                    <a:pt x="246" y="423"/>
                    <a:pt x="246" y="423"/>
                    <a:pt x="246" y="423"/>
                  </a:cubicBezTo>
                  <a:cubicBezTo>
                    <a:pt x="246" y="423"/>
                    <a:pt x="246" y="423"/>
                    <a:pt x="246" y="423"/>
                  </a:cubicBezTo>
                  <a:cubicBezTo>
                    <a:pt x="246" y="423"/>
                    <a:pt x="246" y="423"/>
                    <a:pt x="246" y="423"/>
                  </a:cubicBezTo>
                  <a:cubicBezTo>
                    <a:pt x="246" y="423"/>
                    <a:pt x="246" y="423"/>
                    <a:pt x="247" y="423"/>
                  </a:cubicBezTo>
                  <a:cubicBezTo>
                    <a:pt x="247" y="423"/>
                    <a:pt x="247" y="423"/>
                    <a:pt x="247" y="423"/>
                  </a:cubicBezTo>
                  <a:cubicBezTo>
                    <a:pt x="247" y="423"/>
                    <a:pt x="247" y="423"/>
                    <a:pt x="247" y="423"/>
                  </a:cubicBezTo>
                  <a:cubicBezTo>
                    <a:pt x="247" y="423"/>
                    <a:pt x="247" y="423"/>
                    <a:pt x="247" y="423"/>
                  </a:cubicBezTo>
                  <a:cubicBezTo>
                    <a:pt x="247" y="423"/>
                    <a:pt x="247" y="423"/>
                    <a:pt x="247" y="423"/>
                  </a:cubicBezTo>
                  <a:cubicBezTo>
                    <a:pt x="247" y="423"/>
                    <a:pt x="247" y="423"/>
                    <a:pt x="247" y="423"/>
                  </a:cubicBezTo>
                  <a:cubicBezTo>
                    <a:pt x="247" y="423"/>
                    <a:pt x="247" y="423"/>
                    <a:pt x="247" y="423"/>
                  </a:cubicBezTo>
                  <a:cubicBezTo>
                    <a:pt x="247" y="423"/>
                    <a:pt x="247" y="423"/>
                    <a:pt x="247" y="423"/>
                  </a:cubicBezTo>
                  <a:cubicBezTo>
                    <a:pt x="247" y="423"/>
                    <a:pt x="247" y="423"/>
                    <a:pt x="247" y="423"/>
                  </a:cubicBezTo>
                  <a:cubicBezTo>
                    <a:pt x="247" y="423"/>
                    <a:pt x="247" y="423"/>
                    <a:pt x="247" y="423"/>
                  </a:cubicBezTo>
                  <a:cubicBezTo>
                    <a:pt x="247" y="423"/>
                    <a:pt x="247" y="423"/>
                    <a:pt x="247" y="423"/>
                  </a:cubicBezTo>
                  <a:cubicBezTo>
                    <a:pt x="247" y="423"/>
                    <a:pt x="247" y="423"/>
                    <a:pt x="247" y="423"/>
                  </a:cubicBezTo>
                  <a:cubicBezTo>
                    <a:pt x="247" y="423"/>
                    <a:pt x="247"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3"/>
                    <a:pt x="248" y="423"/>
                    <a:pt x="249" y="423"/>
                  </a:cubicBezTo>
                  <a:cubicBezTo>
                    <a:pt x="249" y="423"/>
                    <a:pt x="249" y="423"/>
                    <a:pt x="249" y="423"/>
                  </a:cubicBezTo>
                  <a:cubicBezTo>
                    <a:pt x="249" y="422"/>
                    <a:pt x="249" y="422"/>
                    <a:pt x="249" y="422"/>
                  </a:cubicBezTo>
                  <a:cubicBezTo>
                    <a:pt x="249" y="422"/>
                    <a:pt x="249" y="422"/>
                    <a:pt x="249" y="422"/>
                  </a:cubicBezTo>
                  <a:cubicBezTo>
                    <a:pt x="249" y="422"/>
                    <a:pt x="249" y="422"/>
                    <a:pt x="249" y="422"/>
                  </a:cubicBezTo>
                  <a:cubicBezTo>
                    <a:pt x="249" y="422"/>
                    <a:pt x="249" y="422"/>
                    <a:pt x="249" y="422"/>
                  </a:cubicBezTo>
                  <a:cubicBezTo>
                    <a:pt x="249" y="422"/>
                    <a:pt x="249" y="422"/>
                    <a:pt x="249" y="422"/>
                  </a:cubicBezTo>
                  <a:cubicBezTo>
                    <a:pt x="249" y="422"/>
                    <a:pt x="249" y="422"/>
                    <a:pt x="249" y="422"/>
                  </a:cubicBezTo>
                  <a:cubicBezTo>
                    <a:pt x="249" y="422"/>
                    <a:pt x="249" y="422"/>
                    <a:pt x="249" y="422"/>
                  </a:cubicBezTo>
                  <a:cubicBezTo>
                    <a:pt x="249" y="422"/>
                    <a:pt x="249" y="422"/>
                    <a:pt x="249" y="422"/>
                  </a:cubicBezTo>
                  <a:cubicBezTo>
                    <a:pt x="249" y="422"/>
                    <a:pt x="249" y="422"/>
                    <a:pt x="249" y="422"/>
                  </a:cubicBezTo>
                  <a:cubicBezTo>
                    <a:pt x="249" y="422"/>
                    <a:pt x="249" y="422"/>
                    <a:pt x="249" y="422"/>
                  </a:cubicBezTo>
                  <a:cubicBezTo>
                    <a:pt x="249" y="422"/>
                    <a:pt x="249" y="422"/>
                    <a:pt x="249"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1" y="422"/>
                    <a:pt x="251" y="422"/>
                  </a:cubicBezTo>
                  <a:cubicBezTo>
                    <a:pt x="251" y="422"/>
                    <a:pt x="251" y="422"/>
                    <a:pt x="251" y="422"/>
                  </a:cubicBezTo>
                  <a:cubicBezTo>
                    <a:pt x="251" y="422"/>
                    <a:pt x="251" y="422"/>
                    <a:pt x="251" y="422"/>
                  </a:cubicBezTo>
                  <a:cubicBezTo>
                    <a:pt x="251" y="422"/>
                    <a:pt x="251" y="422"/>
                    <a:pt x="251" y="422"/>
                  </a:cubicBezTo>
                  <a:cubicBezTo>
                    <a:pt x="251" y="422"/>
                    <a:pt x="251" y="422"/>
                    <a:pt x="251" y="422"/>
                  </a:cubicBezTo>
                  <a:cubicBezTo>
                    <a:pt x="251" y="422"/>
                    <a:pt x="251" y="422"/>
                    <a:pt x="251" y="422"/>
                  </a:cubicBezTo>
                  <a:cubicBezTo>
                    <a:pt x="259" y="421"/>
                    <a:pt x="268" y="419"/>
                    <a:pt x="276" y="416"/>
                  </a:cubicBezTo>
                  <a:cubicBezTo>
                    <a:pt x="280" y="415"/>
                    <a:pt x="282" y="411"/>
                    <a:pt x="281" y="407"/>
                  </a:cubicBezTo>
                  <a:cubicBezTo>
                    <a:pt x="280" y="404"/>
                    <a:pt x="277" y="402"/>
                    <a:pt x="274" y="402"/>
                  </a:cubicBezTo>
                  <a:close/>
                  <a:moveTo>
                    <a:pt x="346" y="362"/>
                  </a:moveTo>
                  <a:cubicBezTo>
                    <a:pt x="345" y="362"/>
                    <a:pt x="343" y="362"/>
                    <a:pt x="342" y="364"/>
                  </a:cubicBezTo>
                  <a:cubicBezTo>
                    <a:pt x="331" y="372"/>
                    <a:pt x="320" y="380"/>
                    <a:pt x="309" y="387"/>
                  </a:cubicBezTo>
                  <a:cubicBezTo>
                    <a:pt x="305" y="388"/>
                    <a:pt x="304" y="393"/>
                    <a:pt x="306" y="396"/>
                  </a:cubicBezTo>
                  <a:cubicBezTo>
                    <a:pt x="307" y="399"/>
                    <a:pt x="310" y="400"/>
                    <a:pt x="312" y="400"/>
                  </a:cubicBezTo>
                  <a:cubicBezTo>
                    <a:pt x="313" y="400"/>
                    <a:pt x="314" y="400"/>
                    <a:pt x="316" y="399"/>
                  </a:cubicBezTo>
                  <a:cubicBezTo>
                    <a:pt x="318" y="398"/>
                    <a:pt x="321" y="396"/>
                    <a:pt x="324" y="394"/>
                  </a:cubicBezTo>
                  <a:cubicBezTo>
                    <a:pt x="324" y="394"/>
                    <a:pt x="324" y="394"/>
                    <a:pt x="324" y="394"/>
                  </a:cubicBezTo>
                  <a:cubicBezTo>
                    <a:pt x="324" y="394"/>
                    <a:pt x="324" y="394"/>
                    <a:pt x="324" y="394"/>
                  </a:cubicBezTo>
                  <a:cubicBezTo>
                    <a:pt x="324" y="394"/>
                    <a:pt x="324" y="394"/>
                    <a:pt x="324" y="394"/>
                  </a:cubicBezTo>
                  <a:cubicBezTo>
                    <a:pt x="324" y="394"/>
                    <a:pt x="324" y="394"/>
                    <a:pt x="324" y="394"/>
                  </a:cubicBezTo>
                  <a:cubicBezTo>
                    <a:pt x="324" y="394"/>
                    <a:pt x="324" y="394"/>
                    <a:pt x="324" y="394"/>
                  </a:cubicBezTo>
                  <a:cubicBezTo>
                    <a:pt x="324" y="394"/>
                    <a:pt x="324" y="394"/>
                    <a:pt x="325" y="394"/>
                  </a:cubicBezTo>
                  <a:cubicBezTo>
                    <a:pt x="325" y="394"/>
                    <a:pt x="325" y="394"/>
                    <a:pt x="325" y="394"/>
                  </a:cubicBezTo>
                  <a:cubicBezTo>
                    <a:pt x="325" y="394"/>
                    <a:pt x="325" y="394"/>
                    <a:pt x="325" y="394"/>
                  </a:cubicBezTo>
                  <a:cubicBezTo>
                    <a:pt x="325" y="394"/>
                    <a:pt x="325" y="394"/>
                    <a:pt x="325" y="394"/>
                  </a:cubicBezTo>
                  <a:cubicBezTo>
                    <a:pt x="325" y="394"/>
                    <a:pt x="325" y="394"/>
                    <a:pt x="325" y="394"/>
                  </a:cubicBezTo>
                  <a:cubicBezTo>
                    <a:pt x="325" y="394"/>
                    <a:pt x="325" y="394"/>
                    <a:pt x="325" y="394"/>
                  </a:cubicBezTo>
                  <a:cubicBezTo>
                    <a:pt x="325" y="394"/>
                    <a:pt x="325" y="394"/>
                    <a:pt x="325" y="394"/>
                  </a:cubicBezTo>
                  <a:cubicBezTo>
                    <a:pt x="325" y="394"/>
                    <a:pt x="325" y="394"/>
                    <a:pt x="325" y="394"/>
                  </a:cubicBezTo>
                  <a:cubicBezTo>
                    <a:pt x="325" y="394"/>
                    <a:pt x="325" y="394"/>
                    <a:pt x="325" y="394"/>
                  </a:cubicBezTo>
                  <a:cubicBezTo>
                    <a:pt x="325" y="394"/>
                    <a:pt x="325" y="393"/>
                    <a:pt x="325" y="393"/>
                  </a:cubicBezTo>
                  <a:cubicBezTo>
                    <a:pt x="325" y="393"/>
                    <a:pt x="325" y="393"/>
                    <a:pt x="325" y="393"/>
                  </a:cubicBezTo>
                  <a:cubicBezTo>
                    <a:pt x="325" y="393"/>
                    <a:pt x="325" y="393"/>
                    <a:pt x="325" y="393"/>
                  </a:cubicBezTo>
                  <a:cubicBezTo>
                    <a:pt x="325" y="393"/>
                    <a:pt x="325" y="393"/>
                    <a:pt x="325" y="393"/>
                  </a:cubicBezTo>
                  <a:cubicBezTo>
                    <a:pt x="325" y="393"/>
                    <a:pt x="325" y="393"/>
                    <a:pt x="325" y="393"/>
                  </a:cubicBezTo>
                  <a:cubicBezTo>
                    <a:pt x="325" y="393"/>
                    <a:pt x="325" y="393"/>
                    <a:pt x="325" y="393"/>
                  </a:cubicBezTo>
                  <a:cubicBezTo>
                    <a:pt x="325" y="393"/>
                    <a:pt x="325" y="393"/>
                    <a:pt x="326" y="393"/>
                  </a:cubicBezTo>
                  <a:cubicBezTo>
                    <a:pt x="326" y="393"/>
                    <a:pt x="326" y="393"/>
                    <a:pt x="326" y="393"/>
                  </a:cubicBezTo>
                  <a:cubicBezTo>
                    <a:pt x="326" y="393"/>
                    <a:pt x="326" y="393"/>
                    <a:pt x="326" y="393"/>
                  </a:cubicBezTo>
                  <a:cubicBezTo>
                    <a:pt x="326" y="393"/>
                    <a:pt x="326" y="393"/>
                    <a:pt x="326" y="393"/>
                  </a:cubicBezTo>
                  <a:cubicBezTo>
                    <a:pt x="326" y="393"/>
                    <a:pt x="326" y="393"/>
                    <a:pt x="326" y="393"/>
                  </a:cubicBezTo>
                  <a:cubicBezTo>
                    <a:pt x="326" y="393"/>
                    <a:pt x="326" y="393"/>
                    <a:pt x="326" y="393"/>
                  </a:cubicBezTo>
                  <a:cubicBezTo>
                    <a:pt x="326" y="393"/>
                    <a:pt x="326" y="393"/>
                    <a:pt x="326" y="393"/>
                  </a:cubicBezTo>
                  <a:cubicBezTo>
                    <a:pt x="326" y="393"/>
                    <a:pt x="326" y="393"/>
                    <a:pt x="326" y="393"/>
                  </a:cubicBezTo>
                  <a:cubicBezTo>
                    <a:pt x="326" y="393"/>
                    <a:pt x="326" y="393"/>
                    <a:pt x="326" y="393"/>
                  </a:cubicBezTo>
                  <a:cubicBezTo>
                    <a:pt x="326" y="393"/>
                    <a:pt x="326" y="393"/>
                    <a:pt x="327" y="393"/>
                  </a:cubicBezTo>
                  <a:cubicBezTo>
                    <a:pt x="327" y="393"/>
                    <a:pt x="327" y="393"/>
                    <a:pt x="327" y="393"/>
                  </a:cubicBezTo>
                  <a:cubicBezTo>
                    <a:pt x="327" y="393"/>
                    <a:pt x="327" y="393"/>
                    <a:pt x="327" y="392"/>
                  </a:cubicBezTo>
                  <a:cubicBezTo>
                    <a:pt x="327" y="392"/>
                    <a:pt x="327" y="392"/>
                    <a:pt x="327" y="392"/>
                  </a:cubicBezTo>
                  <a:cubicBezTo>
                    <a:pt x="327" y="392"/>
                    <a:pt x="327" y="392"/>
                    <a:pt x="327" y="392"/>
                  </a:cubicBezTo>
                  <a:cubicBezTo>
                    <a:pt x="327" y="392"/>
                    <a:pt x="327" y="392"/>
                    <a:pt x="327" y="392"/>
                  </a:cubicBezTo>
                  <a:cubicBezTo>
                    <a:pt x="327" y="392"/>
                    <a:pt x="327" y="392"/>
                    <a:pt x="327" y="392"/>
                  </a:cubicBezTo>
                  <a:cubicBezTo>
                    <a:pt x="327" y="392"/>
                    <a:pt x="327" y="392"/>
                    <a:pt x="327" y="392"/>
                  </a:cubicBezTo>
                  <a:cubicBezTo>
                    <a:pt x="327" y="392"/>
                    <a:pt x="327" y="392"/>
                    <a:pt x="327" y="392"/>
                  </a:cubicBezTo>
                  <a:cubicBezTo>
                    <a:pt x="327" y="392"/>
                    <a:pt x="327" y="392"/>
                    <a:pt x="327" y="392"/>
                  </a:cubicBezTo>
                  <a:cubicBezTo>
                    <a:pt x="327" y="392"/>
                    <a:pt x="327" y="392"/>
                    <a:pt x="327" y="392"/>
                  </a:cubicBezTo>
                  <a:cubicBezTo>
                    <a:pt x="327" y="392"/>
                    <a:pt x="327" y="392"/>
                    <a:pt x="327" y="392"/>
                  </a:cubicBezTo>
                  <a:cubicBezTo>
                    <a:pt x="327" y="392"/>
                    <a:pt x="327" y="392"/>
                    <a:pt x="327" y="392"/>
                  </a:cubicBezTo>
                  <a:cubicBezTo>
                    <a:pt x="327" y="392"/>
                    <a:pt x="327" y="392"/>
                    <a:pt x="327" y="392"/>
                  </a:cubicBezTo>
                  <a:cubicBezTo>
                    <a:pt x="327" y="392"/>
                    <a:pt x="327" y="392"/>
                    <a:pt x="327" y="392"/>
                  </a:cubicBezTo>
                  <a:cubicBezTo>
                    <a:pt x="328" y="392"/>
                    <a:pt x="328" y="392"/>
                    <a:pt x="328" y="392"/>
                  </a:cubicBezTo>
                  <a:cubicBezTo>
                    <a:pt x="328" y="392"/>
                    <a:pt x="328" y="392"/>
                    <a:pt x="328" y="392"/>
                  </a:cubicBezTo>
                  <a:cubicBezTo>
                    <a:pt x="328" y="392"/>
                    <a:pt x="328" y="392"/>
                    <a:pt x="328" y="392"/>
                  </a:cubicBezTo>
                  <a:cubicBezTo>
                    <a:pt x="328" y="392"/>
                    <a:pt x="328" y="392"/>
                    <a:pt x="328" y="392"/>
                  </a:cubicBezTo>
                  <a:cubicBezTo>
                    <a:pt x="328" y="392"/>
                    <a:pt x="328" y="392"/>
                    <a:pt x="328" y="392"/>
                  </a:cubicBezTo>
                  <a:cubicBezTo>
                    <a:pt x="328" y="392"/>
                    <a:pt x="328" y="392"/>
                    <a:pt x="328" y="392"/>
                  </a:cubicBezTo>
                  <a:cubicBezTo>
                    <a:pt x="328" y="392"/>
                    <a:pt x="328" y="392"/>
                    <a:pt x="328" y="392"/>
                  </a:cubicBezTo>
                  <a:cubicBezTo>
                    <a:pt x="328" y="392"/>
                    <a:pt x="328" y="392"/>
                    <a:pt x="328" y="392"/>
                  </a:cubicBezTo>
                  <a:cubicBezTo>
                    <a:pt x="328" y="392"/>
                    <a:pt x="328" y="392"/>
                    <a:pt x="328" y="392"/>
                  </a:cubicBezTo>
                  <a:cubicBezTo>
                    <a:pt x="328" y="392"/>
                    <a:pt x="328" y="392"/>
                    <a:pt x="328" y="392"/>
                  </a:cubicBezTo>
                  <a:cubicBezTo>
                    <a:pt x="328" y="392"/>
                    <a:pt x="328" y="392"/>
                    <a:pt x="328" y="392"/>
                  </a:cubicBezTo>
                  <a:cubicBezTo>
                    <a:pt x="328" y="391"/>
                    <a:pt x="328" y="391"/>
                    <a:pt x="328" y="391"/>
                  </a:cubicBezTo>
                  <a:cubicBezTo>
                    <a:pt x="328" y="391"/>
                    <a:pt x="328" y="391"/>
                    <a:pt x="328" y="391"/>
                  </a:cubicBezTo>
                  <a:cubicBezTo>
                    <a:pt x="328" y="391"/>
                    <a:pt x="328" y="391"/>
                    <a:pt x="328" y="391"/>
                  </a:cubicBezTo>
                  <a:cubicBezTo>
                    <a:pt x="328" y="391"/>
                    <a:pt x="328" y="391"/>
                    <a:pt x="328" y="391"/>
                  </a:cubicBezTo>
                  <a:cubicBezTo>
                    <a:pt x="329" y="391"/>
                    <a:pt x="329" y="391"/>
                    <a:pt x="329" y="391"/>
                  </a:cubicBezTo>
                  <a:cubicBezTo>
                    <a:pt x="329" y="391"/>
                    <a:pt x="329" y="391"/>
                    <a:pt x="329" y="391"/>
                  </a:cubicBezTo>
                  <a:cubicBezTo>
                    <a:pt x="329" y="391"/>
                    <a:pt x="329" y="391"/>
                    <a:pt x="329" y="391"/>
                  </a:cubicBezTo>
                  <a:cubicBezTo>
                    <a:pt x="329" y="391"/>
                    <a:pt x="329" y="391"/>
                    <a:pt x="329" y="391"/>
                  </a:cubicBezTo>
                  <a:cubicBezTo>
                    <a:pt x="329" y="391"/>
                    <a:pt x="329" y="391"/>
                    <a:pt x="329" y="391"/>
                  </a:cubicBezTo>
                  <a:cubicBezTo>
                    <a:pt x="329" y="391"/>
                    <a:pt x="329" y="391"/>
                    <a:pt x="329" y="391"/>
                  </a:cubicBezTo>
                  <a:cubicBezTo>
                    <a:pt x="329" y="391"/>
                    <a:pt x="329" y="391"/>
                    <a:pt x="329" y="391"/>
                  </a:cubicBezTo>
                  <a:cubicBezTo>
                    <a:pt x="330" y="391"/>
                    <a:pt x="330" y="391"/>
                    <a:pt x="330" y="391"/>
                  </a:cubicBezTo>
                  <a:cubicBezTo>
                    <a:pt x="330" y="391"/>
                    <a:pt x="330" y="391"/>
                    <a:pt x="330" y="391"/>
                  </a:cubicBezTo>
                  <a:cubicBezTo>
                    <a:pt x="330" y="391"/>
                    <a:pt x="330" y="391"/>
                    <a:pt x="330" y="391"/>
                  </a:cubicBezTo>
                  <a:cubicBezTo>
                    <a:pt x="330" y="391"/>
                    <a:pt x="330" y="391"/>
                    <a:pt x="330" y="390"/>
                  </a:cubicBezTo>
                  <a:cubicBezTo>
                    <a:pt x="330" y="390"/>
                    <a:pt x="330" y="390"/>
                    <a:pt x="330" y="390"/>
                  </a:cubicBezTo>
                  <a:cubicBezTo>
                    <a:pt x="330" y="390"/>
                    <a:pt x="330" y="390"/>
                    <a:pt x="330" y="390"/>
                  </a:cubicBezTo>
                  <a:cubicBezTo>
                    <a:pt x="330" y="390"/>
                    <a:pt x="330" y="390"/>
                    <a:pt x="330" y="390"/>
                  </a:cubicBezTo>
                  <a:cubicBezTo>
                    <a:pt x="330" y="390"/>
                    <a:pt x="330" y="390"/>
                    <a:pt x="330" y="390"/>
                  </a:cubicBezTo>
                  <a:cubicBezTo>
                    <a:pt x="330" y="390"/>
                    <a:pt x="330" y="390"/>
                    <a:pt x="330" y="390"/>
                  </a:cubicBezTo>
                  <a:cubicBezTo>
                    <a:pt x="330" y="390"/>
                    <a:pt x="330" y="390"/>
                    <a:pt x="330" y="390"/>
                  </a:cubicBezTo>
                  <a:cubicBezTo>
                    <a:pt x="330" y="390"/>
                    <a:pt x="330" y="390"/>
                    <a:pt x="330" y="390"/>
                  </a:cubicBezTo>
                  <a:cubicBezTo>
                    <a:pt x="330" y="390"/>
                    <a:pt x="330" y="390"/>
                    <a:pt x="330" y="390"/>
                  </a:cubicBezTo>
                  <a:cubicBezTo>
                    <a:pt x="330" y="390"/>
                    <a:pt x="330" y="390"/>
                    <a:pt x="330" y="390"/>
                  </a:cubicBezTo>
                  <a:cubicBezTo>
                    <a:pt x="330" y="390"/>
                    <a:pt x="330" y="390"/>
                    <a:pt x="330" y="390"/>
                  </a:cubicBezTo>
                  <a:cubicBezTo>
                    <a:pt x="330" y="390"/>
                    <a:pt x="330" y="390"/>
                    <a:pt x="330" y="390"/>
                  </a:cubicBezTo>
                  <a:cubicBezTo>
                    <a:pt x="331" y="390"/>
                    <a:pt x="331" y="390"/>
                    <a:pt x="331" y="390"/>
                  </a:cubicBezTo>
                  <a:cubicBezTo>
                    <a:pt x="331" y="390"/>
                    <a:pt x="331" y="390"/>
                    <a:pt x="331" y="390"/>
                  </a:cubicBezTo>
                  <a:cubicBezTo>
                    <a:pt x="331" y="390"/>
                    <a:pt x="331" y="390"/>
                    <a:pt x="331" y="390"/>
                  </a:cubicBezTo>
                  <a:cubicBezTo>
                    <a:pt x="331" y="390"/>
                    <a:pt x="331" y="390"/>
                    <a:pt x="331" y="390"/>
                  </a:cubicBezTo>
                  <a:cubicBezTo>
                    <a:pt x="331" y="390"/>
                    <a:pt x="331" y="390"/>
                    <a:pt x="331" y="390"/>
                  </a:cubicBezTo>
                  <a:cubicBezTo>
                    <a:pt x="331" y="390"/>
                    <a:pt x="331" y="390"/>
                    <a:pt x="331" y="390"/>
                  </a:cubicBezTo>
                  <a:cubicBezTo>
                    <a:pt x="331" y="390"/>
                    <a:pt x="331" y="390"/>
                    <a:pt x="331" y="390"/>
                  </a:cubicBezTo>
                  <a:cubicBezTo>
                    <a:pt x="331" y="390"/>
                    <a:pt x="331" y="390"/>
                    <a:pt x="331" y="390"/>
                  </a:cubicBezTo>
                  <a:cubicBezTo>
                    <a:pt x="331" y="390"/>
                    <a:pt x="331" y="390"/>
                    <a:pt x="331" y="390"/>
                  </a:cubicBezTo>
                  <a:cubicBezTo>
                    <a:pt x="331" y="390"/>
                    <a:pt x="331" y="390"/>
                    <a:pt x="331" y="390"/>
                  </a:cubicBezTo>
                  <a:cubicBezTo>
                    <a:pt x="338" y="385"/>
                    <a:pt x="345" y="380"/>
                    <a:pt x="351" y="375"/>
                  </a:cubicBezTo>
                  <a:cubicBezTo>
                    <a:pt x="354" y="372"/>
                    <a:pt x="354" y="367"/>
                    <a:pt x="352" y="364"/>
                  </a:cubicBezTo>
                  <a:cubicBezTo>
                    <a:pt x="350" y="363"/>
                    <a:pt x="348" y="362"/>
                    <a:pt x="346" y="362"/>
                  </a:cubicBezTo>
                  <a:close/>
                  <a:moveTo>
                    <a:pt x="397" y="297"/>
                  </a:moveTo>
                  <a:cubicBezTo>
                    <a:pt x="395" y="297"/>
                    <a:pt x="392" y="298"/>
                    <a:pt x="391" y="301"/>
                  </a:cubicBezTo>
                  <a:cubicBezTo>
                    <a:pt x="385" y="313"/>
                    <a:pt x="378" y="324"/>
                    <a:pt x="369" y="335"/>
                  </a:cubicBezTo>
                  <a:cubicBezTo>
                    <a:pt x="367" y="338"/>
                    <a:pt x="367" y="342"/>
                    <a:pt x="371" y="345"/>
                  </a:cubicBezTo>
                  <a:cubicBezTo>
                    <a:pt x="372" y="346"/>
                    <a:pt x="373" y="346"/>
                    <a:pt x="375" y="346"/>
                  </a:cubicBezTo>
                  <a:cubicBezTo>
                    <a:pt x="377" y="346"/>
                    <a:pt x="379" y="345"/>
                    <a:pt x="381" y="343"/>
                  </a:cubicBezTo>
                  <a:cubicBezTo>
                    <a:pt x="390" y="332"/>
                    <a:pt x="397" y="320"/>
                    <a:pt x="404" y="307"/>
                  </a:cubicBezTo>
                  <a:cubicBezTo>
                    <a:pt x="405" y="303"/>
                    <a:pt x="404" y="299"/>
                    <a:pt x="400" y="297"/>
                  </a:cubicBezTo>
                  <a:cubicBezTo>
                    <a:pt x="399" y="297"/>
                    <a:pt x="398" y="297"/>
                    <a:pt x="397" y="297"/>
                  </a:cubicBezTo>
                  <a:close/>
                  <a:moveTo>
                    <a:pt x="418" y="217"/>
                  </a:moveTo>
                  <a:cubicBezTo>
                    <a:pt x="414" y="217"/>
                    <a:pt x="411" y="220"/>
                    <a:pt x="411" y="223"/>
                  </a:cubicBezTo>
                  <a:cubicBezTo>
                    <a:pt x="410" y="237"/>
                    <a:pt x="408" y="250"/>
                    <a:pt x="405" y="263"/>
                  </a:cubicBezTo>
                  <a:cubicBezTo>
                    <a:pt x="404" y="267"/>
                    <a:pt x="406" y="271"/>
                    <a:pt x="410" y="272"/>
                  </a:cubicBezTo>
                  <a:cubicBezTo>
                    <a:pt x="411" y="272"/>
                    <a:pt x="411" y="272"/>
                    <a:pt x="412" y="272"/>
                  </a:cubicBezTo>
                  <a:cubicBezTo>
                    <a:pt x="415" y="272"/>
                    <a:pt x="418" y="270"/>
                    <a:pt x="419" y="267"/>
                  </a:cubicBezTo>
                  <a:cubicBezTo>
                    <a:pt x="420" y="263"/>
                    <a:pt x="420" y="260"/>
                    <a:pt x="421" y="256"/>
                  </a:cubicBezTo>
                  <a:cubicBezTo>
                    <a:pt x="421" y="256"/>
                    <a:pt x="421" y="256"/>
                    <a:pt x="421" y="256"/>
                  </a:cubicBezTo>
                  <a:cubicBezTo>
                    <a:pt x="421" y="256"/>
                    <a:pt x="421" y="256"/>
                    <a:pt x="421" y="256"/>
                  </a:cubicBezTo>
                  <a:cubicBezTo>
                    <a:pt x="421" y="256"/>
                    <a:pt x="421" y="256"/>
                    <a:pt x="421" y="256"/>
                  </a:cubicBezTo>
                  <a:cubicBezTo>
                    <a:pt x="421" y="256"/>
                    <a:pt x="421" y="256"/>
                    <a:pt x="421" y="256"/>
                  </a:cubicBezTo>
                  <a:cubicBezTo>
                    <a:pt x="421" y="256"/>
                    <a:pt x="421" y="256"/>
                    <a:pt x="421" y="256"/>
                  </a:cubicBezTo>
                  <a:cubicBezTo>
                    <a:pt x="421" y="256"/>
                    <a:pt x="421" y="256"/>
                    <a:pt x="421" y="256"/>
                  </a:cubicBezTo>
                  <a:cubicBezTo>
                    <a:pt x="421" y="256"/>
                    <a:pt x="421" y="256"/>
                    <a:pt x="421" y="256"/>
                  </a:cubicBezTo>
                  <a:cubicBezTo>
                    <a:pt x="421" y="256"/>
                    <a:pt x="421" y="256"/>
                    <a:pt x="421" y="255"/>
                  </a:cubicBezTo>
                  <a:cubicBezTo>
                    <a:pt x="421" y="255"/>
                    <a:pt x="421" y="255"/>
                    <a:pt x="421" y="255"/>
                  </a:cubicBezTo>
                  <a:cubicBezTo>
                    <a:pt x="421" y="255"/>
                    <a:pt x="421" y="255"/>
                    <a:pt x="421" y="255"/>
                  </a:cubicBezTo>
                  <a:cubicBezTo>
                    <a:pt x="421" y="255"/>
                    <a:pt x="421" y="255"/>
                    <a:pt x="421" y="255"/>
                  </a:cubicBezTo>
                  <a:cubicBezTo>
                    <a:pt x="421" y="255"/>
                    <a:pt x="421" y="255"/>
                    <a:pt x="421" y="255"/>
                  </a:cubicBezTo>
                  <a:cubicBezTo>
                    <a:pt x="421" y="255"/>
                    <a:pt x="421" y="255"/>
                    <a:pt x="421" y="255"/>
                  </a:cubicBezTo>
                  <a:cubicBezTo>
                    <a:pt x="421" y="255"/>
                    <a:pt x="421" y="255"/>
                    <a:pt x="421" y="255"/>
                  </a:cubicBezTo>
                  <a:cubicBezTo>
                    <a:pt x="421" y="255"/>
                    <a:pt x="421" y="255"/>
                    <a:pt x="421" y="255"/>
                  </a:cubicBezTo>
                  <a:cubicBezTo>
                    <a:pt x="421" y="255"/>
                    <a:pt x="421" y="255"/>
                    <a:pt x="421" y="255"/>
                  </a:cubicBezTo>
                  <a:cubicBezTo>
                    <a:pt x="421" y="255"/>
                    <a:pt x="421" y="255"/>
                    <a:pt x="421" y="255"/>
                  </a:cubicBezTo>
                  <a:cubicBezTo>
                    <a:pt x="421" y="255"/>
                    <a:pt x="422" y="255"/>
                    <a:pt x="422" y="255"/>
                  </a:cubicBezTo>
                  <a:cubicBezTo>
                    <a:pt x="422" y="255"/>
                    <a:pt x="422" y="255"/>
                    <a:pt x="422" y="255"/>
                  </a:cubicBezTo>
                  <a:cubicBezTo>
                    <a:pt x="422" y="255"/>
                    <a:pt x="422" y="255"/>
                    <a:pt x="422" y="255"/>
                  </a:cubicBezTo>
                  <a:cubicBezTo>
                    <a:pt x="422" y="255"/>
                    <a:pt x="422" y="254"/>
                    <a:pt x="422" y="254"/>
                  </a:cubicBezTo>
                  <a:cubicBezTo>
                    <a:pt x="422" y="254"/>
                    <a:pt x="422" y="254"/>
                    <a:pt x="422" y="254"/>
                  </a:cubicBezTo>
                  <a:cubicBezTo>
                    <a:pt x="422" y="254"/>
                    <a:pt x="422" y="254"/>
                    <a:pt x="422" y="254"/>
                  </a:cubicBezTo>
                  <a:cubicBezTo>
                    <a:pt x="422" y="254"/>
                    <a:pt x="422" y="254"/>
                    <a:pt x="422" y="254"/>
                  </a:cubicBezTo>
                  <a:cubicBezTo>
                    <a:pt x="422" y="254"/>
                    <a:pt x="422" y="254"/>
                    <a:pt x="422" y="254"/>
                  </a:cubicBezTo>
                  <a:cubicBezTo>
                    <a:pt x="422" y="254"/>
                    <a:pt x="422" y="254"/>
                    <a:pt x="422" y="254"/>
                  </a:cubicBezTo>
                  <a:cubicBezTo>
                    <a:pt x="422" y="254"/>
                    <a:pt x="422" y="254"/>
                    <a:pt x="422" y="254"/>
                  </a:cubicBezTo>
                  <a:cubicBezTo>
                    <a:pt x="422" y="254"/>
                    <a:pt x="422" y="254"/>
                    <a:pt x="422" y="254"/>
                  </a:cubicBezTo>
                  <a:cubicBezTo>
                    <a:pt x="422" y="254"/>
                    <a:pt x="422" y="254"/>
                    <a:pt x="422" y="254"/>
                  </a:cubicBezTo>
                  <a:cubicBezTo>
                    <a:pt x="422" y="254"/>
                    <a:pt x="422" y="254"/>
                    <a:pt x="422" y="254"/>
                  </a:cubicBezTo>
                  <a:cubicBezTo>
                    <a:pt x="422" y="254"/>
                    <a:pt x="422" y="254"/>
                    <a:pt x="422" y="254"/>
                  </a:cubicBezTo>
                  <a:cubicBezTo>
                    <a:pt x="422" y="254"/>
                    <a:pt x="422" y="254"/>
                    <a:pt x="422" y="254"/>
                  </a:cubicBezTo>
                  <a:cubicBezTo>
                    <a:pt x="422" y="254"/>
                    <a:pt x="422" y="253"/>
                    <a:pt x="422" y="253"/>
                  </a:cubicBezTo>
                  <a:cubicBezTo>
                    <a:pt x="422" y="253"/>
                    <a:pt x="422" y="253"/>
                    <a:pt x="422" y="253"/>
                  </a:cubicBezTo>
                  <a:cubicBezTo>
                    <a:pt x="422" y="253"/>
                    <a:pt x="422" y="253"/>
                    <a:pt x="422" y="253"/>
                  </a:cubicBezTo>
                  <a:cubicBezTo>
                    <a:pt x="422" y="253"/>
                    <a:pt x="422" y="253"/>
                    <a:pt x="422" y="253"/>
                  </a:cubicBezTo>
                  <a:cubicBezTo>
                    <a:pt x="422" y="253"/>
                    <a:pt x="422" y="253"/>
                    <a:pt x="422" y="253"/>
                  </a:cubicBezTo>
                  <a:cubicBezTo>
                    <a:pt x="422" y="253"/>
                    <a:pt x="422" y="253"/>
                    <a:pt x="422" y="253"/>
                  </a:cubicBezTo>
                  <a:cubicBezTo>
                    <a:pt x="422" y="253"/>
                    <a:pt x="422" y="253"/>
                    <a:pt x="422" y="253"/>
                  </a:cubicBezTo>
                  <a:cubicBezTo>
                    <a:pt x="422" y="253"/>
                    <a:pt x="422" y="253"/>
                    <a:pt x="422" y="253"/>
                  </a:cubicBezTo>
                  <a:cubicBezTo>
                    <a:pt x="422" y="253"/>
                    <a:pt x="422" y="253"/>
                    <a:pt x="422" y="253"/>
                  </a:cubicBezTo>
                  <a:cubicBezTo>
                    <a:pt x="422" y="253"/>
                    <a:pt x="422" y="253"/>
                    <a:pt x="422" y="253"/>
                  </a:cubicBezTo>
                  <a:cubicBezTo>
                    <a:pt x="422" y="253"/>
                    <a:pt x="422" y="253"/>
                    <a:pt x="422" y="253"/>
                  </a:cubicBezTo>
                  <a:cubicBezTo>
                    <a:pt x="422" y="253"/>
                    <a:pt x="422" y="253"/>
                    <a:pt x="422" y="253"/>
                  </a:cubicBezTo>
                  <a:cubicBezTo>
                    <a:pt x="422" y="253"/>
                    <a:pt x="422" y="253"/>
                    <a:pt x="422" y="252"/>
                  </a:cubicBezTo>
                  <a:cubicBezTo>
                    <a:pt x="422" y="252"/>
                    <a:pt x="422" y="252"/>
                    <a:pt x="422" y="252"/>
                  </a:cubicBezTo>
                  <a:cubicBezTo>
                    <a:pt x="422" y="252"/>
                    <a:pt x="422" y="252"/>
                    <a:pt x="422" y="252"/>
                  </a:cubicBezTo>
                  <a:cubicBezTo>
                    <a:pt x="422" y="252"/>
                    <a:pt x="422" y="252"/>
                    <a:pt x="422" y="252"/>
                  </a:cubicBezTo>
                  <a:cubicBezTo>
                    <a:pt x="422" y="252"/>
                    <a:pt x="422" y="252"/>
                    <a:pt x="422" y="252"/>
                  </a:cubicBezTo>
                  <a:cubicBezTo>
                    <a:pt x="422" y="252"/>
                    <a:pt x="422" y="252"/>
                    <a:pt x="422" y="252"/>
                  </a:cubicBezTo>
                  <a:cubicBezTo>
                    <a:pt x="422" y="252"/>
                    <a:pt x="422" y="252"/>
                    <a:pt x="422" y="252"/>
                  </a:cubicBezTo>
                  <a:cubicBezTo>
                    <a:pt x="422" y="252"/>
                    <a:pt x="422" y="252"/>
                    <a:pt x="422" y="252"/>
                  </a:cubicBezTo>
                  <a:cubicBezTo>
                    <a:pt x="422" y="252"/>
                    <a:pt x="422" y="252"/>
                    <a:pt x="422" y="252"/>
                  </a:cubicBezTo>
                  <a:cubicBezTo>
                    <a:pt x="422" y="252"/>
                    <a:pt x="422" y="252"/>
                    <a:pt x="422" y="252"/>
                  </a:cubicBezTo>
                  <a:cubicBezTo>
                    <a:pt x="422" y="252"/>
                    <a:pt x="422" y="252"/>
                    <a:pt x="422" y="251"/>
                  </a:cubicBezTo>
                  <a:cubicBezTo>
                    <a:pt x="422" y="251"/>
                    <a:pt x="422" y="251"/>
                    <a:pt x="422" y="251"/>
                  </a:cubicBezTo>
                  <a:cubicBezTo>
                    <a:pt x="422" y="251"/>
                    <a:pt x="422" y="251"/>
                    <a:pt x="422" y="251"/>
                  </a:cubicBezTo>
                  <a:cubicBezTo>
                    <a:pt x="422" y="251"/>
                    <a:pt x="422" y="251"/>
                    <a:pt x="422" y="251"/>
                  </a:cubicBezTo>
                  <a:cubicBezTo>
                    <a:pt x="422" y="251"/>
                    <a:pt x="422" y="251"/>
                    <a:pt x="422" y="251"/>
                  </a:cubicBezTo>
                  <a:cubicBezTo>
                    <a:pt x="422" y="251"/>
                    <a:pt x="422" y="251"/>
                    <a:pt x="422" y="251"/>
                  </a:cubicBezTo>
                  <a:cubicBezTo>
                    <a:pt x="422" y="251"/>
                    <a:pt x="422" y="251"/>
                    <a:pt x="422" y="251"/>
                  </a:cubicBezTo>
                  <a:cubicBezTo>
                    <a:pt x="422" y="251"/>
                    <a:pt x="422" y="251"/>
                    <a:pt x="422" y="251"/>
                  </a:cubicBezTo>
                  <a:cubicBezTo>
                    <a:pt x="422" y="250"/>
                    <a:pt x="422" y="250"/>
                    <a:pt x="423" y="249"/>
                  </a:cubicBezTo>
                  <a:cubicBezTo>
                    <a:pt x="423" y="249"/>
                    <a:pt x="423" y="249"/>
                    <a:pt x="423" y="249"/>
                  </a:cubicBezTo>
                  <a:cubicBezTo>
                    <a:pt x="423" y="249"/>
                    <a:pt x="423" y="249"/>
                    <a:pt x="423" y="249"/>
                  </a:cubicBezTo>
                  <a:cubicBezTo>
                    <a:pt x="423" y="249"/>
                    <a:pt x="423" y="249"/>
                    <a:pt x="423" y="249"/>
                  </a:cubicBezTo>
                  <a:cubicBezTo>
                    <a:pt x="423" y="249"/>
                    <a:pt x="423" y="249"/>
                    <a:pt x="423" y="249"/>
                  </a:cubicBezTo>
                  <a:cubicBezTo>
                    <a:pt x="423" y="249"/>
                    <a:pt x="423" y="249"/>
                    <a:pt x="423" y="249"/>
                  </a:cubicBezTo>
                  <a:cubicBezTo>
                    <a:pt x="423" y="249"/>
                    <a:pt x="423" y="248"/>
                    <a:pt x="423" y="248"/>
                  </a:cubicBezTo>
                  <a:cubicBezTo>
                    <a:pt x="423" y="248"/>
                    <a:pt x="423" y="248"/>
                    <a:pt x="423" y="248"/>
                  </a:cubicBezTo>
                  <a:cubicBezTo>
                    <a:pt x="423" y="248"/>
                    <a:pt x="423" y="248"/>
                    <a:pt x="423" y="248"/>
                  </a:cubicBezTo>
                  <a:cubicBezTo>
                    <a:pt x="423" y="248"/>
                    <a:pt x="423" y="248"/>
                    <a:pt x="423" y="248"/>
                  </a:cubicBezTo>
                  <a:cubicBezTo>
                    <a:pt x="423" y="248"/>
                    <a:pt x="423" y="248"/>
                    <a:pt x="423" y="248"/>
                  </a:cubicBezTo>
                  <a:cubicBezTo>
                    <a:pt x="423" y="248"/>
                    <a:pt x="423" y="248"/>
                    <a:pt x="423" y="248"/>
                  </a:cubicBezTo>
                  <a:cubicBezTo>
                    <a:pt x="423" y="248"/>
                    <a:pt x="423" y="248"/>
                    <a:pt x="423" y="248"/>
                  </a:cubicBezTo>
                  <a:cubicBezTo>
                    <a:pt x="423" y="248"/>
                    <a:pt x="423" y="248"/>
                    <a:pt x="423" y="248"/>
                  </a:cubicBezTo>
                  <a:cubicBezTo>
                    <a:pt x="423" y="248"/>
                    <a:pt x="423" y="248"/>
                    <a:pt x="423" y="248"/>
                  </a:cubicBezTo>
                  <a:cubicBezTo>
                    <a:pt x="423" y="248"/>
                    <a:pt x="423" y="248"/>
                    <a:pt x="423" y="248"/>
                  </a:cubicBezTo>
                  <a:cubicBezTo>
                    <a:pt x="423" y="248"/>
                    <a:pt x="423" y="248"/>
                    <a:pt x="423" y="248"/>
                  </a:cubicBezTo>
                  <a:cubicBezTo>
                    <a:pt x="423" y="248"/>
                    <a:pt x="423" y="248"/>
                    <a:pt x="423" y="248"/>
                  </a:cubicBezTo>
                  <a:cubicBezTo>
                    <a:pt x="423" y="248"/>
                    <a:pt x="423" y="248"/>
                    <a:pt x="423" y="247"/>
                  </a:cubicBezTo>
                  <a:cubicBezTo>
                    <a:pt x="423" y="247"/>
                    <a:pt x="423" y="247"/>
                    <a:pt x="423" y="247"/>
                  </a:cubicBezTo>
                  <a:cubicBezTo>
                    <a:pt x="423" y="247"/>
                    <a:pt x="423" y="247"/>
                    <a:pt x="423" y="247"/>
                  </a:cubicBezTo>
                  <a:cubicBezTo>
                    <a:pt x="423" y="247"/>
                    <a:pt x="423" y="247"/>
                    <a:pt x="423" y="247"/>
                  </a:cubicBezTo>
                  <a:cubicBezTo>
                    <a:pt x="423" y="247"/>
                    <a:pt x="423" y="247"/>
                    <a:pt x="423" y="247"/>
                  </a:cubicBezTo>
                  <a:cubicBezTo>
                    <a:pt x="423" y="247"/>
                    <a:pt x="423" y="247"/>
                    <a:pt x="423" y="247"/>
                  </a:cubicBezTo>
                  <a:cubicBezTo>
                    <a:pt x="423" y="247"/>
                    <a:pt x="423" y="247"/>
                    <a:pt x="423" y="247"/>
                  </a:cubicBezTo>
                  <a:cubicBezTo>
                    <a:pt x="423" y="247"/>
                    <a:pt x="423" y="247"/>
                    <a:pt x="423" y="247"/>
                  </a:cubicBezTo>
                  <a:cubicBezTo>
                    <a:pt x="423" y="247"/>
                    <a:pt x="423" y="247"/>
                    <a:pt x="423" y="247"/>
                  </a:cubicBezTo>
                  <a:cubicBezTo>
                    <a:pt x="423" y="247"/>
                    <a:pt x="423" y="247"/>
                    <a:pt x="423" y="247"/>
                  </a:cubicBezTo>
                  <a:cubicBezTo>
                    <a:pt x="423" y="247"/>
                    <a:pt x="423" y="247"/>
                    <a:pt x="423" y="247"/>
                  </a:cubicBezTo>
                  <a:cubicBezTo>
                    <a:pt x="423" y="247"/>
                    <a:pt x="423" y="247"/>
                    <a:pt x="423" y="247"/>
                  </a:cubicBezTo>
                  <a:cubicBezTo>
                    <a:pt x="423" y="247"/>
                    <a:pt x="423" y="246"/>
                    <a:pt x="423" y="246"/>
                  </a:cubicBezTo>
                  <a:cubicBezTo>
                    <a:pt x="423" y="246"/>
                    <a:pt x="423" y="246"/>
                    <a:pt x="423" y="246"/>
                  </a:cubicBezTo>
                  <a:cubicBezTo>
                    <a:pt x="423" y="246"/>
                    <a:pt x="423" y="246"/>
                    <a:pt x="423" y="246"/>
                  </a:cubicBezTo>
                  <a:cubicBezTo>
                    <a:pt x="423" y="246"/>
                    <a:pt x="423" y="246"/>
                    <a:pt x="423" y="246"/>
                  </a:cubicBezTo>
                  <a:cubicBezTo>
                    <a:pt x="423" y="246"/>
                    <a:pt x="423" y="246"/>
                    <a:pt x="423" y="246"/>
                  </a:cubicBezTo>
                  <a:cubicBezTo>
                    <a:pt x="423" y="246"/>
                    <a:pt x="423" y="246"/>
                    <a:pt x="423" y="246"/>
                  </a:cubicBezTo>
                  <a:cubicBezTo>
                    <a:pt x="423" y="246"/>
                    <a:pt x="423" y="246"/>
                    <a:pt x="423" y="246"/>
                  </a:cubicBezTo>
                  <a:cubicBezTo>
                    <a:pt x="423" y="246"/>
                    <a:pt x="423" y="246"/>
                    <a:pt x="423" y="246"/>
                  </a:cubicBezTo>
                  <a:cubicBezTo>
                    <a:pt x="423" y="246"/>
                    <a:pt x="423" y="246"/>
                    <a:pt x="423" y="246"/>
                  </a:cubicBezTo>
                  <a:cubicBezTo>
                    <a:pt x="423" y="246"/>
                    <a:pt x="423" y="246"/>
                    <a:pt x="423" y="246"/>
                  </a:cubicBezTo>
                  <a:cubicBezTo>
                    <a:pt x="423" y="246"/>
                    <a:pt x="423" y="246"/>
                    <a:pt x="423" y="246"/>
                  </a:cubicBezTo>
                  <a:cubicBezTo>
                    <a:pt x="423" y="246"/>
                    <a:pt x="423" y="246"/>
                    <a:pt x="423" y="246"/>
                  </a:cubicBezTo>
                  <a:cubicBezTo>
                    <a:pt x="423" y="246"/>
                    <a:pt x="423" y="246"/>
                    <a:pt x="423" y="245"/>
                  </a:cubicBezTo>
                  <a:cubicBezTo>
                    <a:pt x="423" y="245"/>
                    <a:pt x="423" y="245"/>
                    <a:pt x="423" y="245"/>
                  </a:cubicBezTo>
                  <a:cubicBezTo>
                    <a:pt x="423" y="245"/>
                    <a:pt x="423" y="245"/>
                    <a:pt x="423" y="245"/>
                  </a:cubicBezTo>
                  <a:cubicBezTo>
                    <a:pt x="423" y="245"/>
                    <a:pt x="423" y="245"/>
                    <a:pt x="423" y="245"/>
                  </a:cubicBezTo>
                  <a:cubicBezTo>
                    <a:pt x="423" y="245"/>
                    <a:pt x="423" y="245"/>
                    <a:pt x="423" y="245"/>
                  </a:cubicBezTo>
                  <a:cubicBezTo>
                    <a:pt x="423" y="245"/>
                    <a:pt x="423" y="245"/>
                    <a:pt x="423" y="245"/>
                  </a:cubicBezTo>
                  <a:cubicBezTo>
                    <a:pt x="423" y="245"/>
                    <a:pt x="423" y="245"/>
                    <a:pt x="423" y="245"/>
                  </a:cubicBezTo>
                  <a:cubicBezTo>
                    <a:pt x="423" y="245"/>
                    <a:pt x="423" y="245"/>
                    <a:pt x="423" y="245"/>
                  </a:cubicBezTo>
                  <a:cubicBezTo>
                    <a:pt x="423" y="245"/>
                    <a:pt x="423" y="245"/>
                    <a:pt x="423" y="245"/>
                  </a:cubicBezTo>
                  <a:cubicBezTo>
                    <a:pt x="423" y="245"/>
                    <a:pt x="423" y="245"/>
                    <a:pt x="423" y="245"/>
                  </a:cubicBezTo>
                  <a:cubicBezTo>
                    <a:pt x="423" y="245"/>
                    <a:pt x="423" y="245"/>
                    <a:pt x="423" y="245"/>
                  </a:cubicBezTo>
                  <a:cubicBezTo>
                    <a:pt x="423" y="245"/>
                    <a:pt x="423" y="245"/>
                    <a:pt x="423" y="245"/>
                  </a:cubicBezTo>
                  <a:cubicBezTo>
                    <a:pt x="423" y="245"/>
                    <a:pt x="423" y="245"/>
                    <a:pt x="423" y="244"/>
                  </a:cubicBezTo>
                  <a:cubicBezTo>
                    <a:pt x="423" y="244"/>
                    <a:pt x="423" y="244"/>
                    <a:pt x="423" y="244"/>
                  </a:cubicBezTo>
                  <a:cubicBezTo>
                    <a:pt x="423" y="244"/>
                    <a:pt x="423" y="244"/>
                    <a:pt x="423" y="244"/>
                  </a:cubicBezTo>
                  <a:cubicBezTo>
                    <a:pt x="423" y="244"/>
                    <a:pt x="423" y="244"/>
                    <a:pt x="423" y="244"/>
                  </a:cubicBezTo>
                  <a:cubicBezTo>
                    <a:pt x="423" y="244"/>
                    <a:pt x="423" y="244"/>
                    <a:pt x="423" y="244"/>
                  </a:cubicBezTo>
                  <a:cubicBezTo>
                    <a:pt x="423" y="244"/>
                    <a:pt x="423" y="244"/>
                    <a:pt x="423" y="244"/>
                  </a:cubicBezTo>
                  <a:cubicBezTo>
                    <a:pt x="423" y="244"/>
                    <a:pt x="423" y="244"/>
                    <a:pt x="423" y="244"/>
                  </a:cubicBezTo>
                  <a:cubicBezTo>
                    <a:pt x="423" y="244"/>
                    <a:pt x="423" y="244"/>
                    <a:pt x="423" y="244"/>
                  </a:cubicBezTo>
                  <a:cubicBezTo>
                    <a:pt x="423" y="244"/>
                    <a:pt x="423" y="244"/>
                    <a:pt x="423" y="244"/>
                  </a:cubicBezTo>
                  <a:cubicBezTo>
                    <a:pt x="423" y="244"/>
                    <a:pt x="423" y="244"/>
                    <a:pt x="423" y="244"/>
                  </a:cubicBezTo>
                  <a:cubicBezTo>
                    <a:pt x="423" y="244"/>
                    <a:pt x="423" y="244"/>
                    <a:pt x="423" y="244"/>
                  </a:cubicBezTo>
                  <a:cubicBezTo>
                    <a:pt x="423" y="244"/>
                    <a:pt x="423" y="244"/>
                    <a:pt x="423" y="244"/>
                  </a:cubicBezTo>
                  <a:cubicBezTo>
                    <a:pt x="423" y="244"/>
                    <a:pt x="423" y="244"/>
                    <a:pt x="423" y="243"/>
                  </a:cubicBezTo>
                  <a:cubicBezTo>
                    <a:pt x="423" y="243"/>
                    <a:pt x="423" y="243"/>
                    <a:pt x="423" y="243"/>
                  </a:cubicBezTo>
                  <a:cubicBezTo>
                    <a:pt x="423" y="243"/>
                    <a:pt x="423" y="243"/>
                    <a:pt x="423" y="243"/>
                  </a:cubicBezTo>
                  <a:cubicBezTo>
                    <a:pt x="423" y="243"/>
                    <a:pt x="423" y="243"/>
                    <a:pt x="423" y="243"/>
                  </a:cubicBezTo>
                  <a:cubicBezTo>
                    <a:pt x="423" y="243"/>
                    <a:pt x="423" y="243"/>
                    <a:pt x="423" y="243"/>
                  </a:cubicBezTo>
                  <a:cubicBezTo>
                    <a:pt x="423" y="243"/>
                    <a:pt x="424" y="243"/>
                    <a:pt x="424" y="243"/>
                  </a:cubicBezTo>
                  <a:cubicBezTo>
                    <a:pt x="424" y="243"/>
                    <a:pt x="424" y="243"/>
                    <a:pt x="424" y="243"/>
                  </a:cubicBezTo>
                  <a:cubicBezTo>
                    <a:pt x="424" y="243"/>
                    <a:pt x="424" y="243"/>
                    <a:pt x="424" y="243"/>
                  </a:cubicBezTo>
                  <a:cubicBezTo>
                    <a:pt x="424" y="243"/>
                    <a:pt x="424" y="243"/>
                    <a:pt x="424" y="243"/>
                  </a:cubicBezTo>
                  <a:cubicBezTo>
                    <a:pt x="424" y="243"/>
                    <a:pt x="424" y="243"/>
                    <a:pt x="424" y="243"/>
                  </a:cubicBezTo>
                  <a:cubicBezTo>
                    <a:pt x="424" y="243"/>
                    <a:pt x="424" y="243"/>
                    <a:pt x="424" y="243"/>
                  </a:cubicBezTo>
                  <a:cubicBezTo>
                    <a:pt x="424" y="243"/>
                    <a:pt x="424" y="243"/>
                    <a:pt x="424" y="243"/>
                  </a:cubicBezTo>
                  <a:cubicBezTo>
                    <a:pt x="424" y="243"/>
                    <a:pt x="424" y="243"/>
                    <a:pt x="424" y="242"/>
                  </a:cubicBezTo>
                  <a:cubicBezTo>
                    <a:pt x="424" y="242"/>
                    <a:pt x="424" y="242"/>
                    <a:pt x="424" y="242"/>
                  </a:cubicBezTo>
                  <a:cubicBezTo>
                    <a:pt x="424" y="242"/>
                    <a:pt x="424" y="242"/>
                    <a:pt x="424" y="242"/>
                  </a:cubicBezTo>
                  <a:cubicBezTo>
                    <a:pt x="424" y="242"/>
                    <a:pt x="424" y="242"/>
                    <a:pt x="424" y="242"/>
                  </a:cubicBezTo>
                  <a:cubicBezTo>
                    <a:pt x="424" y="242"/>
                    <a:pt x="424" y="242"/>
                    <a:pt x="424" y="242"/>
                  </a:cubicBezTo>
                  <a:cubicBezTo>
                    <a:pt x="424" y="242"/>
                    <a:pt x="424" y="242"/>
                    <a:pt x="424" y="242"/>
                  </a:cubicBezTo>
                  <a:cubicBezTo>
                    <a:pt x="424" y="242"/>
                    <a:pt x="424" y="242"/>
                    <a:pt x="424" y="242"/>
                  </a:cubicBezTo>
                  <a:cubicBezTo>
                    <a:pt x="424" y="242"/>
                    <a:pt x="424" y="242"/>
                    <a:pt x="424" y="242"/>
                  </a:cubicBezTo>
                  <a:cubicBezTo>
                    <a:pt x="424" y="242"/>
                    <a:pt x="424" y="242"/>
                    <a:pt x="424" y="242"/>
                  </a:cubicBezTo>
                  <a:cubicBezTo>
                    <a:pt x="424" y="242"/>
                    <a:pt x="424" y="242"/>
                    <a:pt x="424" y="242"/>
                  </a:cubicBezTo>
                  <a:cubicBezTo>
                    <a:pt x="424" y="242"/>
                    <a:pt x="424" y="242"/>
                    <a:pt x="424" y="242"/>
                  </a:cubicBezTo>
                  <a:cubicBezTo>
                    <a:pt x="424" y="242"/>
                    <a:pt x="424" y="242"/>
                    <a:pt x="424" y="242"/>
                  </a:cubicBezTo>
                  <a:cubicBezTo>
                    <a:pt x="424" y="242"/>
                    <a:pt x="424" y="242"/>
                    <a:pt x="424" y="242"/>
                  </a:cubicBezTo>
                  <a:cubicBezTo>
                    <a:pt x="424" y="241"/>
                    <a:pt x="424" y="241"/>
                    <a:pt x="424" y="241"/>
                  </a:cubicBezTo>
                  <a:cubicBezTo>
                    <a:pt x="424" y="241"/>
                    <a:pt x="424" y="241"/>
                    <a:pt x="424" y="241"/>
                  </a:cubicBezTo>
                  <a:cubicBezTo>
                    <a:pt x="424" y="241"/>
                    <a:pt x="424" y="241"/>
                    <a:pt x="424" y="241"/>
                  </a:cubicBezTo>
                  <a:cubicBezTo>
                    <a:pt x="424" y="241"/>
                    <a:pt x="424" y="241"/>
                    <a:pt x="424" y="241"/>
                  </a:cubicBezTo>
                  <a:cubicBezTo>
                    <a:pt x="424" y="241"/>
                    <a:pt x="424" y="241"/>
                    <a:pt x="424" y="241"/>
                  </a:cubicBezTo>
                  <a:cubicBezTo>
                    <a:pt x="424" y="241"/>
                    <a:pt x="424" y="241"/>
                    <a:pt x="424" y="241"/>
                  </a:cubicBezTo>
                  <a:cubicBezTo>
                    <a:pt x="424" y="241"/>
                    <a:pt x="424" y="241"/>
                    <a:pt x="424" y="241"/>
                  </a:cubicBezTo>
                  <a:cubicBezTo>
                    <a:pt x="424" y="241"/>
                    <a:pt x="424" y="241"/>
                    <a:pt x="424" y="241"/>
                  </a:cubicBezTo>
                  <a:cubicBezTo>
                    <a:pt x="424" y="241"/>
                    <a:pt x="424" y="241"/>
                    <a:pt x="424" y="241"/>
                  </a:cubicBezTo>
                  <a:cubicBezTo>
                    <a:pt x="424" y="241"/>
                    <a:pt x="424" y="241"/>
                    <a:pt x="424" y="241"/>
                  </a:cubicBezTo>
                  <a:cubicBezTo>
                    <a:pt x="424" y="241"/>
                    <a:pt x="424" y="241"/>
                    <a:pt x="424" y="241"/>
                  </a:cubicBezTo>
                  <a:cubicBezTo>
                    <a:pt x="424" y="241"/>
                    <a:pt x="424" y="241"/>
                    <a:pt x="424" y="241"/>
                  </a:cubicBezTo>
                  <a:cubicBezTo>
                    <a:pt x="424" y="240"/>
                    <a:pt x="424" y="240"/>
                    <a:pt x="424" y="240"/>
                  </a:cubicBezTo>
                  <a:cubicBezTo>
                    <a:pt x="424" y="240"/>
                    <a:pt x="424" y="240"/>
                    <a:pt x="424" y="240"/>
                  </a:cubicBezTo>
                  <a:cubicBezTo>
                    <a:pt x="424" y="240"/>
                    <a:pt x="424" y="240"/>
                    <a:pt x="424" y="240"/>
                  </a:cubicBezTo>
                  <a:cubicBezTo>
                    <a:pt x="424" y="240"/>
                    <a:pt x="424" y="240"/>
                    <a:pt x="424" y="240"/>
                  </a:cubicBezTo>
                  <a:cubicBezTo>
                    <a:pt x="424" y="240"/>
                    <a:pt x="424" y="240"/>
                    <a:pt x="424" y="240"/>
                  </a:cubicBezTo>
                  <a:cubicBezTo>
                    <a:pt x="424" y="240"/>
                    <a:pt x="424" y="240"/>
                    <a:pt x="424" y="240"/>
                  </a:cubicBezTo>
                  <a:cubicBezTo>
                    <a:pt x="424" y="240"/>
                    <a:pt x="424" y="240"/>
                    <a:pt x="424" y="240"/>
                  </a:cubicBezTo>
                  <a:cubicBezTo>
                    <a:pt x="424" y="240"/>
                    <a:pt x="424" y="240"/>
                    <a:pt x="424" y="240"/>
                  </a:cubicBezTo>
                  <a:cubicBezTo>
                    <a:pt x="424" y="240"/>
                    <a:pt x="424" y="240"/>
                    <a:pt x="424" y="240"/>
                  </a:cubicBezTo>
                  <a:cubicBezTo>
                    <a:pt x="424" y="240"/>
                    <a:pt x="424" y="240"/>
                    <a:pt x="424" y="240"/>
                  </a:cubicBezTo>
                  <a:cubicBezTo>
                    <a:pt x="424" y="240"/>
                    <a:pt x="424" y="240"/>
                    <a:pt x="424" y="240"/>
                  </a:cubicBezTo>
                  <a:cubicBezTo>
                    <a:pt x="424" y="240"/>
                    <a:pt x="424" y="240"/>
                    <a:pt x="424" y="239"/>
                  </a:cubicBezTo>
                  <a:cubicBezTo>
                    <a:pt x="424" y="239"/>
                    <a:pt x="424" y="239"/>
                    <a:pt x="424" y="239"/>
                  </a:cubicBezTo>
                  <a:cubicBezTo>
                    <a:pt x="424" y="239"/>
                    <a:pt x="424" y="239"/>
                    <a:pt x="424" y="239"/>
                  </a:cubicBezTo>
                  <a:cubicBezTo>
                    <a:pt x="424" y="239"/>
                    <a:pt x="424" y="239"/>
                    <a:pt x="424" y="239"/>
                  </a:cubicBezTo>
                  <a:cubicBezTo>
                    <a:pt x="424" y="239"/>
                    <a:pt x="424" y="239"/>
                    <a:pt x="424" y="239"/>
                  </a:cubicBezTo>
                  <a:cubicBezTo>
                    <a:pt x="424" y="239"/>
                    <a:pt x="424" y="239"/>
                    <a:pt x="424" y="239"/>
                  </a:cubicBezTo>
                  <a:cubicBezTo>
                    <a:pt x="424" y="239"/>
                    <a:pt x="424" y="239"/>
                    <a:pt x="424" y="239"/>
                  </a:cubicBezTo>
                  <a:cubicBezTo>
                    <a:pt x="424" y="239"/>
                    <a:pt x="424" y="239"/>
                    <a:pt x="424" y="239"/>
                  </a:cubicBezTo>
                  <a:cubicBezTo>
                    <a:pt x="424" y="239"/>
                    <a:pt x="424" y="239"/>
                    <a:pt x="424" y="239"/>
                  </a:cubicBezTo>
                  <a:cubicBezTo>
                    <a:pt x="424" y="239"/>
                    <a:pt x="424" y="239"/>
                    <a:pt x="424" y="239"/>
                  </a:cubicBezTo>
                  <a:cubicBezTo>
                    <a:pt x="424" y="239"/>
                    <a:pt x="424" y="239"/>
                    <a:pt x="424" y="239"/>
                  </a:cubicBezTo>
                  <a:cubicBezTo>
                    <a:pt x="424" y="239"/>
                    <a:pt x="424" y="239"/>
                    <a:pt x="424" y="239"/>
                  </a:cubicBezTo>
                  <a:cubicBezTo>
                    <a:pt x="424" y="239"/>
                    <a:pt x="424" y="239"/>
                    <a:pt x="424" y="239"/>
                  </a:cubicBezTo>
                  <a:cubicBezTo>
                    <a:pt x="424" y="238"/>
                    <a:pt x="424" y="238"/>
                    <a:pt x="424" y="238"/>
                  </a:cubicBezTo>
                  <a:cubicBezTo>
                    <a:pt x="424" y="238"/>
                    <a:pt x="424" y="238"/>
                    <a:pt x="424" y="238"/>
                  </a:cubicBezTo>
                  <a:cubicBezTo>
                    <a:pt x="424" y="238"/>
                    <a:pt x="424" y="238"/>
                    <a:pt x="424" y="238"/>
                  </a:cubicBezTo>
                  <a:cubicBezTo>
                    <a:pt x="424" y="238"/>
                    <a:pt x="424" y="238"/>
                    <a:pt x="424" y="238"/>
                  </a:cubicBezTo>
                  <a:cubicBezTo>
                    <a:pt x="424" y="238"/>
                    <a:pt x="424" y="238"/>
                    <a:pt x="424" y="238"/>
                  </a:cubicBezTo>
                  <a:cubicBezTo>
                    <a:pt x="424" y="238"/>
                    <a:pt x="424" y="238"/>
                    <a:pt x="424" y="238"/>
                  </a:cubicBezTo>
                  <a:cubicBezTo>
                    <a:pt x="424" y="238"/>
                    <a:pt x="424" y="238"/>
                    <a:pt x="424" y="238"/>
                  </a:cubicBezTo>
                  <a:cubicBezTo>
                    <a:pt x="424" y="238"/>
                    <a:pt x="424" y="238"/>
                    <a:pt x="424" y="238"/>
                  </a:cubicBezTo>
                  <a:cubicBezTo>
                    <a:pt x="424" y="238"/>
                    <a:pt x="424" y="238"/>
                    <a:pt x="424" y="238"/>
                  </a:cubicBezTo>
                  <a:cubicBezTo>
                    <a:pt x="424" y="238"/>
                    <a:pt x="424" y="238"/>
                    <a:pt x="424" y="238"/>
                  </a:cubicBezTo>
                  <a:cubicBezTo>
                    <a:pt x="424" y="238"/>
                    <a:pt x="424" y="238"/>
                    <a:pt x="424" y="238"/>
                  </a:cubicBezTo>
                  <a:cubicBezTo>
                    <a:pt x="424" y="238"/>
                    <a:pt x="424" y="238"/>
                    <a:pt x="424" y="238"/>
                  </a:cubicBezTo>
                  <a:cubicBezTo>
                    <a:pt x="424" y="237"/>
                    <a:pt x="424" y="237"/>
                    <a:pt x="424" y="237"/>
                  </a:cubicBezTo>
                  <a:cubicBezTo>
                    <a:pt x="424" y="237"/>
                    <a:pt x="424" y="237"/>
                    <a:pt x="424" y="237"/>
                  </a:cubicBezTo>
                  <a:cubicBezTo>
                    <a:pt x="424" y="237"/>
                    <a:pt x="424" y="237"/>
                    <a:pt x="424" y="237"/>
                  </a:cubicBezTo>
                  <a:cubicBezTo>
                    <a:pt x="424" y="237"/>
                    <a:pt x="424" y="237"/>
                    <a:pt x="424" y="237"/>
                  </a:cubicBezTo>
                  <a:cubicBezTo>
                    <a:pt x="424" y="237"/>
                    <a:pt x="424" y="237"/>
                    <a:pt x="424" y="237"/>
                  </a:cubicBezTo>
                  <a:cubicBezTo>
                    <a:pt x="424" y="237"/>
                    <a:pt x="424" y="237"/>
                    <a:pt x="424" y="237"/>
                  </a:cubicBezTo>
                  <a:cubicBezTo>
                    <a:pt x="424" y="237"/>
                    <a:pt x="424" y="237"/>
                    <a:pt x="424" y="237"/>
                  </a:cubicBezTo>
                  <a:cubicBezTo>
                    <a:pt x="424" y="237"/>
                    <a:pt x="424" y="237"/>
                    <a:pt x="424" y="237"/>
                  </a:cubicBezTo>
                  <a:cubicBezTo>
                    <a:pt x="424" y="237"/>
                    <a:pt x="424" y="237"/>
                    <a:pt x="424" y="237"/>
                  </a:cubicBezTo>
                  <a:cubicBezTo>
                    <a:pt x="424" y="237"/>
                    <a:pt x="424" y="237"/>
                    <a:pt x="424" y="237"/>
                  </a:cubicBezTo>
                  <a:cubicBezTo>
                    <a:pt x="424" y="237"/>
                    <a:pt x="424" y="237"/>
                    <a:pt x="424" y="237"/>
                  </a:cubicBezTo>
                  <a:cubicBezTo>
                    <a:pt x="424" y="237"/>
                    <a:pt x="424" y="237"/>
                    <a:pt x="424" y="237"/>
                  </a:cubicBezTo>
                  <a:cubicBezTo>
                    <a:pt x="424" y="236"/>
                    <a:pt x="424" y="236"/>
                    <a:pt x="424" y="236"/>
                  </a:cubicBezTo>
                  <a:cubicBezTo>
                    <a:pt x="424" y="236"/>
                    <a:pt x="424" y="236"/>
                    <a:pt x="424" y="236"/>
                  </a:cubicBezTo>
                  <a:cubicBezTo>
                    <a:pt x="424" y="236"/>
                    <a:pt x="424" y="236"/>
                    <a:pt x="424" y="236"/>
                  </a:cubicBezTo>
                  <a:cubicBezTo>
                    <a:pt x="424" y="236"/>
                    <a:pt x="424" y="236"/>
                    <a:pt x="424" y="236"/>
                  </a:cubicBezTo>
                  <a:cubicBezTo>
                    <a:pt x="424" y="236"/>
                    <a:pt x="424" y="236"/>
                    <a:pt x="424" y="236"/>
                  </a:cubicBezTo>
                  <a:cubicBezTo>
                    <a:pt x="424" y="236"/>
                    <a:pt x="424" y="236"/>
                    <a:pt x="424" y="236"/>
                  </a:cubicBezTo>
                  <a:cubicBezTo>
                    <a:pt x="424" y="236"/>
                    <a:pt x="424" y="236"/>
                    <a:pt x="424" y="236"/>
                  </a:cubicBezTo>
                  <a:cubicBezTo>
                    <a:pt x="424" y="236"/>
                    <a:pt x="424" y="236"/>
                    <a:pt x="424" y="236"/>
                  </a:cubicBezTo>
                  <a:cubicBezTo>
                    <a:pt x="424" y="235"/>
                    <a:pt x="425" y="235"/>
                    <a:pt x="425" y="235"/>
                  </a:cubicBezTo>
                  <a:cubicBezTo>
                    <a:pt x="425" y="235"/>
                    <a:pt x="425" y="235"/>
                    <a:pt x="425" y="235"/>
                  </a:cubicBezTo>
                  <a:cubicBezTo>
                    <a:pt x="425" y="235"/>
                    <a:pt x="425" y="235"/>
                    <a:pt x="425" y="234"/>
                  </a:cubicBezTo>
                  <a:cubicBezTo>
                    <a:pt x="425" y="234"/>
                    <a:pt x="425" y="234"/>
                    <a:pt x="425" y="234"/>
                  </a:cubicBezTo>
                  <a:cubicBezTo>
                    <a:pt x="425" y="234"/>
                    <a:pt x="425" y="234"/>
                    <a:pt x="425" y="234"/>
                  </a:cubicBezTo>
                  <a:cubicBezTo>
                    <a:pt x="425" y="234"/>
                    <a:pt x="425" y="234"/>
                    <a:pt x="425" y="234"/>
                  </a:cubicBezTo>
                  <a:cubicBezTo>
                    <a:pt x="425" y="234"/>
                    <a:pt x="425" y="234"/>
                    <a:pt x="425" y="234"/>
                  </a:cubicBezTo>
                  <a:cubicBezTo>
                    <a:pt x="425" y="234"/>
                    <a:pt x="425" y="234"/>
                    <a:pt x="425" y="234"/>
                  </a:cubicBezTo>
                  <a:cubicBezTo>
                    <a:pt x="425" y="232"/>
                    <a:pt x="425" y="231"/>
                    <a:pt x="425" y="229"/>
                  </a:cubicBezTo>
                  <a:cubicBezTo>
                    <a:pt x="425" y="229"/>
                    <a:pt x="425" y="229"/>
                    <a:pt x="425" y="229"/>
                  </a:cubicBezTo>
                  <a:cubicBezTo>
                    <a:pt x="425" y="229"/>
                    <a:pt x="425" y="229"/>
                    <a:pt x="425" y="229"/>
                  </a:cubicBezTo>
                  <a:cubicBezTo>
                    <a:pt x="425" y="229"/>
                    <a:pt x="425" y="228"/>
                    <a:pt x="425" y="228"/>
                  </a:cubicBezTo>
                  <a:cubicBezTo>
                    <a:pt x="425" y="228"/>
                    <a:pt x="425" y="228"/>
                    <a:pt x="425" y="228"/>
                  </a:cubicBezTo>
                  <a:cubicBezTo>
                    <a:pt x="425" y="228"/>
                    <a:pt x="425" y="228"/>
                    <a:pt x="425" y="228"/>
                  </a:cubicBezTo>
                  <a:cubicBezTo>
                    <a:pt x="425" y="228"/>
                    <a:pt x="425" y="228"/>
                    <a:pt x="425" y="228"/>
                  </a:cubicBezTo>
                  <a:cubicBezTo>
                    <a:pt x="425" y="228"/>
                    <a:pt x="425" y="228"/>
                    <a:pt x="425" y="228"/>
                  </a:cubicBezTo>
                  <a:cubicBezTo>
                    <a:pt x="425" y="228"/>
                    <a:pt x="425" y="228"/>
                    <a:pt x="425" y="228"/>
                  </a:cubicBezTo>
                  <a:cubicBezTo>
                    <a:pt x="425" y="228"/>
                    <a:pt x="425" y="228"/>
                    <a:pt x="425" y="228"/>
                  </a:cubicBezTo>
                  <a:cubicBezTo>
                    <a:pt x="425" y="228"/>
                    <a:pt x="425" y="228"/>
                    <a:pt x="425" y="228"/>
                  </a:cubicBezTo>
                  <a:cubicBezTo>
                    <a:pt x="425" y="228"/>
                    <a:pt x="425" y="228"/>
                    <a:pt x="425" y="228"/>
                  </a:cubicBezTo>
                  <a:cubicBezTo>
                    <a:pt x="425" y="228"/>
                    <a:pt x="425" y="228"/>
                    <a:pt x="425" y="228"/>
                  </a:cubicBezTo>
                  <a:cubicBezTo>
                    <a:pt x="425" y="228"/>
                    <a:pt x="425" y="228"/>
                    <a:pt x="425" y="228"/>
                  </a:cubicBezTo>
                  <a:cubicBezTo>
                    <a:pt x="425" y="228"/>
                    <a:pt x="425" y="228"/>
                    <a:pt x="425" y="228"/>
                  </a:cubicBezTo>
                  <a:cubicBezTo>
                    <a:pt x="425" y="227"/>
                    <a:pt x="425" y="227"/>
                    <a:pt x="425" y="227"/>
                  </a:cubicBezTo>
                  <a:cubicBezTo>
                    <a:pt x="425" y="227"/>
                    <a:pt x="425" y="227"/>
                    <a:pt x="425" y="227"/>
                  </a:cubicBezTo>
                  <a:cubicBezTo>
                    <a:pt x="425" y="227"/>
                    <a:pt x="425" y="227"/>
                    <a:pt x="425" y="227"/>
                  </a:cubicBezTo>
                  <a:cubicBezTo>
                    <a:pt x="425" y="227"/>
                    <a:pt x="425" y="227"/>
                    <a:pt x="425" y="227"/>
                  </a:cubicBezTo>
                  <a:cubicBezTo>
                    <a:pt x="425" y="227"/>
                    <a:pt x="425" y="227"/>
                    <a:pt x="425" y="227"/>
                  </a:cubicBezTo>
                  <a:cubicBezTo>
                    <a:pt x="425" y="227"/>
                    <a:pt x="425" y="227"/>
                    <a:pt x="425" y="227"/>
                  </a:cubicBezTo>
                  <a:cubicBezTo>
                    <a:pt x="425" y="226"/>
                    <a:pt x="425" y="225"/>
                    <a:pt x="425" y="224"/>
                  </a:cubicBezTo>
                  <a:cubicBezTo>
                    <a:pt x="426" y="220"/>
                    <a:pt x="423" y="217"/>
                    <a:pt x="419" y="217"/>
                  </a:cubicBezTo>
                  <a:cubicBezTo>
                    <a:pt x="418" y="217"/>
                    <a:pt x="418" y="217"/>
                    <a:pt x="418" y="217"/>
                  </a:cubicBezTo>
                  <a:close/>
                  <a:moveTo>
                    <a:pt x="406" y="135"/>
                  </a:moveTo>
                  <a:cubicBezTo>
                    <a:pt x="405" y="135"/>
                    <a:pt x="404" y="135"/>
                    <a:pt x="404" y="135"/>
                  </a:cubicBezTo>
                  <a:cubicBezTo>
                    <a:pt x="400" y="137"/>
                    <a:pt x="398" y="141"/>
                    <a:pt x="399" y="144"/>
                  </a:cubicBezTo>
                  <a:cubicBezTo>
                    <a:pt x="404" y="157"/>
                    <a:pt x="407" y="170"/>
                    <a:pt x="409" y="183"/>
                  </a:cubicBezTo>
                  <a:cubicBezTo>
                    <a:pt x="410" y="187"/>
                    <a:pt x="413" y="189"/>
                    <a:pt x="416" y="189"/>
                  </a:cubicBezTo>
                  <a:cubicBezTo>
                    <a:pt x="417" y="189"/>
                    <a:pt x="417" y="189"/>
                    <a:pt x="417" y="189"/>
                  </a:cubicBezTo>
                  <a:cubicBezTo>
                    <a:pt x="421" y="189"/>
                    <a:pt x="424" y="185"/>
                    <a:pt x="423" y="181"/>
                  </a:cubicBezTo>
                  <a:cubicBezTo>
                    <a:pt x="422" y="172"/>
                    <a:pt x="420" y="162"/>
                    <a:pt x="417" y="153"/>
                  </a:cubicBezTo>
                  <a:cubicBezTo>
                    <a:pt x="417" y="153"/>
                    <a:pt x="417" y="153"/>
                    <a:pt x="417" y="153"/>
                  </a:cubicBezTo>
                  <a:cubicBezTo>
                    <a:pt x="417" y="153"/>
                    <a:pt x="417" y="153"/>
                    <a:pt x="417" y="153"/>
                  </a:cubicBezTo>
                  <a:cubicBezTo>
                    <a:pt x="417" y="153"/>
                    <a:pt x="417" y="153"/>
                    <a:pt x="417" y="153"/>
                  </a:cubicBezTo>
                  <a:cubicBezTo>
                    <a:pt x="417" y="153"/>
                    <a:pt x="417" y="153"/>
                    <a:pt x="417" y="152"/>
                  </a:cubicBezTo>
                  <a:cubicBezTo>
                    <a:pt x="417" y="152"/>
                    <a:pt x="417" y="152"/>
                    <a:pt x="417" y="152"/>
                  </a:cubicBezTo>
                  <a:cubicBezTo>
                    <a:pt x="417" y="152"/>
                    <a:pt x="417" y="152"/>
                    <a:pt x="417" y="152"/>
                  </a:cubicBezTo>
                  <a:cubicBezTo>
                    <a:pt x="417" y="152"/>
                    <a:pt x="417" y="152"/>
                    <a:pt x="417" y="152"/>
                  </a:cubicBezTo>
                  <a:cubicBezTo>
                    <a:pt x="417" y="152"/>
                    <a:pt x="417" y="152"/>
                    <a:pt x="417" y="152"/>
                  </a:cubicBezTo>
                  <a:cubicBezTo>
                    <a:pt x="417" y="152"/>
                    <a:pt x="417" y="152"/>
                    <a:pt x="417" y="152"/>
                  </a:cubicBezTo>
                  <a:cubicBezTo>
                    <a:pt x="417" y="151"/>
                    <a:pt x="416" y="150"/>
                    <a:pt x="416" y="150"/>
                  </a:cubicBezTo>
                  <a:cubicBezTo>
                    <a:pt x="416" y="150"/>
                    <a:pt x="416" y="150"/>
                    <a:pt x="416" y="150"/>
                  </a:cubicBezTo>
                  <a:cubicBezTo>
                    <a:pt x="416" y="149"/>
                    <a:pt x="416" y="149"/>
                    <a:pt x="416" y="149"/>
                  </a:cubicBezTo>
                  <a:cubicBezTo>
                    <a:pt x="416" y="149"/>
                    <a:pt x="416" y="149"/>
                    <a:pt x="416" y="149"/>
                  </a:cubicBezTo>
                  <a:cubicBezTo>
                    <a:pt x="416" y="149"/>
                    <a:pt x="416" y="149"/>
                    <a:pt x="416" y="149"/>
                  </a:cubicBezTo>
                  <a:cubicBezTo>
                    <a:pt x="416" y="149"/>
                    <a:pt x="416" y="149"/>
                    <a:pt x="416" y="149"/>
                  </a:cubicBezTo>
                  <a:cubicBezTo>
                    <a:pt x="416" y="149"/>
                    <a:pt x="416" y="149"/>
                    <a:pt x="416" y="149"/>
                  </a:cubicBezTo>
                  <a:cubicBezTo>
                    <a:pt x="416" y="149"/>
                    <a:pt x="416" y="149"/>
                    <a:pt x="416" y="149"/>
                  </a:cubicBezTo>
                  <a:cubicBezTo>
                    <a:pt x="416" y="149"/>
                    <a:pt x="416" y="149"/>
                    <a:pt x="416" y="149"/>
                  </a:cubicBezTo>
                  <a:cubicBezTo>
                    <a:pt x="416" y="149"/>
                    <a:pt x="416" y="149"/>
                    <a:pt x="416" y="149"/>
                  </a:cubicBezTo>
                  <a:cubicBezTo>
                    <a:pt x="416" y="149"/>
                    <a:pt x="416" y="149"/>
                    <a:pt x="416" y="149"/>
                  </a:cubicBezTo>
                  <a:cubicBezTo>
                    <a:pt x="416" y="149"/>
                    <a:pt x="416" y="149"/>
                    <a:pt x="416" y="149"/>
                  </a:cubicBezTo>
                  <a:cubicBezTo>
                    <a:pt x="416" y="149"/>
                    <a:pt x="416" y="149"/>
                    <a:pt x="416" y="149"/>
                  </a:cubicBezTo>
                  <a:cubicBezTo>
                    <a:pt x="416" y="149"/>
                    <a:pt x="416" y="149"/>
                    <a:pt x="416" y="149"/>
                  </a:cubicBezTo>
                  <a:cubicBezTo>
                    <a:pt x="416" y="149"/>
                    <a:pt x="416" y="148"/>
                    <a:pt x="416" y="148"/>
                  </a:cubicBezTo>
                  <a:cubicBezTo>
                    <a:pt x="416" y="148"/>
                    <a:pt x="416" y="148"/>
                    <a:pt x="416" y="148"/>
                  </a:cubicBezTo>
                  <a:cubicBezTo>
                    <a:pt x="416" y="148"/>
                    <a:pt x="416" y="148"/>
                    <a:pt x="416" y="148"/>
                  </a:cubicBezTo>
                  <a:cubicBezTo>
                    <a:pt x="416" y="148"/>
                    <a:pt x="416" y="148"/>
                    <a:pt x="416" y="148"/>
                  </a:cubicBezTo>
                  <a:cubicBezTo>
                    <a:pt x="416" y="148"/>
                    <a:pt x="416" y="148"/>
                    <a:pt x="416" y="148"/>
                  </a:cubicBezTo>
                  <a:cubicBezTo>
                    <a:pt x="416" y="148"/>
                    <a:pt x="416" y="148"/>
                    <a:pt x="416" y="148"/>
                  </a:cubicBezTo>
                  <a:cubicBezTo>
                    <a:pt x="416" y="148"/>
                    <a:pt x="416" y="148"/>
                    <a:pt x="416" y="148"/>
                  </a:cubicBezTo>
                  <a:cubicBezTo>
                    <a:pt x="416" y="148"/>
                    <a:pt x="416" y="148"/>
                    <a:pt x="416" y="148"/>
                  </a:cubicBezTo>
                  <a:cubicBezTo>
                    <a:pt x="416" y="148"/>
                    <a:pt x="416" y="148"/>
                    <a:pt x="416" y="148"/>
                  </a:cubicBezTo>
                  <a:cubicBezTo>
                    <a:pt x="416" y="148"/>
                    <a:pt x="416" y="148"/>
                    <a:pt x="416" y="148"/>
                  </a:cubicBezTo>
                  <a:cubicBezTo>
                    <a:pt x="416" y="148"/>
                    <a:pt x="416" y="148"/>
                    <a:pt x="416" y="148"/>
                  </a:cubicBezTo>
                  <a:cubicBezTo>
                    <a:pt x="416" y="148"/>
                    <a:pt x="416" y="148"/>
                    <a:pt x="416" y="148"/>
                  </a:cubicBezTo>
                  <a:cubicBezTo>
                    <a:pt x="416" y="148"/>
                    <a:pt x="416" y="148"/>
                    <a:pt x="416" y="147"/>
                  </a:cubicBezTo>
                  <a:cubicBezTo>
                    <a:pt x="416" y="147"/>
                    <a:pt x="416" y="147"/>
                    <a:pt x="416" y="147"/>
                  </a:cubicBezTo>
                  <a:cubicBezTo>
                    <a:pt x="416" y="147"/>
                    <a:pt x="416" y="147"/>
                    <a:pt x="415" y="147"/>
                  </a:cubicBezTo>
                  <a:cubicBezTo>
                    <a:pt x="415" y="147"/>
                    <a:pt x="415" y="147"/>
                    <a:pt x="415" y="147"/>
                  </a:cubicBezTo>
                  <a:cubicBezTo>
                    <a:pt x="415" y="147"/>
                    <a:pt x="415" y="147"/>
                    <a:pt x="415" y="147"/>
                  </a:cubicBezTo>
                  <a:cubicBezTo>
                    <a:pt x="415" y="147"/>
                    <a:pt x="415" y="147"/>
                    <a:pt x="415" y="147"/>
                  </a:cubicBezTo>
                  <a:cubicBezTo>
                    <a:pt x="415" y="147"/>
                    <a:pt x="415" y="147"/>
                    <a:pt x="415" y="147"/>
                  </a:cubicBezTo>
                  <a:cubicBezTo>
                    <a:pt x="415" y="147"/>
                    <a:pt x="415" y="147"/>
                    <a:pt x="415" y="147"/>
                  </a:cubicBezTo>
                  <a:cubicBezTo>
                    <a:pt x="415" y="147"/>
                    <a:pt x="415" y="147"/>
                    <a:pt x="415" y="147"/>
                  </a:cubicBezTo>
                  <a:cubicBezTo>
                    <a:pt x="415" y="147"/>
                    <a:pt x="415" y="147"/>
                    <a:pt x="415" y="147"/>
                  </a:cubicBezTo>
                  <a:cubicBezTo>
                    <a:pt x="415" y="147"/>
                    <a:pt x="415" y="147"/>
                    <a:pt x="415" y="147"/>
                  </a:cubicBezTo>
                  <a:cubicBezTo>
                    <a:pt x="415" y="147"/>
                    <a:pt x="415" y="147"/>
                    <a:pt x="415" y="147"/>
                  </a:cubicBezTo>
                  <a:cubicBezTo>
                    <a:pt x="415" y="147"/>
                    <a:pt x="415" y="147"/>
                    <a:pt x="415" y="147"/>
                  </a:cubicBezTo>
                  <a:cubicBezTo>
                    <a:pt x="415" y="147"/>
                    <a:pt x="415" y="147"/>
                    <a:pt x="415" y="146"/>
                  </a:cubicBezTo>
                  <a:cubicBezTo>
                    <a:pt x="415" y="146"/>
                    <a:pt x="415" y="146"/>
                    <a:pt x="415" y="146"/>
                  </a:cubicBezTo>
                  <a:cubicBezTo>
                    <a:pt x="415" y="146"/>
                    <a:pt x="415" y="146"/>
                    <a:pt x="415" y="146"/>
                  </a:cubicBezTo>
                  <a:cubicBezTo>
                    <a:pt x="415" y="146"/>
                    <a:pt x="415" y="146"/>
                    <a:pt x="415" y="146"/>
                  </a:cubicBezTo>
                  <a:cubicBezTo>
                    <a:pt x="415" y="146"/>
                    <a:pt x="415" y="146"/>
                    <a:pt x="415" y="146"/>
                  </a:cubicBezTo>
                  <a:cubicBezTo>
                    <a:pt x="415" y="146"/>
                    <a:pt x="415" y="146"/>
                    <a:pt x="415" y="146"/>
                  </a:cubicBezTo>
                  <a:cubicBezTo>
                    <a:pt x="415" y="146"/>
                    <a:pt x="415" y="146"/>
                    <a:pt x="415" y="146"/>
                  </a:cubicBezTo>
                  <a:cubicBezTo>
                    <a:pt x="415" y="146"/>
                    <a:pt x="415" y="146"/>
                    <a:pt x="415" y="146"/>
                  </a:cubicBezTo>
                  <a:cubicBezTo>
                    <a:pt x="415" y="146"/>
                    <a:pt x="415" y="146"/>
                    <a:pt x="415" y="146"/>
                  </a:cubicBezTo>
                  <a:cubicBezTo>
                    <a:pt x="415" y="146"/>
                    <a:pt x="415" y="146"/>
                    <a:pt x="415" y="146"/>
                  </a:cubicBezTo>
                  <a:cubicBezTo>
                    <a:pt x="415" y="146"/>
                    <a:pt x="415" y="146"/>
                    <a:pt x="415" y="146"/>
                  </a:cubicBezTo>
                  <a:cubicBezTo>
                    <a:pt x="415" y="146"/>
                    <a:pt x="415" y="146"/>
                    <a:pt x="415" y="146"/>
                  </a:cubicBezTo>
                  <a:cubicBezTo>
                    <a:pt x="415" y="146"/>
                    <a:pt x="415" y="146"/>
                    <a:pt x="415" y="146"/>
                  </a:cubicBezTo>
                  <a:cubicBezTo>
                    <a:pt x="415" y="146"/>
                    <a:pt x="415" y="145"/>
                    <a:pt x="415" y="145"/>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5"/>
                    <a:pt x="415" y="144"/>
                    <a:pt x="415" y="144"/>
                  </a:cubicBezTo>
                  <a:cubicBezTo>
                    <a:pt x="415" y="144"/>
                    <a:pt x="415" y="144"/>
                    <a:pt x="415" y="144"/>
                  </a:cubicBezTo>
                  <a:cubicBezTo>
                    <a:pt x="415" y="144"/>
                    <a:pt x="415" y="144"/>
                    <a:pt x="414" y="144"/>
                  </a:cubicBezTo>
                  <a:cubicBezTo>
                    <a:pt x="414" y="144"/>
                    <a:pt x="414" y="144"/>
                    <a:pt x="414" y="144"/>
                  </a:cubicBezTo>
                  <a:cubicBezTo>
                    <a:pt x="414" y="144"/>
                    <a:pt x="414" y="144"/>
                    <a:pt x="414" y="144"/>
                  </a:cubicBezTo>
                  <a:cubicBezTo>
                    <a:pt x="414" y="144"/>
                    <a:pt x="414" y="144"/>
                    <a:pt x="414" y="144"/>
                  </a:cubicBezTo>
                  <a:cubicBezTo>
                    <a:pt x="414" y="144"/>
                    <a:pt x="414" y="144"/>
                    <a:pt x="414" y="144"/>
                  </a:cubicBezTo>
                  <a:cubicBezTo>
                    <a:pt x="414" y="144"/>
                    <a:pt x="414" y="144"/>
                    <a:pt x="414" y="144"/>
                  </a:cubicBezTo>
                  <a:cubicBezTo>
                    <a:pt x="414" y="144"/>
                    <a:pt x="414" y="144"/>
                    <a:pt x="414" y="144"/>
                  </a:cubicBezTo>
                  <a:cubicBezTo>
                    <a:pt x="414" y="144"/>
                    <a:pt x="414" y="144"/>
                    <a:pt x="414" y="144"/>
                  </a:cubicBezTo>
                  <a:cubicBezTo>
                    <a:pt x="414" y="143"/>
                    <a:pt x="414" y="143"/>
                    <a:pt x="414" y="143"/>
                  </a:cubicBezTo>
                  <a:cubicBezTo>
                    <a:pt x="414" y="143"/>
                    <a:pt x="414" y="143"/>
                    <a:pt x="414" y="143"/>
                  </a:cubicBezTo>
                  <a:cubicBezTo>
                    <a:pt x="414" y="143"/>
                    <a:pt x="414" y="143"/>
                    <a:pt x="414" y="143"/>
                  </a:cubicBezTo>
                  <a:cubicBezTo>
                    <a:pt x="414" y="143"/>
                    <a:pt x="414" y="143"/>
                    <a:pt x="414" y="143"/>
                  </a:cubicBezTo>
                  <a:cubicBezTo>
                    <a:pt x="414" y="143"/>
                    <a:pt x="414" y="143"/>
                    <a:pt x="414" y="143"/>
                  </a:cubicBezTo>
                  <a:cubicBezTo>
                    <a:pt x="414" y="143"/>
                    <a:pt x="414" y="143"/>
                    <a:pt x="414" y="143"/>
                  </a:cubicBezTo>
                  <a:cubicBezTo>
                    <a:pt x="414" y="143"/>
                    <a:pt x="414" y="143"/>
                    <a:pt x="414" y="143"/>
                  </a:cubicBezTo>
                  <a:cubicBezTo>
                    <a:pt x="414" y="143"/>
                    <a:pt x="414" y="143"/>
                    <a:pt x="414" y="143"/>
                  </a:cubicBezTo>
                  <a:cubicBezTo>
                    <a:pt x="414" y="143"/>
                    <a:pt x="414" y="143"/>
                    <a:pt x="414" y="142"/>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2"/>
                    <a:pt x="414" y="141"/>
                  </a:cubicBezTo>
                  <a:cubicBezTo>
                    <a:pt x="414" y="141"/>
                    <a:pt x="413" y="141"/>
                    <a:pt x="413" y="141"/>
                  </a:cubicBezTo>
                  <a:cubicBezTo>
                    <a:pt x="413" y="141"/>
                    <a:pt x="413" y="141"/>
                    <a:pt x="413" y="141"/>
                  </a:cubicBezTo>
                  <a:cubicBezTo>
                    <a:pt x="413" y="141"/>
                    <a:pt x="413" y="141"/>
                    <a:pt x="413" y="141"/>
                  </a:cubicBezTo>
                  <a:cubicBezTo>
                    <a:pt x="413" y="141"/>
                    <a:pt x="413" y="141"/>
                    <a:pt x="413" y="141"/>
                  </a:cubicBezTo>
                  <a:cubicBezTo>
                    <a:pt x="413" y="141"/>
                    <a:pt x="413" y="141"/>
                    <a:pt x="413" y="141"/>
                  </a:cubicBezTo>
                  <a:cubicBezTo>
                    <a:pt x="413" y="141"/>
                    <a:pt x="413" y="141"/>
                    <a:pt x="413" y="141"/>
                  </a:cubicBezTo>
                  <a:cubicBezTo>
                    <a:pt x="413" y="141"/>
                    <a:pt x="413" y="141"/>
                    <a:pt x="413" y="141"/>
                  </a:cubicBezTo>
                  <a:cubicBezTo>
                    <a:pt x="413" y="141"/>
                    <a:pt x="413" y="141"/>
                    <a:pt x="413" y="141"/>
                  </a:cubicBezTo>
                  <a:cubicBezTo>
                    <a:pt x="413" y="141"/>
                    <a:pt x="413" y="141"/>
                    <a:pt x="413" y="141"/>
                  </a:cubicBezTo>
                  <a:cubicBezTo>
                    <a:pt x="413" y="141"/>
                    <a:pt x="413" y="141"/>
                    <a:pt x="413" y="141"/>
                  </a:cubicBezTo>
                  <a:cubicBezTo>
                    <a:pt x="413" y="141"/>
                    <a:pt x="413" y="141"/>
                    <a:pt x="413" y="141"/>
                  </a:cubicBezTo>
                  <a:cubicBezTo>
                    <a:pt x="413" y="141"/>
                    <a:pt x="413" y="141"/>
                    <a:pt x="413" y="141"/>
                  </a:cubicBezTo>
                  <a:cubicBezTo>
                    <a:pt x="413" y="141"/>
                    <a:pt x="413" y="140"/>
                    <a:pt x="413" y="140"/>
                  </a:cubicBezTo>
                  <a:cubicBezTo>
                    <a:pt x="413" y="140"/>
                    <a:pt x="413" y="140"/>
                    <a:pt x="413" y="140"/>
                  </a:cubicBezTo>
                  <a:cubicBezTo>
                    <a:pt x="413" y="140"/>
                    <a:pt x="413" y="140"/>
                    <a:pt x="413" y="140"/>
                  </a:cubicBezTo>
                  <a:cubicBezTo>
                    <a:pt x="413" y="140"/>
                    <a:pt x="413" y="140"/>
                    <a:pt x="413" y="140"/>
                  </a:cubicBezTo>
                  <a:cubicBezTo>
                    <a:pt x="413" y="140"/>
                    <a:pt x="413" y="140"/>
                    <a:pt x="413" y="140"/>
                  </a:cubicBezTo>
                  <a:cubicBezTo>
                    <a:pt x="413" y="140"/>
                    <a:pt x="413" y="140"/>
                    <a:pt x="413" y="140"/>
                  </a:cubicBezTo>
                  <a:cubicBezTo>
                    <a:pt x="413" y="140"/>
                    <a:pt x="413" y="140"/>
                    <a:pt x="413" y="140"/>
                  </a:cubicBezTo>
                  <a:cubicBezTo>
                    <a:pt x="413" y="140"/>
                    <a:pt x="413" y="140"/>
                    <a:pt x="413" y="140"/>
                  </a:cubicBezTo>
                  <a:cubicBezTo>
                    <a:pt x="413" y="140"/>
                    <a:pt x="413" y="140"/>
                    <a:pt x="413" y="140"/>
                  </a:cubicBezTo>
                  <a:cubicBezTo>
                    <a:pt x="413" y="140"/>
                    <a:pt x="413" y="140"/>
                    <a:pt x="413" y="140"/>
                  </a:cubicBezTo>
                  <a:cubicBezTo>
                    <a:pt x="413" y="140"/>
                    <a:pt x="413" y="140"/>
                    <a:pt x="413" y="140"/>
                  </a:cubicBezTo>
                  <a:cubicBezTo>
                    <a:pt x="413" y="140"/>
                    <a:pt x="413" y="140"/>
                    <a:pt x="413" y="140"/>
                  </a:cubicBezTo>
                  <a:cubicBezTo>
                    <a:pt x="413" y="140"/>
                    <a:pt x="413" y="140"/>
                    <a:pt x="413" y="140"/>
                  </a:cubicBezTo>
                  <a:cubicBezTo>
                    <a:pt x="413" y="140"/>
                    <a:pt x="413" y="139"/>
                    <a:pt x="413" y="139"/>
                  </a:cubicBezTo>
                  <a:cubicBezTo>
                    <a:pt x="413" y="139"/>
                    <a:pt x="413" y="139"/>
                    <a:pt x="413" y="139"/>
                  </a:cubicBezTo>
                  <a:cubicBezTo>
                    <a:pt x="412" y="137"/>
                    <a:pt x="409" y="135"/>
                    <a:pt x="406" y="135"/>
                  </a:cubicBezTo>
                  <a:close/>
                  <a:moveTo>
                    <a:pt x="362" y="64"/>
                  </a:moveTo>
                  <a:cubicBezTo>
                    <a:pt x="361" y="64"/>
                    <a:pt x="359" y="65"/>
                    <a:pt x="358" y="66"/>
                  </a:cubicBezTo>
                  <a:cubicBezTo>
                    <a:pt x="355" y="69"/>
                    <a:pt x="355" y="74"/>
                    <a:pt x="357" y="76"/>
                  </a:cubicBezTo>
                  <a:cubicBezTo>
                    <a:pt x="366" y="86"/>
                    <a:pt x="375" y="97"/>
                    <a:pt x="382" y="108"/>
                  </a:cubicBezTo>
                  <a:cubicBezTo>
                    <a:pt x="383" y="110"/>
                    <a:pt x="385" y="112"/>
                    <a:pt x="388" y="112"/>
                  </a:cubicBezTo>
                  <a:cubicBezTo>
                    <a:pt x="389" y="112"/>
                    <a:pt x="390" y="111"/>
                    <a:pt x="392" y="111"/>
                  </a:cubicBezTo>
                  <a:cubicBezTo>
                    <a:pt x="395" y="109"/>
                    <a:pt x="396" y="104"/>
                    <a:pt x="394" y="101"/>
                  </a:cubicBezTo>
                  <a:cubicBezTo>
                    <a:pt x="391" y="96"/>
                    <a:pt x="387" y="91"/>
                    <a:pt x="384" y="86"/>
                  </a:cubicBezTo>
                  <a:cubicBezTo>
                    <a:pt x="384" y="86"/>
                    <a:pt x="384" y="86"/>
                    <a:pt x="384" y="86"/>
                  </a:cubicBezTo>
                  <a:cubicBezTo>
                    <a:pt x="384" y="86"/>
                    <a:pt x="384" y="86"/>
                    <a:pt x="384" y="86"/>
                  </a:cubicBezTo>
                  <a:cubicBezTo>
                    <a:pt x="384" y="86"/>
                    <a:pt x="384" y="86"/>
                    <a:pt x="384" y="86"/>
                  </a:cubicBezTo>
                  <a:cubicBezTo>
                    <a:pt x="384" y="86"/>
                    <a:pt x="384" y="85"/>
                    <a:pt x="384" y="85"/>
                  </a:cubicBezTo>
                  <a:cubicBezTo>
                    <a:pt x="384" y="85"/>
                    <a:pt x="384" y="85"/>
                    <a:pt x="384" y="85"/>
                  </a:cubicBezTo>
                  <a:cubicBezTo>
                    <a:pt x="384" y="85"/>
                    <a:pt x="383" y="85"/>
                    <a:pt x="383" y="85"/>
                  </a:cubicBezTo>
                  <a:cubicBezTo>
                    <a:pt x="383" y="85"/>
                    <a:pt x="383" y="85"/>
                    <a:pt x="383" y="85"/>
                  </a:cubicBezTo>
                  <a:cubicBezTo>
                    <a:pt x="383" y="85"/>
                    <a:pt x="383" y="85"/>
                    <a:pt x="383" y="85"/>
                  </a:cubicBezTo>
                  <a:cubicBezTo>
                    <a:pt x="383" y="85"/>
                    <a:pt x="383" y="85"/>
                    <a:pt x="383" y="85"/>
                  </a:cubicBezTo>
                  <a:cubicBezTo>
                    <a:pt x="383" y="85"/>
                    <a:pt x="383" y="85"/>
                    <a:pt x="383" y="85"/>
                  </a:cubicBezTo>
                  <a:cubicBezTo>
                    <a:pt x="383" y="85"/>
                    <a:pt x="383" y="85"/>
                    <a:pt x="383" y="85"/>
                  </a:cubicBezTo>
                  <a:cubicBezTo>
                    <a:pt x="383" y="85"/>
                    <a:pt x="383" y="85"/>
                    <a:pt x="383" y="85"/>
                  </a:cubicBezTo>
                  <a:cubicBezTo>
                    <a:pt x="383" y="85"/>
                    <a:pt x="383" y="85"/>
                    <a:pt x="383" y="85"/>
                  </a:cubicBezTo>
                  <a:cubicBezTo>
                    <a:pt x="383" y="85"/>
                    <a:pt x="383" y="85"/>
                    <a:pt x="383" y="85"/>
                  </a:cubicBezTo>
                  <a:cubicBezTo>
                    <a:pt x="383" y="85"/>
                    <a:pt x="383" y="85"/>
                    <a:pt x="383" y="85"/>
                  </a:cubicBezTo>
                  <a:cubicBezTo>
                    <a:pt x="383" y="85"/>
                    <a:pt x="383" y="85"/>
                    <a:pt x="383" y="85"/>
                  </a:cubicBezTo>
                  <a:cubicBezTo>
                    <a:pt x="383" y="85"/>
                    <a:pt x="383" y="85"/>
                    <a:pt x="383" y="85"/>
                  </a:cubicBezTo>
                  <a:cubicBezTo>
                    <a:pt x="383" y="85"/>
                    <a:pt x="383" y="84"/>
                    <a:pt x="383" y="84"/>
                  </a:cubicBezTo>
                  <a:cubicBezTo>
                    <a:pt x="383" y="84"/>
                    <a:pt x="383" y="84"/>
                    <a:pt x="383" y="84"/>
                  </a:cubicBezTo>
                  <a:cubicBezTo>
                    <a:pt x="383" y="84"/>
                    <a:pt x="382" y="84"/>
                    <a:pt x="382" y="84"/>
                  </a:cubicBezTo>
                  <a:cubicBezTo>
                    <a:pt x="382" y="84"/>
                    <a:pt x="382" y="84"/>
                    <a:pt x="382" y="84"/>
                  </a:cubicBezTo>
                  <a:cubicBezTo>
                    <a:pt x="382" y="84"/>
                    <a:pt x="382" y="84"/>
                    <a:pt x="382" y="84"/>
                  </a:cubicBezTo>
                  <a:cubicBezTo>
                    <a:pt x="382" y="84"/>
                    <a:pt x="382" y="84"/>
                    <a:pt x="382" y="84"/>
                  </a:cubicBezTo>
                  <a:cubicBezTo>
                    <a:pt x="382" y="83"/>
                    <a:pt x="382" y="83"/>
                    <a:pt x="382" y="83"/>
                  </a:cubicBezTo>
                  <a:cubicBezTo>
                    <a:pt x="382" y="83"/>
                    <a:pt x="382" y="83"/>
                    <a:pt x="382" y="83"/>
                  </a:cubicBezTo>
                  <a:cubicBezTo>
                    <a:pt x="382" y="83"/>
                    <a:pt x="382" y="83"/>
                    <a:pt x="382" y="83"/>
                  </a:cubicBezTo>
                  <a:cubicBezTo>
                    <a:pt x="382" y="83"/>
                    <a:pt x="382" y="83"/>
                    <a:pt x="382" y="83"/>
                  </a:cubicBezTo>
                  <a:cubicBezTo>
                    <a:pt x="382" y="83"/>
                    <a:pt x="382" y="83"/>
                    <a:pt x="382" y="83"/>
                  </a:cubicBezTo>
                  <a:cubicBezTo>
                    <a:pt x="382" y="83"/>
                    <a:pt x="382" y="83"/>
                    <a:pt x="382" y="83"/>
                  </a:cubicBezTo>
                  <a:cubicBezTo>
                    <a:pt x="382" y="83"/>
                    <a:pt x="382" y="83"/>
                    <a:pt x="382" y="83"/>
                  </a:cubicBezTo>
                  <a:cubicBezTo>
                    <a:pt x="382" y="83"/>
                    <a:pt x="382" y="83"/>
                    <a:pt x="382" y="83"/>
                  </a:cubicBezTo>
                  <a:cubicBezTo>
                    <a:pt x="382" y="83"/>
                    <a:pt x="382" y="83"/>
                    <a:pt x="382" y="83"/>
                  </a:cubicBezTo>
                  <a:cubicBezTo>
                    <a:pt x="382" y="83"/>
                    <a:pt x="382" y="83"/>
                    <a:pt x="382" y="83"/>
                  </a:cubicBezTo>
                  <a:cubicBezTo>
                    <a:pt x="382" y="83"/>
                    <a:pt x="382" y="83"/>
                    <a:pt x="382" y="83"/>
                  </a:cubicBezTo>
                  <a:cubicBezTo>
                    <a:pt x="382" y="83"/>
                    <a:pt x="382" y="83"/>
                    <a:pt x="382" y="83"/>
                  </a:cubicBezTo>
                  <a:cubicBezTo>
                    <a:pt x="381" y="83"/>
                    <a:pt x="381" y="83"/>
                    <a:pt x="381" y="83"/>
                  </a:cubicBezTo>
                  <a:cubicBezTo>
                    <a:pt x="381" y="83"/>
                    <a:pt x="381" y="83"/>
                    <a:pt x="381" y="83"/>
                  </a:cubicBezTo>
                  <a:cubicBezTo>
                    <a:pt x="381" y="83"/>
                    <a:pt x="381" y="83"/>
                    <a:pt x="381" y="83"/>
                  </a:cubicBezTo>
                  <a:cubicBezTo>
                    <a:pt x="381" y="82"/>
                    <a:pt x="381" y="82"/>
                    <a:pt x="381" y="82"/>
                  </a:cubicBezTo>
                  <a:cubicBezTo>
                    <a:pt x="381" y="82"/>
                    <a:pt x="381" y="82"/>
                    <a:pt x="381" y="82"/>
                  </a:cubicBezTo>
                  <a:cubicBezTo>
                    <a:pt x="381" y="82"/>
                    <a:pt x="381" y="82"/>
                    <a:pt x="381" y="82"/>
                  </a:cubicBezTo>
                  <a:cubicBezTo>
                    <a:pt x="381" y="82"/>
                    <a:pt x="381" y="82"/>
                    <a:pt x="381" y="82"/>
                  </a:cubicBezTo>
                  <a:cubicBezTo>
                    <a:pt x="381" y="82"/>
                    <a:pt x="381" y="82"/>
                    <a:pt x="381" y="82"/>
                  </a:cubicBezTo>
                  <a:cubicBezTo>
                    <a:pt x="381" y="82"/>
                    <a:pt x="381" y="82"/>
                    <a:pt x="381" y="82"/>
                  </a:cubicBezTo>
                  <a:cubicBezTo>
                    <a:pt x="381" y="82"/>
                    <a:pt x="381" y="82"/>
                    <a:pt x="381" y="82"/>
                  </a:cubicBezTo>
                  <a:cubicBezTo>
                    <a:pt x="381" y="82"/>
                    <a:pt x="381" y="82"/>
                    <a:pt x="381" y="82"/>
                  </a:cubicBezTo>
                  <a:cubicBezTo>
                    <a:pt x="381" y="82"/>
                    <a:pt x="381" y="82"/>
                    <a:pt x="381" y="82"/>
                  </a:cubicBezTo>
                  <a:cubicBezTo>
                    <a:pt x="381" y="82"/>
                    <a:pt x="381" y="82"/>
                    <a:pt x="381" y="82"/>
                  </a:cubicBezTo>
                  <a:cubicBezTo>
                    <a:pt x="381" y="82"/>
                    <a:pt x="381" y="82"/>
                    <a:pt x="381" y="82"/>
                  </a:cubicBezTo>
                  <a:cubicBezTo>
                    <a:pt x="381" y="82"/>
                    <a:pt x="381" y="82"/>
                    <a:pt x="381" y="82"/>
                  </a:cubicBezTo>
                  <a:cubicBezTo>
                    <a:pt x="381" y="82"/>
                    <a:pt x="381" y="82"/>
                    <a:pt x="381" y="82"/>
                  </a:cubicBezTo>
                  <a:cubicBezTo>
                    <a:pt x="381" y="82"/>
                    <a:pt x="381" y="82"/>
                    <a:pt x="381" y="82"/>
                  </a:cubicBezTo>
                  <a:cubicBezTo>
                    <a:pt x="381" y="82"/>
                    <a:pt x="381" y="82"/>
                    <a:pt x="381" y="81"/>
                  </a:cubicBezTo>
                  <a:cubicBezTo>
                    <a:pt x="381" y="81"/>
                    <a:pt x="381" y="81"/>
                    <a:pt x="381" y="81"/>
                  </a:cubicBezTo>
                  <a:cubicBezTo>
                    <a:pt x="381" y="81"/>
                    <a:pt x="380" y="81"/>
                    <a:pt x="380" y="81"/>
                  </a:cubicBezTo>
                  <a:cubicBezTo>
                    <a:pt x="380" y="81"/>
                    <a:pt x="380" y="81"/>
                    <a:pt x="380" y="81"/>
                  </a:cubicBezTo>
                  <a:cubicBezTo>
                    <a:pt x="380" y="81"/>
                    <a:pt x="380" y="81"/>
                    <a:pt x="380" y="81"/>
                  </a:cubicBezTo>
                  <a:cubicBezTo>
                    <a:pt x="380" y="81"/>
                    <a:pt x="380" y="81"/>
                    <a:pt x="380" y="81"/>
                  </a:cubicBezTo>
                  <a:cubicBezTo>
                    <a:pt x="380" y="81"/>
                    <a:pt x="380" y="81"/>
                    <a:pt x="380" y="81"/>
                  </a:cubicBezTo>
                  <a:cubicBezTo>
                    <a:pt x="380" y="81"/>
                    <a:pt x="380" y="81"/>
                    <a:pt x="380" y="81"/>
                  </a:cubicBezTo>
                  <a:cubicBezTo>
                    <a:pt x="380" y="81"/>
                    <a:pt x="380" y="81"/>
                    <a:pt x="380" y="81"/>
                  </a:cubicBezTo>
                  <a:cubicBezTo>
                    <a:pt x="380" y="81"/>
                    <a:pt x="380" y="81"/>
                    <a:pt x="380" y="81"/>
                  </a:cubicBezTo>
                  <a:cubicBezTo>
                    <a:pt x="380" y="81"/>
                    <a:pt x="380" y="81"/>
                    <a:pt x="380" y="81"/>
                  </a:cubicBezTo>
                  <a:cubicBezTo>
                    <a:pt x="380" y="81"/>
                    <a:pt x="380" y="81"/>
                    <a:pt x="380" y="81"/>
                  </a:cubicBezTo>
                  <a:cubicBezTo>
                    <a:pt x="380" y="81"/>
                    <a:pt x="380" y="81"/>
                    <a:pt x="380" y="81"/>
                  </a:cubicBezTo>
                  <a:cubicBezTo>
                    <a:pt x="380" y="81"/>
                    <a:pt x="380" y="81"/>
                    <a:pt x="380" y="81"/>
                  </a:cubicBezTo>
                  <a:cubicBezTo>
                    <a:pt x="380" y="81"/>
                    <a:pt x="380" y="81"/>
                    <a:pt x="380" y="81"/>
                  </a:cubicBezTo>
                  <a:cubicBezTo>
                    <a:pt x="380" y="81"/>
                    <a:pt x="380" y="81"/>
                    <a:pt x="380" y="81"/>
                  </a:cubicBezTo>
                  <a:cubicBezTo>
                    <a:pt x="380" y="80"/>
                    <a:pt x="380" y="80"/>
                    <a:pt x="380" y="80"/>
                  </a:cubicBezTo>
                  <a:cubicBezTo>
                    <a:pt x="380" y="80"/>
                    <a:pt x="380" y="80"/>
                    <a:pt x="380" y="80"/>
                  </a:cubicBezTo>
                  <a:cubicBezTo>
                    <a:pt x="380" y="80"/>
                    <a:pt x="380" y="80"/>
                    <a:pt x="380" y="80"/>
                  </a:cubicBezTo>
                  <a:cubicBezTo>
                    <a:pt x="380" y="80"/>
                    <a:pt x="380" y="80"/>
                    <a:pt x="380" y="80"/>
                  </a:cubicBezTo>
                  <a:cubicBezTo>
                    <a:pt x="380" y="80"/>
                    <a:pt x="380" y="80"/>
                    <a:pt x="380" y="80"/>
                  </a:cubicBezTo>
                  <a:cubicBezTo>
                    <a:pt x="380" y="80"/>
                    <a:pt x="380" y="80"/>
                    <a:pt x="379" y="80"/>
                  </a:cubicBezTo>
                  <a:cubicBezTo>
                    <a:pt x="379" y="80"/>
                    <a:pt x="379" y="80"/>
                    <a:pt x="379" y="80"/>
                  </a:cubicBezTo>
                  <a:cubicBezTo>
                    <a:pt x="379" y="80"/>
                    <a:pt x="379" y="80"/>
                    <a:pt x="379" y="80"/>
                  </a:cubicBezTo>
                  <a:cubicBezTo>
                    <a:pt x="379" y="80"/>
                    <a:pt x="379" y="80"/>
                    <a:pt x="379" y="80"/>
                  </a:cubicBezTo>
                  <a:cubicBezTo>
                    <a:pt x="379" y="80"/>
                    <a:pt x="379" y="80"/>
                    <a:pt x="379" y="80"/>
                  </a:cubicBezTo>
                  <a:cubicBezTo>
                    <a:pt x="379" y="80"/>
                    <a:pt x="379" y="80"/>
                    <a:pt x="379" y="80"/>
                  </a:cubicBezTo>
                  <a:cubicBezTo>
                    <a:pt x="379" y="80"/>
                    <a:pt x="379" y="80"/>
                    <a:pt x="379" y="80"/>
                  </a:cubicBezTo>
                  <a:cubicBezTo>
                    <a:pt x="379" y="80"/>
                    <a:pt x="379" y="80"/>
                    <a:pt x="379" y="80"/>
                  </a:cubicBezTo>
                  <a:cubicBezTo>
                    <a:pt x="379" y="80"/>
                    <a:pt x="379" y="80"/>
                    <a:pt x="379" y="80"/>
                  </a:cubicBezTo>
                  <a:cubicBezTo>
                    <a:pt x="379" y="80"/>
                    <a:pt x="379" y="80"/>
                    <a:pt x="379" y="80"/>
                  </a:cubicBezTo>
                  <a:cubicBezTo>
                    <a:pt x="379" y="80"/>
                    <a:pt x="379" y="80"/>
                    <a:pt x="379" y="79"/>
                  </a:cubicBezTo>
                  <a:cubicBezTo>
                    <a:pt x="379" y="79"/>
                    <a:pt x="379" y="79"/>
                    <a:pt x="378" y="79"/>
                  </a:cubicBezTo>
                  <a:cubicBezTo>
                    <a:pt x="378" y="79"/>
                    <a:pt x="378" y="79"/>
                    <a:pt x="378" y="79"/>
                  </a:cubicBezTo>
                  <a:cubicBezTo>
                    <a:pt x="378" y="79"/>
                    <a:pt x="378" y="79"/>
                    <a:pt x="378" y="79"/>
                  </a:cubicBezTo>
                  <a:cubicBezTo>
                    <a:pt x="378" y="79"/>
                    <a:pt x="378" y="79"/>
                    <a:pt x="378" y="79"/>
                  </a:cubicBezTo>
                  <a:cubicBezTo>
                    <a:pt x="378" y="79"/>
                    <a:pt x="378" y="79"/>
                    <a:pt x="378" y="78"/>
                  </a:cubicBezTo>
                  <a:cubicBezTo>
                    <a:pt x="378" y="78"/>
                    <a:pt x="378" y="78"/>
                    <a:pt x="378" y="78"/>
                  </a:cubicBezTo>
                  <a:cubicBezTo>
                    <a:pt x="378" y="78"/>
                    <a:pt x="378" y="78"/>
                    <a:pt x="378" y="78"/>
                  </a:cubicBezTo>
                  <a:cubicBezTo>
                    <a:pt x="378" y="78"/>
                    <a:pt x="378" y="78"/>
                    <a:pt x="378" y="78"/>
                  </a:cubicBezTo>
                  <a:cubicBezTo>
                    <a:pt x="378" y="78"/>
                    <a:pt x="378" y="78"/>
                    <a:pt x="378" y="78"/>
                  </a:cubicBezTo>
                  <a:cubicBezTo>
                    <a:pt x="378" y="78"/>
                    <a:pt x="378" y="78"/>
                    <a:pt x="378" y="78"/>
                  </a:cubicBezTo>
                  <a:cubicBezTo>
                    <a:pt x="378" y="78"/>
                    <a:pt x="378" y="78"/>
                    <a:pt x="378" y="78"/>
                  </a:cubicBezTo>
                  <a:cubicBezTo>
                    <a:pt x="378" y="78"/>
                    <a:pt x="378" y="78"/>
                    <a:pt x="378" y="78"/>
                  </a:cubicBezTo>
                  <a:cubicBezTo>
                    <a:pt x="378" y="78"/>
                    <a:pt x="378" y="78"/>
                    <a:pt x="378" y="78"/>
                  </a:cubicBezTo>
                  <a:cubicBezTo>
                    <a:pt x="378" y="78"/>
                    <a:pt x="378" y="78"/>
                    <a:pt x="378" y="78"/>
                  </a:cubicBezTo>
                  <a:cubicBezTo>
                    <a:pt x="378" y="78"/>
                    <a:pt x="378" y="78"/>
                    <a:pt x="378" y="78"/>
                  </a:cubicBezTo>
                  <a:cubicBezTo>
                    <a:pt x="378" y="78"/>
                    <a:pt x="378" y="78"/>
                    <a:pt x="378" y="78"/>
                  </a:cubicBezTo>
                  <a:cubicBezTo>
                    <a:pt x="378" y="78"/>
                    <a:pt x="378" y="78"/>
                    <a:pt x="378" y="78"/>
                  </a:cubicBezTo>
                  <a:cubicBezTo>
                    <a:pt x="378" y="78"/>
                    <a:pt x="377" y="78"/>
                    <a:pt x="377" y="78"/>
                  </a:cubicBezTo>
                  <a:cubicBezTo>
                    <a:pt x="377" y="78"/>
                    <a:pt x="377" y="78"/>
                    <a:pt x="377" y="78"/>
                  </a:cubicBezTo>
                  <a:cubicBezTo>
                    <a:pt x="377" y="78"/>
                    <a:pt x="377" y="78"/>
                    <a:pt x="377" y="78"/>
                  </a:cubicBezTo>
                  <a:cubicBezTo>
                    <a:pt x="377" y="77"/>
                    <a:pt x="377" y="77"/>
                    <a:pt x="377" y="77"/>
                  </a:cubicBezTo>
                  <a:cubicBezTo>
                    <a:pt x="377" y="77"/>
                    <a:pt x="377" y="77"/>
                    <a:pt x="377" y="77"/>
                  </a:cubicBezTo>
                  <a:cubicBezTo>
                    <a:pt x="377" y="77"/>
                    <a:pt x="377" y="77"/>
                    <a:pt x="377" y="77"/>
                  </a:cubicBezTo>
                  <a:cubicBezTo>
                    <a:pt x="377" y="77"/>
                    <a:pt x="377" y="77"/>
                    <a:pt x="377" y="77"/>
                  </a:cubicBezTo>
                  <a:cubicBezTo>
                    <a:pt x="377" y="77"/>
                    <a:pt x="377" y="77"/>
                    <a:pt x="376" y="76"/>
                  </a:cubicBezTo>
                  <a:cubicBezTo>
                    <a:pt x="376" y="76"/>
                    <a:pt x="376" y="76"/>
                    <a:pt x="376" y="76"/>
                  </a:cubicBezTo>
                  <a:cubicBezTo>
                    <a:pt x="376" y="76"/>
                    <a:pt x="376" y="76"/>
                    <a:pt x="376" y="76"/>
                  </a:cubicBezTo>
                  <a:cubicBezTo>
                    <a:pt x="376" y="76"/>
                    <a:pt x="376" y="76"/>
                    <a:pt x="376" y="76"/>
                  </a:cubicBezTo>
                  <a:cubicBezTo>
                    <a:pt x="376" y="76"/>
                    <a:pt x="376" y="76"/>
                    <a:pt x="376" y="76"/>
                  </a:cubicBezTo>
                  <a:cubicBezTo>
                    <a:pt x="376" y="76"/>
                    <a:pt x="376" y="76"/>
                    <a:pt x="376" y="76"/>
                  </a:cubicBezTo>
                  <a:cubicBezTo>
                    <a:pt x="376" y="76"/>
                    <a:pt x="376" y="76"/>
                    <a:pt x="376" y="76"/>
                  </a:cubicBezTo>
                  <a:cubicBezTo>
                    <a:pt x="376" y="76"/>
                    <a:pt x="376" y="76"/>
                    <a:pt x="376" y="76"/>
                  </a:cubicBezTo>
                  <a:cubicBezTo>
                    <a:pt x="376" y="76"/>
                    <a:pt x="376" y="76"/>
                    <a:pt x="376" y="76"/>
                  </a:cubicBezTo>
                  <a:cubicBezTo>
                    <a:pt x="376" y="76"/>
                    <a:pt x="376" y="76"/>
                    <a:pt x="376" y="76"/>
                  </a:cubicBezTo>
                  <a:cubicBezTo>
                    <a:pt x="376" y="76"/>
                    <a:pt x="376" y="76"/>
                    <a:pt x="376" y="75"/>
                  </a:cubicBezTo>
                  <a:cubicBezTo>
                    <a:pt x="376" y="75"/>
                    <a:pt x="376" y="75"/>
                    <a:pt x="376" y="75"/>
                  </a:cubicBezTo>
                  <a:cubicBezTo>
                    <a:pt x="376" y="75"/>
                    <a:pt x="376" y="75"/>
                    <a:pt x="376" y="75"/>
                  </a:cubicBezTo>
                  <a:cubicBezTo>
                    <a:pt x="376" y="75"/>
                    <a:pt x="376" y="75"/>
                    <a:pt x="376" y="75"/>
                  </a:cubicBezTo>
                  <a:cubicBezTo>
                    <a:pt x="376" y="75"/>
                    <a:pt x="375" y="75"/>
                    <a:pt x="375" y="75"/>
                  </a:cubicBezTo>
                  <a:cubicBezTo>
                    <a:pt x="375" y="75"/>
                    <a:pt x="375" y="75"/>
                    <a:pt x="375" y="75"/>
                  </a:cubicBezTo>
                  <a:cubicBezTo>
                    <a:pt x="375" y="75"/>
                    <a:pt x="375" y="75"/>
                    <a:pt x="375" y="75"/>
                  </a:cubicBezTo>
                  <a:cubicBezTo>
                    <a:pt x="375" y="75"/>
                    <a:pt x="375" y="75"/>
                    <a:pt x="375" y="75"/>
                  </a:cubicBezTo>
                  <a:cubicBezTo>
                    <a:pt x="375" y="75"/>
                    <a:pt x="375" y="75"/>
                    <a:pt x="375" y="75"/>
                  </a:cubicBezTo>
                  <a:cubicBezTo>
                    <a:pt x="375" y="75"/>
                    <a:pt x="375" y="75"/>
                    <a:pt x="375" y="75"/>
                  </a:cubicBezTo>
                  <a:cubicBezTo>
                    <a:pt x="375" y="75"/>
                    <a:pt x="375" y="75"/>
                    <a:pt x="375" y="75"/>
                  </a:cubicBezTo>
                  <a:cubicBezTo>
                    <a:pt x="375" y="75"/>
                    <a:pt x="375" y="75"/>
                    <a:pt x="375" y="75"/>
                  </a:cubicBezTo>
                  <a:cubicBezTo>
                    <a:pt x="375" y="75"/>
                    <a:pt x="375" y="75"/>
                    <a:pt x="375" y="75"/>
                  </a:cubicBezTo>
                  <a:cubicBezTo>
                    <a:pt x="375" y="75"/>
                    <a:pt x="375" y="75"/>
                    <a:pt x="375" y="75"/>
                  </a:cubicBezTo>
                  <a:cubicBezTo>
                    <a:pt x="375" y="75"/>
                    <a:pt x="375" y="75"/>
                    <a:pt x="375" y="75"/>
                  </a:cubicBezTo>
                  <a:cubicBezTo>
                    <a:pt x="375" y="75"/>
                    <a:pt x="375" y="75"/>
                    <a:pt x="375" y="75"/>
                  </a:cubicBezTo>
                  <a:cubicBezTo>
                    <a:pt x="375" y="75"/>
                    <a:pt x="375" y="74"/>
                    <a:pt x="375" y="74"/>
                  </a:cubicBezTo>
                  <a:cubicBezTo>
                    <a:pt x="375" y="74"/>
                    <a:pt x="375" y="74"/>
                    <a:pt x="375" y="74"/>
                  </a:cubicBezTo>
                  <a:cubicBezTo>
                    <a:pt x="375" y="74"/>
                    <a:pt x="374" y="74"/>
                    <a:pt x="374" y="74"/>
                  </a:cubicBezTo>
                  <a:cubicBezTo>
                    <a:pt x="374" y="74"/>
                    <a:pt x="374" y="74"/>
                    <a:pt x="374" y="74"/>
                  </a:cubicBezTo>
                  <a:cubicBezTo>
                    <a:pt x="374" y="74"/>
                    <a:pt x="374" y="74"/>
                    <a:pt x="374" y="74"/>
                  </a:cubicBezTo>
                  <a:cubicBezTo>
                    <a:pt x="374" y="74"/>
                    <a:pt x="374" y="74"/>
                    <a:pt x="374" y="74"/>
                  </a:cubicBezTo>
                  <a:cubicBezTo>
                    <a:pt x="374" y="74"/>
                    <a:pt x="374" y="74"/>
                    <a:pt x="374" y="74"/>
                  </a:cubicBezTo>
                  <a:cubicBezTo>
                    <a:pt x="374" y="74"/>
                    <a:pt x="374" y="74"/>
                    <a:pt x="374" y="74"/>
                  </a:cubicBezTo>
                  <a:cubicBezTo>
                    <a:pt x="374" y="73"/>
                    <a:pt x="374" y="73"/>
                    <a:pt x="374" y="73"/>
                  </a:cubicBezTo>
                  <a:cubicBezTo>
                    <a:pt x="374" y="73"/>
                    <a:pt x="374" y="73"/>
                    <a:pt x="374" y="73"/>
                  </a:cubicBezTo>
                  <a:cubicBezTo>
                    <a:pt x="374" y="73"/>
                    <a:pt x="374" y="73"/>
                    <a:pt x="374" y="73"/>
                  </a:cubicBezTo>
                  <a:cubicBezTo>
                    <a:pt x="374" y="73"/>
                    <a:pt x="374" y="73"/>
                    <a:pt x="374" y="73"/>
                  </a:cubicBezTo>
                  <a:cubicBezTo>
                    <a:pt x="374" y="73"/>
                    <a:pt x="374" y="73"/>
                    <a:pt x="374" y="73"/>
                  </a:cubicBezTo>
                  <a:cubicBezTo>
                    <a:pt x="374" y="73"/>
                    <a:pt x="374" y="73"/>
                    <a:pt x="374" y="73"/>
                  </a:cubicBezTo>
                  <a:cubicBezTo>
                    <a:pt x="374" y="73"/>
                    <a:pt x="374" y="73"/>
                    <a:pt x="374" y="73"/>
                  </a:cubicBezTo>
                  <a:cubicBezTo>
                    <a:pt x="374" y="73"/>
                    <a:pt x="374" y="73"/>
                    <a:pt x="374" y="73"/>
                  </a:cubicBezTo>
                  <a:cubicBezTo>
                    <a:pt x="374" y="73"/>
                    <a:pt x="374" y="73"/>
                    <a:pt x="373" y="73"/>
                  </a:cubicBezTo>
                  <a:cubicBezTo>
                    <a:pt x="373" y="73"/>
                    <a:pt x="373" y="73"/>
                    <a:pt x="373" y="73"/>
                  </a:cubicBezTo>
                  <a:cubicBezTo>
                    <a:pt x="373" y="73"/>
                    <a:pt x="373" y="73"/>
                    <a:pt x="373" y="73"/>
                  </a:cubicBezTo>
                  <a:cubicBezTo>
                    <a:pt x="373" y="73"/>
                    <a:pt x="373" y="73"/>
                    <a:pt x="373" y="73"/>
                  </a:cubicBezTo>
                  <a:cubicBezTo>
                    <a:pt x="373" y="73"/>
                    <a:pt x="373" y="73"/>
                    <a:pt x="373" y="73"/>
                  </a:cubicBezTo>
                  <a:cubicBezTo>
                    <a:pt x="373" y="73"/>
                    <a:pt x="373" y="73"/>
                    <a:pt x="373" y="73"/>
                  </a:cubicBezTo>
                  <a:cubicBezTo>
                    <a:pt x="373" y="73"/>
                    <a:pt x="373" y="73"/>
                    <a:pt x="373" y="73"/>
                  </a:cubicBezTo>
                  <a:cubicBezTo>
                    <a:pt x="373" y="73"/>
                    <a:pt x="373" y="73"/>
                    <a:pt x="373" y="73"/>
                  </a:cubicBezTo>
                  <a:cubicBezTo>
                    <a:pt x="373" y="72"/>
                    <a:pt x="373" y="72"/>
                    <a:pt x="373" y="72"/>
                  </a:cubicBezTo>
                  <a:cubicBezTo>
                    <a:pt x="373" y="72"/>
                    <a:pt x="373" y="72"/>
                    <a:pt x="373" y="72"/>
                  </a:cubicBezTo>
                  <a:cubicBezTo>
                    <a:pt x="373" y="72"/>
                    <a:pt x="373" y="72"/>
                    <a:pt x="373" y="72"/>
                  </a:cubicBezTo>
                  <a:cubicBezTo>
                    <a:pt x="373" y="72"/>
                    <a:pt x="373" y="72"/>
                    <a:pt x="373" y="72"/>
                  </a:cubicBezTo>
                  <a:cubicBezTo>
                    <a:pt x="373" y="72"/>
                    <a:pt x="373" y="72"/>
                    <a:pt x="373" y="72"/>
                  </a:cubicBezTo>
                  <a:cubicBezTo>
                    <a:pt x="373" y="72"/>
                    <a:pt x="373" y="72"/>
                    <a:pt x="373" y="72"/>
                  </a:cubicBezTo>
                  <a:cubicBezTo>
                    <a:pt x="373" y="72"/>
                    <a:pt x="373" y="72"/>
                    <a:pt x="373" y="72"/>
                  </a:cubicBezTo>
                  <a:cubicBezTo>
                    <a:pt x="373" y="72"/>
                    <a:pt x="373" y="72"/>
                    <a:pt x="373" y="72"/>
                  </a:cubicBezTo>
                  <a:cubicBezTo>
                    <a:pt x="373" y="72"/>
                    <a:pt x="372" y="72"/>
                    <a:pt x="372" y="72"/>
                  </a:cubicBezTo>
                  <a:cubicBezTo>
                    <a:pt x="372" y="72"/>
                    <a:pt x="372" y="72"/>
                    <a:pt x="372" y="72"/>
                  </a:cubicBezTo>
                  <a:cubicBezTo>
                    <a:pt x="372" y="72"/>
                    <a:pt x="372" y="72"/>
                    <a:pt x="372" y="72"/>
                  </a:cubicBezTo>
                  <a:cubicBezTo>
                    <a:pt x="372" y="72"/>
                    <a:pt x="372" y="72"/>
                    <a:pt x="372" y="71"/>
                  </a:cubicBezTo>
                  <a:cubicBezTo>
                    <a:pt x="372" y="71"/>
                    <a:pt x="372" y="71"/>
                    <a:pt x="372" y="71"/>
                  </a:cubicBezTo>
                  <a:cubicBezTo>
                    <a:pt x="372" y="71"/>
                    <a:pt x="372" y="71"/>
                    <a:pt x="372" y="71"/>
                  </a:cubicBezTo>
                  <a:cubicBezTo>
                    <a:pt x="372" y="71"/>
                    <a:pt x="372" y="71"/>
                    <a:pt x="372" y="71"/>
                  </a:cubicBezTo>
                  <a:cubicBezTo>
                    <a:pt x="372" y="71"/>
                    <a:pt x="372" y="71"/>
                    <a:pt x="372" y="71"/>
                  </a:cubicBezTo>
                  <a:cubicBezTo>
                    <a:pt x="372" y="71"/>
                    <a:pt x="372" y="71"/>
                    <a:pt x="372" y="71"/>
                  </a:cubicBezTo>
                  <a:cubicBezTo>
                    <a:pt x="372" y="71"/>
                    <a:pt x="372" y="71"/>
                    <a:pt x="372" y="71"/>
                  </a:cubicBezTo>
                  <a:cubicBezTo>
                    <a:pt x="372" y="71"/>
                    <a:pt x="372" y="71"/>
                    <a:pt x="372" y="71"/>
                  </a:cubicBezTo>
                  <a:cubicBezTo>
                    <a:pt x="372" y="71"/>
                    <a:pt x="372" y="71"/>
                    <a:pt x="372" y="71"/>
                  </a:cubicBezTo>
                  <a:cubicBezTo>
                    <a:pt x="372" y="71"/>
                    <a:pt x="372" y="71"/>
                    <a:pt x="372" y="71"/>
                  </a:cubicBezTo>
                  <a:cubicBezTo>
                    <a:pt x="372" y="71"/>
                    <a:pt x="372" y="71"/>
                    <a:pt x="372" y="71"/>
                  </a:cubicBezTo>
                  <a:cubicBezTo>
                    <a:pt x="372" y="71"/>
                    <a:pt x="372" y="71"/>
                    <a:pt x="372" y="71"/>
                  </a:cubicBezTo>
                  <a:cubicBezTo>
                    <a:pt x="372" y="71"/>
                    <a:pt x="372" y="71"/>
                    <a:pt x="372" y="71"/>
                  </a:cubicBezTo>
                  <a:cubicBezTo>
                    <a:pt x="372" y="71"/>
                    <a:pt x="372" y="71"/>
                    <a:pt x="372" y="71"/>
                  </a:cubicBezTo>
                  <a:cubicBezTo>
                    <a:pt x="371" y="71"/>
                    <a:pt x="371" y="71"/>
                    <a:pt x="371" y="71"/>
                  </a:cubicBezTo>
                  <a:cubicBezTo>
                    <a:pt x="371" y="71"/>
                    <a:pt x="371" y="71"/>
                    <a:pt x="371" y="71"/>
                  </a:cubicBezTo>
                  <a:cubicBezTo>
                    <a:pt x="371" y="71"/>
                    <a:pt x="371" y="71"/>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1" y="70"/>
                  </a:cubicBezTo>
                  <a:cubicBezTo>
                    <a:pt x="371" y="70"/>
                    <a:pt x="371" y="70"/>
                    <a:pt x="370" y="70"/>
                  </a:cubicBezTo>
                  <a:cubicBezTo>
                    <a:pt x="370" y="70"/>
                    <a:pt x="370" y="70"/>
                    <a:pt x="370" y="70"/>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9"/>
                    <a:pt x="370" y="69"/>
                    <a:pt x="370" y="69"/>
                  </a:cubicBezTo>
                  <a:cubicBezTo>
                    <a:pt x="370" y="69"/>
                    <a:pt x="370" y="69"/>
                    <a:pt x="370" y="68"/>
                  </a:cubicBezTo>
                  <a:cubicBezTo>
                    <a:pt x="370" y="68"/>
                    <a:pt x="369" y="68"/>
                    <a:pt x="369" y="68"/>
                  </a:cubicBezTo>
                  <a:cubicBezTo>
                    <a:pt x="369" y="68"/>
                    <a:pt x="369" y="68"/>
                    <a:pt x="369" y="68"/>
                  </a:cubicBezTo>
                  <a:cubicBezTo>
                    <a:pt x="369" y="68"/>
                    <a:pt x="369" y="68"/>
                    <a:pt x="369" y="68"/>
                  </a:cubicBezTo>
                  <a:cubicBezTo>
                    <a:pt x="369" y="68"/>
                    <a:pt x="369" y="68"/>
                    <a:pt x="369" y="68"/>
                  </a:cubicBezTo>
                  <a:cubicBezTo>
                    <a:pt x="369" y="68"/>
                    <a:pt x="369" y="68"/>
                    <a:pt x="369" y="68"/>
                  </a:cubicBezTo>
                  <a:cubicBezTo>
                    <a:pt x="369" y="68"/>
                    <a:pt x="369" y="68"/>
                    <a:pt x="369" y="68"/>
                  </a:cubicBezTo>
                  <a:cubicBezTo>
                    <a:pt x="369" y="68"/>
                    <a:pt x="369" y="68"/>
                    <a:pt x="369" y="68"/>
                  </a:cubicBezTo>
                  <a:cubicBezTo>
                    <a:pt x="369" y="68"/>
                    <a:pt x="369" y="68"/>
                    <a:pt x="369" y="68"/>
                  </a:cubicBezTo>
                  <a:cubicBezTo>
                    <a:pt x="369" y="68"/>
                    <a:pt x="369" y="68"/>
                    <a:pt x="369" y="68"/>
                  </a:cubicBezTo>
                  <a:cubicBezTo>
                    <a:pt x="369" y="68"/>
                    <a:pt x="369" y="68"/>
                    <a:pt x="369" y="68"/>
                  </a:cubicBezTo>
                  <a:cubicBezTo>
                    <a:pt x="369" y="68"/>
                    <a:pt x="369" y="68"/>
                    <a:pt x="369" y="68"/>
                  </a:cubicBezTo>
                  <a:cubicBezTo>
                    <a:pt x="369" y="68"/>
                    <a:pt x="369" y="68"/>
                    <a:pt x="369" y="68"/>
                  </a:cubicBezTo>
                  <a:cubicBezTo>
                    <a:pt x="369" y="68"/>
                    <a:pt x="369" y="68"/>
                    <a:pt x="369" y="68"/>
                  </a:cubicBezTo>
                  <a:cubicBezTo>
                    <a:pt x="368" y="67"/>
                    <a:pt x="368" y="67"/>
                    <a:pt x="368" y="67"/>
                  </a:cubicBezTo>
                  <a:cubicBezTo>
                    <a:pt x="366" y="65"/>
                    <a:pt x="364" y="64"/>
                    <a:pt x="362" y="64"/>
                  </a:cubicBezTo>
                  <a:close/>
                  <a:moveTo>
                    <a:pt x="295" y="17"/>
                  </a:moveTo>
                  <a:cubicBezTo>
                    <a:pt x="292" y="17"/>
                    <a:pt x="289" y="18"/>
                    <a:pt x="288" y="21"/>
                  </a:cubicBezTo>
                  <a:cubicBezTo>
                    <a:pt x="287" y="25"/>
                    <a:pt x="288" y="29"/>
                    <a:pt x="292" y="30"/>
                  </a:cubicBezTo>
                  <a:cubicBezTo>
                    <a:pt x="304" y="36"/>
                    <a:pt x="316" y="42"/>
                    <a:pt x="327" y="50"/>
                  </a:cubicBezTo>
                  <a:cubicBezTo>
                    <a:pt x="328" y="51"/>
                    <a:pt x="330" y="51"/>
                    <a:pt x="331" y="51"/>
                  </a:cubicBezTo>
                  <a:cubicBezTo>
                    <a:pt x="333" y="51"/>
                    <a:pt x="336" y="50"/>
                    <a:pt x="337" y="48"/>
                  </a:cubicBezTo>
                  <a:cubicBezTo>
                    <a:pt x="339" y="45"/>
                    <a:pt x="338" y="41"/>
                    <a:pt x="335" y="38"/>
                  </a:cubicBezTo>
                  <a:cubicBezTo>
                    <a:pt x="327" y="33"/>
                    <a:pt x="319" y="28"/>
                    <a:pt x="311" y="24"/>
                  </a:cubicBezTo>
                  <a:cubicBezTo>
                    <a:pt x="311" y="24"/>
                    <a:pt x="311" y="24"/>
                    <a:pt x="311" y="24"/>
                  </a:cubicBezTo>
                  <a:cubicBezTo>
                    <a:pt x="311" y="24"/>
                    <a:pt x="311" y="23"/>
                    <a:pt x="311" y="23"/>
                  </a:cubicBezTo>
                  <a:cubicBezTo>
                    <a:pt x="311" y="23"/>
                    <a:pt x="311" y="23"/>
                    <a:pt x="311" y="23"/>
                  </a:cubicBezTo>
                  <a:cubicBezTo>
                    <a:pt x="311" y="23"/>
                    <a:pt x="311" y="23"/>
                    <a:pt x="311" y="23"/>
                  </a:cubicBezTo>
                  <a:cubicBezTo>
                    <a:pt x="311" y="23"/>
                    <a:pt x="311" y="23"/>
                    <a:pt x="311"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09" y="23"/>
                  </a:cubicBezTo>
                  <a:cubicBezTo>
                    <a:pt x="309" y="23"/>
                    <a:pt x="309" y="23"/>
                    <a:pt x="309" y="23"/>
                  </a:cubicBezTo>
                  <a:cubicBezTo>
                    <a:pt x="309" y="23"/>
                    <a:pt x="309" y="23"/>
                    <a:pt x="309" y="23"/>
                  </a:cubicBezTo>
                  <a:cubicBezTo>
                    <a:pt x="309" y="23"/>
                    <a:pt x="309" y="23"/>
                    <a:pt x="309" y="23"/>
                  </a:cubicBezTo>
                  <a:cubicBezTo>
                    <a:pt x="309" y="23"/>
                    <a:pt x="309" y="23"/>
                    <a:pt x="309" y="23"/>
                  </a:cubicBezTo>
                  <a:cubicBezTo>
                    <a:pt x="309" y="23"/>
                    <a:pt x="309" y="23"/>
                    <a:pt x="309" y="23"/>
                  </a:cubicBezTo>
                  <a:cubicBezTo>
                    <a:pt x="309" y="23"/>
                    <a:pt x="309" y="23"/>
                    <a:pt x="309" y="23"/>
                  </a:cubicBezTo>
                  <a:cubicBezTo>
                    <a:pt x="309" y="23"/>
                    <a:pt x="309" y="23"/>
                    <a:pt x="309" y="23"/>
                  </a:cubicBezTo>
                  <a:cubicBezTo>
                    <a:pt x="305" y="21"/>
                    <a:pt x="302" y="19"/>
                    <a:pt x="298" y="17"/>
                  </a:cubicBezTo>
                  <a:cubicBezTo>
                    <a:pt x="297" y="17"/>
                    <a:pt x="296" y="17"/>
                    <a:pt x="295" y="17"/>
                  </a:cubicBezTo>
                  <a:close/>
                </a:path>
              </a:pathLst>
            </a:custGeom>
            <a:solidFill>
              <a:srgbClr val="6D2077"/>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65" name="Freeform 11">
              <a:extLst>
                <a:ext uri="{FF2B5EF4-FFF2-40B4-BE49-F238E27FC236}">
                  <a16:creationId xmlns:a16="http://schemas.microsoft.com/office/drawing/2014/main" id="{F71DE777-46A0-4078-9250-3F770932DB27}"/>
                </a:ext>
              </a:extLst>
            </p:cNvPr>
            <p:cNvSpPr>
              <a:spLocks/>
            </p:cNvSpPr>
            <p:nvPr/>
          </p:nvSpPr>
          <p:spPr bwMode="auto">
            <a:xfrm>
              <a:off x="1083718" y="2071278"/>
              <a:ext cx="1661523" cy="828746"/>
            </a:xfrm>
            <a:custGeom>
              <a:avLst/>
              <a:gdLst>
                <a:gd name="T0" fmla="*/ 160 w 872"/>
                <a:gd name="T1" fmla="*/ 435 h 435"/>
                <a:gd name="T2" fmla="*/ 241 w 872"/>
                <a:gd name="T3" fmla="*/ 241 h 435"/>
                <a:gd name="T4" fmla="*/ 436 w 872"/>
                <a:gd name="T5" fmla="*/ 160 h 435"/>
                <a:gd name="T6" fmla="*/ 632 w 872"/>
                <a:gd name="T7" fmla="*/ 241 h 435"/>
                <a:gd name="T8" fmla="*/ 712 w 872"/>
                <a:gd name="T9" fmla="*/ 435 h 435"/>
                <a:gd name="T10" fmla="*/ 872 w 872"/>
                <a:gd name="T11" fmla="*/ 435 h 435"/>
                <a:gd name="T12" fmla="*/ 436 w 872"/>
                <a:gd name="T13" fmla="*/ 0 h 435"/>
                <a:gd name="T14" fmla="*/ 0 w 872"/>
                <a:gd name="T15" fmla="*/ 435 h 435"/>
                <a:gd name="T16" fmla="*/ 160 w 872"/>
                <a:gd name="T17"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2" h="435">
                  <a:moveTo>
                    <a:pt x="160" y="435"/>
                  </a:moveTo>
                  <a:cubicBezTo>
                    <a:pt x="160" y="359"/>
                    <a:pt x="191" y="291"/>
                    <a:pt x="241" y="241"/>
                  </a:cubicBezTo>
                  <a:cubicBezTo>
                    <a:pt x="291" y="191"/>
                    <a:pt x="359" y="160"/>
                    <a:pt x="436" y="160"/>
                  </a:cubicBezTo>
                  <a:cubicBezTo>
                    <a:pt x="513" y="160"/>
                    <a:pt x="581" y="191"/>
                    <a:pt x="632" y="241"/>
                  </a:cubicBezTo>
                  <a:cubicBezTo>
                    <a:pt x="681" y="291"/>
                    <a:pt x="712" y="359"/>
                    <a:pt x="712" y="435"/>
                  </a:cubicBezTo>
                  <a:cubicBezTo>
                    <a:pt x="872" y="435"/>
                    <a:pt x="872" y="435"/>
                    <a:pt x="872" y="435"/>
                  </a:cubicBezTo>
                  <a:cubicBezTo>
                    <a:pt x="872" y="195"/>
                    <a:pt x="677" y="0"/>
                    <a:pt x="436" y="0"/>
                  </a:cubicBezTo>
                  <a:cubicBezTo>
                    <a:pt x="195" y="0"/>
                    <a:pt x="0" y="195"/>
                    <a:pt x="0" y="435"/>
                  </a:cubicBezTo>
                  <a:lnTo>
                    <a:pt x="160" y="435"/>
                  </a:lnTo>
                  <a:close/>
                </a:path>
              </a:pathLst>
            </a:custGeom>
            <a:solidFill>
              <a:srgbClr val="43B02A"/>
            </a:solidFill>
            <a:ln>
              <a:noFill/>
            </a:ln>
            <a:effectLst/>
          </p:spPr>
          <p:txBody>
            <a:bodyPr vert="horz" wrap="square" lIns="91440" tIns="45720" rIns="91440" bIns="45720" numCol="1" anchor="t" anchorCtr="0" compatLnSpc="1">
              <a:prstTxWarp prst="textNoShape">
                <a:avLst/>
              </a:prstTxWarp>
            </a:bodyPr>
            <a:lstStyle/>
            <a:p>
              <a:pPr defTabSz="914400"/>
              <a:endParaRPr lang="en-US" sz="1800">
                <a:solidFill>
                  <a:srgbClr val="000000"/>
                </a:solidFill>
                <a:latin typeface="Microsoft JhengHei" panose="020B0604030504040204" pitchFamily="34" charset="-120"/>
              </a:endParaRPr>
            </a:p>
          </p:txBody>
        </p:sp>
        <p:sp>
          <p:nvSpPr>
            <p:cNvPr id="66" name="Freeform 12">
              <a:extLst>
                <a:ext uri="{FF2B5EF4-FFF2-40B4-BE49-F238E27FC236}">
                  <a16:creationId xmlns:a16="http://schemas.microsoft.com/office/drawing/2014/main" id="{48DE520C-9360-45E7-81C0-F93C7EEDA02F}"/>
                </a:ext>
              </a:extLst>
            </p:cNvPr>
            <p:cNvSpPr>
              <a:spLocks/>
            </p:cNvSpPr>
            <p:nvPr/>
          </p:nvSpPr>
          <p:spPr bwMode="auto">
            <a:xfrm rot="60000">
              <a:off x="2441221" y="2931193"/>
              <a:ext cx="1663942" cy="849320"/>
            </a:xfrm>
            <a:custGeom>
              <a:avLst/>
              <a:gdLst>
                <a:gd name="T0" fmla="*/ 872 w 873"/>
                <a:gd name="T1" fmla="*/ 0 h 465"/>
                <a:gd name="T2" fmla="*/ 714 w 873"/>
                <a:gd name="T3" fmla="*/ 0 h 465"/>
                <a:gd name="T4" fmla="*/ 713 w 873"/>
                <a:gd name="T5" fmla="*/ 28 h 465"/>
                <a:gd name="T6" fmla="*/ 632 w 873"/>
                <a:gd name="T7" fmla="*/ 224 h 465"/>
                <a:gd name="T8" fmla="*/ 437 w 873"/>
                <a:gd name="T9" fmla="*/ 305 h 465"/>
                <a:gd name="T10" fmla="*/ 241 w 873"/>
                <a:gd name="T11" fmla="*/ 224 h 465"/>
                <a:gd name="T12" fmla="*/ 160 w 873"/>
                <a:gd name="T13" fmla="*/ 28 h 465"/>
                <a:gd name="T14" fmla="*/ 161 w 873"/>
                <a:gd name="T15" fmla="*/ 25 h 465"/>
                <a:gd name="T16" fmla="*/ 1 w 873"/>
                <a:gd name="T17" fmla="*/ 25 h 465"/>
                <a:gd name="T18" fmla="*/ 0 w 873"/>
                <a:gd name="T19" fmla="*/ 28 h 465"/>
                <a:gd name="T20" fmla="*/ 437 w 873"/>
                <a:gd name="T21" fmla="*/ 465 h 465"/>
                <a:gd name="T22" fmla="*/ 873 w 873"/>
                <a:gd name="T23" fmla="*/ 28 h 465"/>
                <a:gd name="T24" fmla="*/ 872 w 873"/>
                <a:gd name="T25"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3" h="465">
                  <a:moveTo>
                    <a:pt x="872" y="0"/>
                  </a:moveTo>
                  <a:cubicBezTo>
                    <a:pt x="714" y="0"/>
                    <a:pt x="714" y="0"/>
                    <a:pt x="714" y="0"/>
                  </a:cubicBezTo>
                  <a:cubicBezTo>
                    <a:pt x="715" y="9"/>
                    <a:pt x="713" y="19"/>
                    <a:pt x="713" y="28"/>
                  </a:cubicBezTo>
                  <a:cubicBezTo>
                    <a:pt x="713" y="105"/>
                    <a:pt x="683" y="173"/>
                    <a:pt x="632" y="224"/>
                  </a:cubicBezTo>
                  <a:cubicBezTo>
                    <a:pt x="582" y="274"/>
                    <a:pt x="514" y="305"/>
                    <a:pt x="437" y="305"/>
                  </a:cubicBezTo>
                  <a:cubicBezTo>
                    <a:pt x="360" y="305"/>
                    <a:pt x="292" y="274"/>
                    <a:pt x="241" y="224"/>
                  </a:cubicBezTo>
                  <a:cubicBezTo>
                    <a:pt x="191" y="173"/>
                    <a:pt x="160" y="105"/>
                    <a:pt x="160" y="28"/>
                  </a:cubicBezTo>
                  <a:cubicBezTo>
                    <a:pt x="160" y="27"/>
                    <a:pt x="161" y="26"/>
                    <a:pt x="161" y="25"/>
                  </a:cubicBezTo>
                  <a:cubicBezTo>
                    <a:pt x="1" y="25"/>
                    <a:pt x="1" y="25"/>
                    <a:pt x="1" y="25"/>
                  </a:cubicBezTo>
                  <a:cubicBezTo>
                    <a:pt x="1" y="26"/>
                    <a:pt x="0" y="27"/>
                    <a:pt x="0" y="28"/>
                  </a:cubicBezTo>
                  <a:cubicBezTo>
                    <a:pt x="1" y="269"/>
                    <a:pt x="196" y="465"/>
                    <a:pt x="437" y="465"/>
                  </a:cubicBezTo>
                  <a:cubicBezTo>
                    <a:pt x="678" y="465"/>
                    <a:pt x="873" y="269"/>
                    <a:pt x="873" y="28"/>
                  </a:cubicBezTo>
                  <a:cubicBezTo>
                    <a:pt x="873" y="19"/>
                    <a:pt x="873" y="10"/>
                    <a:pt x="872" y="0"/>
                  </a:cubicBezTo>
                  <a:close/>
                </a:path>
              </a:pathLst>
            </a:custGeom>
            <a:solidFill>
              <a:srgbClr val="6D2077"/>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67" name="Freeform 21">
              <a:extLst>
                <a:ext uri="{FF2B5EF4-FFF2-40B4-BE49-F238E27FC236}">
                  <a16:creationId xmlns:a16="http://schemas.microsoft.com/office/drawing/2014/main" id="{32329423-5EFA-4F99-A11D-2A9766C386D7}"/>
                </a:ext>
              </a:extLst>
            </p:cNvPr>
            <p:cNvSpPr>
              <a:spLocks/>
            </p:cNvSpPr>
            <p:nvPr/>
          </p:nvSpPr>
          <p:spPr bwMode="auto">
            <a:xfrm>
              <a:off x="3798103" y="2071278"/>
              <a:ext cx="1663942" cy="828746"/>
            </a:xfrm>
            <a:custGeom>
              <a:avLst/>
              <a:gdLst>
                <a:gd name="T0" fmla="*/ 160 w 873"/>
                <a:gd name="T1" fmla="*/ 435 h 435"/>
                <a:gd name="T2" fmla="*/ 241 w 873"/>
                <a:gd name="T3" fmla="*/ 241 h 435"/>
                <a:gd name="T4" fmla="*/ 436 w 873"/>
                <a:gd name="T5" fmla="*/ 160 h 435"/>
                <a:gd name="T6" fmla="*/ 632 w 873"/>
                <a:gd name="T7" fmla="*/ 241 h 435"/>
                <a:gd name="T8" fmla="*/ 713 w 873"/>
                <a:gd name="T9" fmla="*/ 435 h 435"/>
                <a:gd name="T10" fmla="*/ 873 w 873"/>
                <a:gd name="T11" fmla="*/ 435 h 435"/>
                <a:gd name="T12" fmla="*/ 436 w 873"/>
                <a:gd name="T13" fmla="*/ 0 h 435"/>
                <a:gd name="T14" fmla="*/ 0 w 873"/>
                <a:gd name="T15" fmla="*/ 435 h 435"/>
                <a:gd name="T16" fmla="*/ 160 w 873"/>
                <a:gd name="T17"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3" h="435">
                  <a:moveTo>
                    <a:pt x="160" y="435"/>
                  </a:moveTo>
                  <a:cubicBezTo>
                    <a:pt x="160" y="359"/>
                    <a:pt x="191" y="291"/>
                    <a:pt x="241" y="241"/>
                  </a:cubicBezTo>
                  <a:cubicBezTo>
                    <a:pt x="291" y="191"/>
                    <a:pt x="360" y="160"/>
                    <a:pt x="436" y="160"/>
                  </a:cubicBezTo>
                  <a:cubicBezTo>
                    <a:pt x="513" y="160"/>
                    <a:pt x="581" y="191"/>
                    <a:pt x="632" y="241"/>
                  </a:cubicBezTo>
                  <a:cubicBezTo>
                    <a:pt x="682" y="291"/>
                    <a:pt x="712" y="359"/>
                    <a:pt x="713" y="435"/>
                  </a:cubicBezTo>
                  <a:cubicBezTo>
                    <a:pt x="873" y="435"/>
                    <a:pt x="873" y="435"/>
                    <a:pt x="873" y="435"/>
                  </a:cubicBezTo>
                  <a:cubicBezTo>
                    <a:pt x="872" y="195"/>
                    <a:pt x="677" y="0"/>
                    <a:pt x="436" y="0"/>
                  </a:cubicBezTo>
                  <a:cubicBezTo>
                    <a:pt x="196" y="0"/>
                    <a:pt x="0" y="195"/>
                    <a:pt x="0" y="435"/>
                  </a:cubicBezTo>
                  <a:lnTo>
                    <a:pt x="160" y="435"/>
                  </a:lnTo>
                  <a:close/>
                </a:path>
              </a:pathLst>
            </a:custGeom>
            <a:solidFill>
              <a:srgbClr val="005EB8"/>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69" name="Freeform 23">
              <a:extLst>
                <a:ext uri="{FF2B5EF4-FFF2-40B4-BE49-F238E27FC236}">
                  <a16:creationId xmlns:a16="http://schemas.microsoft.com/office/drawing/2014/main" id="{B6F77E6E-738C-4F89-A9C5-AEF07AC11CAB}"/>
                </a:ext>
              </a:extLst>
            </p:cNvPr>
            <p:cNvSpPr>
              <a:spLocks/>
            </p:cNvSpPr>
            <p:nvPr/>
          </p:nvSpPr>
          <p:spPr bwMode="auto">
            <a:xfrm rot="60000">
              <a:off x="5148111" y="2896638"/>
              <a:ext cx="1663942" cy="885985"/>
            </a:xfrm>
            <a:custGeom>
              <a:avLst/>
              <a:gdLst>
                <a:gd name="T0" fmla="*/ 872 w 873"/>
                <a:gd name="T1" fmla="*/ 0 h 465"/>
                <a:gd name="T2" fmla="*/ 711 w 873"/>
                <a:gd name="T3" fmla="*/ 0 h 465"/>
                <a:gd name="T4" fmla="*/ 713 w 873"/>
                <a:gd name="T5" fmla="*/ 28 h 465"/>
                <a:gd name="T6" fmla="*/ 632 w 873"/>
                <a:gd name="T7" fmla="*/ 224 h 465"/>
                <a:gd name="T8" fmla="*/ 436 w 873"/>
                <a:gd name="T9" fmla="*/ 305 h 465"/>
                <a:gd name="T10" fmla="*/ 241 w 873"/>
                <a:gd name="T11" fmla="*/ 224 h 465"/>
                <a:gd name="T12" fmla="*/ 160 w 873"/>
                <a:gd name="T13" fmla="*/ 28 h 465"/>
                <a:gd name="T14" fmla="*/ 160 w 873"/>
                <a:gd name="T15" fmla="*/ 25 h 465"/>
                <a:gd name="T16" fmla="*/ 0 w 873"/>
                <a:gd name="T17" fmla="*/ 25 h 465"/>
                <a:gd name="T18" fmla="*/ 0 w 873"/>
                <a:gd name="T19" fmla="*/ 28 h 465"/>
                <a:gd name="T20" fmla="*/ 436 w 873"/>
                <a:gd name="T21" fmla="*/ 465 h 465"/>
                <a:gd name="T22" fmla="*/ 873 w 873"/>
                <a:gd name="T23" fmla="*/ 28 h 465"/>
                <a:gd name="T24" fmla="*/ 872 w 873"/>
                <a:gd name="T25"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3" h="465">
                  <a:moveTo>
                    <a:pt x="872" y="0"/>
                  </a:moveTo>
                  <a:cubicBezTo>
                    <a:pt x="711" y="0"/>
                    <a:pt x="711" y="0"/>
                    <a:pt x="711" y="0"/>
                  </a:cubicBezTo>
                  <a:cubicBezTo>
                    <a:pt x="712" y="9"/>
                    <a:pt x="713" y="19"/>
                    <a:pt x="713" y="28"/>
                  </a:cubicBezTo>
                  <a:cubicBezTo>
                    <a:pt x="712" y="105"/>
                    <a:pt x="682" y="173"/>
                    <a:pt x="632" y="224"/>
                  </a:cubicBezTo>
                  <a:cubicBezTo>
                    <a:pt x="581" y="274"/>
                    <a:pt x="513" y="305"/>
                    <a:pt x="436" y="305"/>
                  </a:cubicBezTo>
                  <a:cubicBezTo>
                    <a:pt x="359" y="305"/>
                    <a:pt x="291" y="274"/>
                    <a:pt x="241" y="224"/>
                  </a:cubicBezTo>
                  <a:cubicBezTo>
                    <a:pt x="190" y="173"/>
                    <a:pt x="160" y="105"/>
                    <a:pt x="160" y="28"/>
                  </a:cubicBezTo>
                  <a:cubicBezTo>
                    <a:pt x="160" y="27"/>
                    <a:pt x="160" y="26"/>
                    <a:pt x="160" y="25"/>
                  </a:cubicBezTo>
                  <a:cubicBezTo>
                    <a:pt x="0" y="25"/>
                    <a:pt x="0" y="25"/>
                    <a:pt x="0" y="25"/>
                  </a:cubicBezTo>
                  <a:cubicBezTo>
                    <a:pt x="0" y="26"/>
                    <a:pt x="0" y="27"/>
                    <a:pt x="0" y="28"/>
                  </a:cubicBezTo>
                  <a:cubicBezTo>
                    <a:pt x="0" y="269"/>
                    <a:pt x="195" y="465"/>
                    <a:pt x="436" y="465"/>
                  </a:cubicBezTo>
                  <a:cubicBezTo>
                    <a:pt x="677" y="465"/>
                    <a:pt x="872" y="269"/>
                    <a:pt x="873" y="28"/>
                  </a:cubicBezTo>
                  <a:cubicBezTo>
                    <a:pt x="873" y="19"/>
                    <a:pt x="872" y="10"/>
                    <a:pt x="872" y="0"/>
                  </a:cubicBezTo>
                  <a:close/>
                </a:path>
              </a:pathLst>
            </a:custGeom>
            <a:solidFill>
              <a:srgbClr val="00A3A1"/>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70" name="Freeform 56">
              <a:extLst>
                <a:ext uri="{FF2B5EF4-FFF2-40B4-BE49-F238E27FC236}">
                  <a16:creationId xmlns:a16="http://schemas.microsoft.com/office/drawing/2014/main" id="{934CD893-953D-42D6-ADC9-5FC0BB5259E1}"/>
                </a:ext>
              </a:extLst>
            </p:cNvPr>
            <p:cNvSpPr>
              <a:spLocks/>
            </p:cNvSpPr>
            <p:nvPr/>
          </p:nvSpPr>
          <p:spPr bwMode="auto">
            <a:xfrm>
              <a:off x="832192" y="2970062"/>
              <a:ext cx="571577" cy="644329"/>
            </a:xfrm>
            <a:custGeom>
              <a:avLst/>
              <a:gdLst>
                <a:gd name="T0" fmla="*/ 299 w 300"/>
                <a:gd name="T1" fmla="*/ 0 h 443"/>
                <a:gd name="T2" fmla="*/ 140 w 300"/>
                <a:gd name="T3" fmla="*/ 0 h 443"/>
                <a:gd name="T4" fmla="*/ 139 w 300"/>
                <a:gd name="T5" fmla="*/ 28 h 443"/>
                <a:gd name="T6" fmla="*/ 59 w 300"/>
                <a:gd name="T7" fmla="*/ 224 h 443"/>
                <a:gd name="T8" fmla="*/ 0 w 300"/>
                <a:gd name="T9" fmla="*/ 269 h 443"/>
                <a:gd name="T10" fmla="*/ 0 w 300"/>
                <a:gd name="T11" fmla="*/ 443 h 443"/>
                <a:gd name="T12" fmla="*/ 300 w 300"/>
                <a:gd name="T13" fmla="*/ 28 h 443"/>
                <a:gd name="T14" fmla="*/ 299 w 300"/>
                <a:gd name="T15" fmla="*/ 0 h 4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443">
                  <a:moveTo>
                    <a:pt x="299" y="0"/>
                  </a:moveTo>
                  <a:cubicBezTo>
                    <a:pt x="140" y="0"/>
                    <a:pt x="140" y="0"/>
                    <a:pt x="140" y="0"/>
                  </a:cubicBezTo>
                  <a:cubicBezTo>
                    <a:pt x="140" y="17"/>
                    <a:pt x="140" y="19"/>
                    <a:pt x="139" y="28"/>
                  </a:cubicBezTo>
                  <a:cubicBezTo>
                    <a:pt x="138" y="105"/>
                    <a:pt x="109" y="173"/>
                    <a:pt x="59" y="224"/>
                  </a:cubicBezTo>
                  <a:cubicBezTo>
                    <a:pt x="41" y="241"/>
                    <a:pt x="22" y="256"/>
                    <a:pt x="0" y="269"/>
                  </a:cubicBezTo>
                  <a:cubicBezTo>
                    <a:pt x="0" y="443"/>
                    <a:pt x="0" y="443"/>
                    <a:pt x="0" y="443"/>
                  </a:cubicBezTo>
                  <a:cubicBezTo>
                    <a:pt x="174" y="386"/>
                    <a:pt x="300" y="222"/>
                    <a:pt x="300" y="28"/>
                  </a:cubicBezTo>
                  <a:cubicBezTo>
                    <a:pt x="300" y="19"/>
                    <a:pt x="300" y="10"/>
                    <a:pt x="299" y="0"/>
                  </a:cubicBezTo>
                  <a:close/>
                </a:path>
              </a:pathLst>
            </a:custGeom>
            <a:solidFill>
              <a:srgbClr val="009A44"/>
            </a:solidFill>
            <a:ln>
              <a:noFill/>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9A44"/>
                </a:solidFill>
                <a:effectLst/>
                <a:uLnTx/>
                <a:uFillTx/>
                <a:latin typeface="Microsoft JhengHei" panose="020B0604030504040204" pitchFamily="34" charset="-120"/>
              </a:endParaRPr>
            </a:p>
          </p:txBody>
        </p:sp>
        <p:grpSp>
          <p:nvGrpSpPr>
            <p:cNvPr id="72" name="群組 71">
              <a:extLst>
                <a:ext uri="{FF2B5EF4-FFF2-40B4-BE49-F238E27FC236}">
                  <a16:creationId xmlns:a16="http://schemas.microsoft.com/office/drawing/2014/main" id="{8EF86EA1-2D28-49A4-AF2D-75746385294F}"/>
                </a:ext>
              </a:extLst>
            </p:cNvPr>
            <p:cNvGrpSpPr/>
            <p:nvPr/>
          </p:nvGrpSpPr>
          <p:grpSpPr>
            <a:xfrm>
              <a:off x="1847393" y="3370837"/>
              <a:ext cx="121732" cy="226534"/>
              <a:chOff x="1767546" y="3969998"/>
              <a:chExt cx="121732" cy="226534"/>
            </a:xfrm>
            <a:solidFill>
              <a:srgbClr val="43B02A"/>
            </a:solidFill>
          </p:grpSpPr>
          <p:sp>
            <p:nvSpPr>
              <p:cNvPr id="73" name="Freeform 58">
                <a:extLst>
                  <a:ext uri="{FF2B5EF4-FFF2-40B4-BE49-F238E27FC236}">
                    <a16:creationId xmlns:a16="http://schemas.microsoft.com/office/drawing/2014/main" id="{F25B7942-9BCF-458B-86FB-9518096DAD30}"/>
                  </a:ext>
                </a:extLst>
              </p:cNvPr>
              <p:cNvSpPr>
                <a:spLocks/>
              </p:cNvSpPr>
              <p:nvPr/>
            </p:nvSpPr>
            <p:spPr bwMode="auto">
              <a:xfrm>
                <a:off x="1811080" y="3969998"/>
                <a:ext cx="34666" cy="187032"/>
              </a:xfrm>
              <a:custGeom>
                <a:avLst/>
                <a:gdLst>
                  <a:gd name="T0" fmla="*/ 0 w 18"/>
                  <a:gd name="T1" fmla="*/ 89 h 98"/>
                  <a:gd name="T2" fmla="*/ 0 w 18"/>
                  <a:gd name="T3" fmla="*/ 9 h 98"/>
                  <a:gd name="T4" fmla="*/ 9 w 18"/>
                  <a:gd name="T5" fmla="*/ 0 h 98"/>
                  <a:gd name="T6" fmla="*/ 9 w 18"/>
                  <a:gd name="T7" fmla="*/ 0 h 98"/>
                  <a:gd name="T8" fmla="*/ 18 w 18"/>
                  <a:gd name="T9" fmla="*/ 9 h 98"/>
                  <a:gd name="T10" fmla="*/ 18 w 18"/>
                  <a:gd name="T11" fmla="*/ 9 h 98"/>
                  <a:gd name="T12" fmla="*/ 18 w 18"/>
                  <a:gd name="T13" fmla="*/ 89 h 98"/>
                  <a:gd name="T14" fmla="*/ 9 w 18"/>
                  <a:gd name="T15" fmla="*/ 98 h 98"/>
                  <a:gd name="T16" fmla="*/ 9 w 18"/>
                  <a:gd name="T17" fmla="*/ 98 h 98"/>
                  <a:gd name="T18" fmla="*/ 0 w 18"/>
                  <a:gd name="T19" fmla="*/ 8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98">
                    <a:moveTo>
                      <a:pt x="0" y="89"/>
                    </a:moveTo>
                    <a:cubicBezTo>
                      <a:pt x="0" y="9"/>
                      <a:pt x="0" y="9"/>
                      <a:pt x="0" y="9"/>
                    </a:cubicBezTo>
                    <a:cubicBezTo>
                      <a:pt x="0" y="4"/>
                      <a:pt x="4" y="0"/>
                      <a:pt x="9" y="0"/>
                    </a:cubicBezTo>
                    <a:cubicBezTo>
                      <a:pt x="9" y="0"/>
                      <a:pt x="9" y="0"/>
                      <a:pt x="9" y="0"/>
                    </a:cubicBezTo>
                    <a:cubicBezTo>
                      <a:pt x="14" y="0"/>
                      <a:pt x="18" y="4"/>
                      <a:pt x="18" y="9"/>
                    </a:cubicBezTo>
                    <a:cubicBezTo>
                      <a:pt x="18" y="9"/>
                      <a:pt x="18" y="9"/>
                      <a:pt x="18" y="9"/>
                    </a:cubicBezTo>
                    <a:cubicBezTo>
                      <a:pt x="18" y="89"/>
                      <a:pt x="18" y="89"/>
                      <a:pt x="18" y="89"/>
                    </a:cubicBezTo>
                    <a:cubicBezTo>
                      <a:pt x="18" y="94"/>
                      <a:pt x="14" y="98"/>
                      <a:pt x="9" y="98"/>
                    </a:cubicBezTo>
                    <a:cubicBezTo>
                      <a:pt x="9" y="98"/>
                      <a:pt x="9" y="98"/>
                      <a:pt x="9" y="98"/>
                    </a:cubicBezTo>
                    <a:cubicBezTo>
                      <a:pt x="4" y="98"/>
                      <a:pt x="0" y="94"/>
                      <a:pt x="0" y="89"/>
                    </a:cubicBezTo>
                    <a:close/>
                  </a:path>
                </a:pathLst>
              </a:custGeom>
              <a:grpFill/>
              <a:ln w="9525">
                <a:solidFill>
                  <a:srgbClr val="43B02A"/>
                </a:solid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74" name="Oval 59">
                <a:extLst>
                  <a:ext uri="{FF2B5EF4-FFF2-40B4-BE49-F238E27FC236}">
                    <a16:creationId xmlns:a16="http://schemas.microsoft.com/office/drawing/2014/main" id="{4E3EBDA4-0271-4DA6-80A9-6E19460EDFA7}"/>
                  </a:ext>
                </a:extLst>
              </p:cNvPr>
              <p:cNvSpPr>
                <a:spLocks noChangeArrowheads="1"/>
              </p:cNvSpPr>
              <p:nvPr/>
            </p:nvSpPr>
            <p:spPr bwMode="auto">
              <a:xfrm>
                <a:off x="1767546" y="4076412"/>
                <a:ext cx="121732" cy="120120"/>
              </a:xfrm>
              <a:prstGeom prst="ellipse">
                <a:avLst/>
              </a:prstGeom>
              <a:solidFill>
                <a:srgbClr val="43B02A"/>
              </a:solidFill>
              <a:ln w="55563" cap="flat">
                <a:solidFill>
                  <a:srgbClr val="43B02A"/>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grpSp>
        <p:grpSp>
          <p:nvGrpSpPr>
            <p:cNvPr id="75" name="群組 74">
              <a:extLst>
                <a:ext uri="{FF2B5EF4-FFF2-40B4-BE49-F238E27FC236}">
                  <a16:creationId xmlns:a16="http://schemas.microsoft.com/office/drawing/2014/main" id="{4B4E1473-AB8E-4450-8A95-DB9A23297E6B}"/>
                </a:ext>
              </a:extLst>
            </p:cNvPr>
            <p:cNvGrpSpPr/>
            <p:nvPr/>
          </p:nvGrpSpPr>
          <p:grpSpPr>
            <a:xfrm>
              <a:off x="3220077" y="2222033"/>
              <a:ext cx="121732" cy="226535"/>
              <a:chOff x="3134010" y="2864734"/>
              <a:chExt cx="121732" cy="226535"/>
            </a:xfrm>
          </p:grpSpPr>
          <p:sp>
            <p:nvSpPr>
              <p:cNvPr id="76" name="Freeform 70">
                <a:extLst>
                  <a:ext uri="{FF2B5EF4-FFF2-40B4-BE49-F238E27FC236}">
                    <a16:creationId xmlns:a16="http://schemas.microsoft.com/office/drawing/2014/main" id="{5A0F7C2E-AED7-4789-AC35-5AF3C9E5BBCE}"/>
                  </a:ext>
                </a:extLst>
              </p:cNvPr>
              <p:cNvSpPr>
                <a:spLocks/>
              </p:cNvSpPr>
              <p:nvPr/>
            </p:nvSpPr>
            <p:spPr bwMode="auto">
              <a:xfrm>
                <a:off x="3177946" y="2906655"/>
                <a:ext cx="33860" cy="184614"/>
              </a:xfrm>
              <a:custGeom>
                <a:avLst/>
                <a:gdLst>
                  <a:gd name="T0" fmla="*/ 18 w 18"/>
                  <a:gd name="T1" fmla="*/ 9 h 97"/>
                  <a:gd name="T2" fmla="*/ 18 w 18"/>
                  <a:gd name="T3" fmla="*/ 89 h 97"/>
                  <a:gd name="T4" fmla="*/ 9 w 18"/>
                  <a:gd name="T5" fmla="*/ 97 h 97"/>
                  <a:gd name="T6" fmla="*/ 9 w 18"/>
                  <a:gd name="T7" fmla="*/ 97 h 97"/>
                  <a:gd name="T8" fmla="*/ 0 w 18"/>
                  <a:gd name="T9" fmla="*/ 89 h 97"/>
                  <a:gd name="T10" fmla="*/ 0 w 18"/>
                  <a:gd name="T11" fmla="*/ 89 h 97"/>
                  <a:gd name="T12" fmla="*/ 0 w 18"/>
                  <a:gd name="T13" fmla="*/ 9 h 97"/>
                  <a:gd name="T14" fmla="*/ 9 w 18"/>
                  <a:gd name="T15" fmla="*/ 0 h 97"/>
                  <a:gd name="T16" fmla="*/ 9 w 18"/>
                  <a:gd name="T17" fmla="*/ 0 h 97"/>
                  <a:gd name="T18" fmla="*/ 18 w 18"/>
                  <a:gd name="T19" fmla="*/ 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97">
                    <a:moveTo>
                      <a:pt x="18" y="9"/>
                    </a:moveTo>
                    <a:cubicBezTo>
                      <a:pt x="18" y="89"/>
                      <a:pt x="18" y="89"/>
                      <a:pt x="18" y="89"/>
                    </a:cubicBezTo>
                    <a:cubicBezTo>
                      <a:pt x="18" y="94"/>
                      <a:pt x="14" y="97"/>
                      <a:pt x="9" y="97"/>
                    </a:cubicBezTo>
                    <a:cubicBezTo>
                      <a:pt x="9" y="97"/>
                      <a:pt x="9" y="97"/>
                      <a:pt x="9" y="97"/>
                    </a:cubicBezTo>
                    <a:cubicBezTo>
                      <a:pt x="4" y="97"/>
                      <a:pt x="0" y="94"/>
                      <a:pt x="0" y="89"/>
                    </a:cubicBezTo>
                    <a:cubicBezTo>
                      <a:pt x="0" y="89"/>
                      <a:pt x="0" y="89"/>
                      <a:pt x="0" y="89"/>
                    </a:cubicBezTo>
                    <a:cubicBezTo>
                      <a:pt x="0" y="9"/>
                      <a:pt x="0" y="9"/>
                      <a:pt x="0" y="9"/>
                    </a:cubicBezTo>
                    <a:cubicBezTo>
                      <a:pt x="0" y="4"/>
                      <a:pt x="4" y="0"/>
                      <a:pt x="9" y="0"/>
                    </a:cubicBezTo>
                    <a:cubicBezTo>
                      <a:pt x="9" y="0"/>
                      <a:pt x="9" y="0"/>
                      <a:pt x="9" y="0"/>
                    </a:cubicBezTo>
                    <a:cubicBezTo>
                      <a:pt x="14" y="0"/>
                      <a:pt x="18" y="4"/>
                      <a:pt x="18" y="9"/>
                    </a:cubicBezTo>
                    <a:close/>
                  </a:path>
                </a:pathLst>
              </a:custGeom>
              <a:solidFill>
                <a:srgbClr val="6D2077"/>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77" name="Oval 71">
                <a:extLst>
                  <a:ext uri="{FF2B5EF4-FFF2-40B4-BE49-F238E27FC236}">
                    <a16:creationId xmlns:a16="http://schemas.microsoft.com/office/drawing/2014/main" id="{345CE959-C8C3-4350-8A09-3BED669AF767}"/>
                  </a:ext>
                </a:extLst>
              </p:cNvPr>
              <p:cNvSpPr>
                <a:spLocks noChangeArrowheads="1"/>
              </p:cNvSpPr>
              <p:nvPr/>
            </p:nvSpPr>
            <p:spPr bwMode="auto">
              <a:xfrm>
                <a:off x="3134010" y="2864734"/>
                <a:ext cx="121732" cy="121732"/>
              </a:xfrm>
              <a:prstGeom prst="ellipse">
                <a:avLst/>
              </a:prstGeom>
              <a:solidFill>
                <a:srgbClr val="FFFFFF"/>
              </a:solidFill>
              <a:ln w="55563" cap="flat">
                <a:solidFill>
                  <a:srgbClr val="6D2077"/>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grpSp>
        <p:sp>
          <p:nvSpPr>
            <p:cNvPr id="80" name="橢圓 79">
              <a:extLst>
                <a:ext uri="{FF2B5EF4-FFF2-40B4-BE49-F238E27FC236}">
                  <a16:creationId xmlns:a16="http://schemas.microsoft.com/office/drawing/2014/main" id="{F72770CA-7EE0-484A-B85A-CF16C7BB34A3}"/>
                </a:ext>
              </a:extLst>
            </p:cNvPr>
            <p:cNvSpPr/>
            <p:nvPr/>
          </p:nvSpPr>
          <p:spPr>
            <a:xfrm>
              <a:off x="1590479" y="2569977"/>
              <a:ext cx="648000" cy="648000"/>
            </a:xfrm>
            <a:prstGeom prst="ellipse">
              <a:avLst/>
            </a:prstGeom>
            <a:solidFill>
              <a:srgbClr val="43B02A"/>
            </a:solidFill>
            <a:ln>
              <a:noFill/>
            </a:ln>
            <a:effectLst/>
          </p:spPr>
          <p:txBody>
            <a:bodyPr vert="horz" wrap="square" lIns="91440" tIns="45720" rIns="91440" bIns="45720" numCol="1" anchor="t" anchorCtr="0" compatLnSpc="1">
              <a:prstTxWarp prst="textNoShape">
                <a:avLst/>
              </a:prstTxWarp>
            </a:bodyPr>
            <a:lstStyle/>
            <a:p>
              <a:pPr defTabSz="914400"/>
              <a:endParaRPr lang="zh-TW" altLang="en-US" sz="1800" err="1">
                <a:solidFill>
                  <a:srgbClr val="000000"/>
                </a:solidFill>
              </a:endParaRPr>
            </a:p>
          </p:txBody>
        </p:sp>
        <p:sp>
          <p:nvSpPr>
            <p:cNvPr id="81" name="矩形 80">
              <a:extLst>
                <a:ext uri="{FF2B5EF4-FFF2-40B4-BE49-F238E27FC236}">
                  <a16:creationId xmlns:a16="http://schemas.microsoft.com/office/drawing/2014/main" id="{14E03226-2E9D-41E3-BADD-ECE0077F5D6A}"/>
                </a:ext>
              </a:extLst>
            </p:cNvPr>
            <p:cNvSpPr/>
            <p:nvPr/>
          </p:nvSpPr>
          <p:spPr>
            <a:xfrm>
              <a:off x="1570684" y="2772553"/>
              <a:ext cx="586830" cy="276999"/>
            </a:xfrm>
            <a:prstGeom prst="rect">
              <a:avLst/>
            </a:prstGeom>
          </p:spPr>
          <p:txBody>
            <a:bodyPr wrap="none">
              <a:spAutoFit/>
            </a:bodyPr>
            <a:lstStyle/>
            <a:p>
              <a:pPr defTabSz="914400"/>
              <a:r>
                <a:rPr lang="en-US" altLang="zh-TW" sz="1200">
                  <a:solidFill>
                    <a:srgbClr val="FFFFFF"/>
                  </a:solidFill>
                  <a:latin typeface="Microsoft JhengHei" panose="020B0604030504040204" pitchFamily="34" charset="-120"/>
                  <a:ea typeface="Microsoft JhengHei" panose="020B0604030504040204" pitchFamily="34" charset="-120"/>
                </a:rPr>
                <a:t>STEP 5</a:t>
              </a:r>
              <a:endParaRPr lang="zh-TW" altLang="en-US" sz="1200">
                <a:solidFill>
                  <a:srgbClr val="FFFFFF"/>
                </a:solidFill>
                <a:latin typeface="Microsoft JhengHei" panose="020B0604030504040204" pitchFamily="34" charset="-120"/>
                <a:ea typeface="Microsoft JhengHei" panose="020B0604030504040204" pitchFamily="34" charset="-120"/>
              </a:endParaRPr>
            </a:p>
          </p:txBody>
        </p:sp>
        <p:sp>
          <p:nvSpPr>
            <p:cNvPr id="82" name="橢圓 81">
              <a:extLst>
                <a:ext uri="{FF2B5EF4-FFF2-40B4-BE49-F238E27FC236}">
                  <a16:creationId xmlns:a16="http://schemas.microsoft.com/office/drawing/2014/main" id="{329EC2BB-0049-453C-A909-280C368C36B9}"/>
                </a:ext>
              </a:extLst>
            </p:cNvPr>
            <p:cNvSpPr/>
            <p:nvPr/>
          </p:nvSpPr>
          <p:spPr>
            <a:xfrm>
              <a:off x="2956943" y="2569977"/>
              <a:ext cx="648000" cy="648000"/>
            </a:xfrm>
            <a:prstGeom prst="ellipse">
              <a:avLst/>
            </a:prstGeom>
            <a:solidFill>
              <a:srgbClr val="6D2077"/>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srgbClr val="FFFFFF"/>
                </a:solidFill>
                <a:effectLst/>
                <a:uLnTx/>
                <a:uFillTx/>
                <a:latin typeface="Microsoft JhengHei" panose="020B0604030504040204" pitchFamily="34" charset="-120"/>
                <a:cs typeface="+mn-cs"/>
              </a:endParaRPr>
            </a:p>
          </p:txBody>
        </p:sp>
        <p:sp>
          <p:nvSpPr>
            <p:cNvPr id="83" name="橢圓 82">
              <a:extLst>
                <a:ext uri="{FF2B5EF4-FFF2-40B4-BE49-F238E27FC236}">
                  <a16:creationId xmlns:a16="http://schemas.microsoft.com/office/drawing/2014/main" id="{64674DFB-0E7D-4233-A8B3-624B33293025}"/>
                </a:ext>
              </a:extLst>
            </p:cNvPr>
            <p:cNvSpPr/>
            <p:nvPr/>
          </p:nvSpPr>
          <p:spPr>
            <a:xfrm>
              <a:off x="4308949" y="2568777"/>
              <a:ext cx="648000" cy="648000"/>
            </a:xfrm>
            <a:prstGeom prst="ellipse">
              <a:avLst/>
            </a:prstGeom>
            <a:solidFill>
              <a:srgbClr val="005EB8"/>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srgbClr val="FFFFFF"/>
                </a:solidFill>
                <a:effectLst/>
                <a:uLnTx/>
                <a:uFillTx/>
                <a:latin typeface="Microsoft JhengHei" panose="020B0604030504040204" pitchFamily="34" charset="-120"/>
                <a:cs typeface="+mn-cs"/>
              </a:endParaRPr>
            </a:p>
          </p:txBody>
        </p:sp>
        <p:grpSp>
          <p:nvGrpSpPr>
            <p:cNvPr id="84" name="群組 83">
              <a:extLst>
                <a:ext uri="{FF2B5EF4-FFF2-40B4-BE49-F238E27FC236}">
                  <a16:creationId xmlns:a16="http://schemas.microsoft.com/office/drawing/2014/main" id="{07E1A289-477D-43BE-8FD0-749DC207029E}"/>
                </a:ext>
              </a:extLst>
            </p:cNvPr>
            <p:cNvGrpSpPr/>
            <p:nvPr/>
          </p:nvGrpSpPr>
          <p:grpSpPr>
            <a:xfrm>
              <a:off x="5604738" y="2488875"/>
              <a:ext cx="811816" cy="810204"/>
              <a:chOff x="5518671" y="3131576"/>
              <a:chExt cx="811816" cy="810204"/>
            </a:xfrm>
          </p:grpSpPr>
          <p:sp>
            <p:nvSpPr>
              <p:cNvPr id="85" name="Freeform 10">
                <a:extLst>
                  <a:ext uri="{FF2B5EF4-FFF2-40B4-BE49-F238E27FC236}">
                    <a16:creationId xmlns:a16="http://schemas.microsoft.com/office/drawing/2014/main" id="{853C8652-D717-4498-B340-2530F4DCD50F}"/>
                  </a:ext>
                </a:extLst>
              </p:cNvPr>
              <p:cNvSpPr>
                <a:spLocks noEditPoints="1"/>
              </p:cNvSpPr>
              <p:nvPr/>
            </p:nvSpPr>
            <p:spPr bwMode="auto">
              <a:xfrm>
                <a:off x="5518671" y="3131576"/>
                <a:ext cx="811816" cy="810204"/>
              </a:xfrm>
              <a:custGeom>
                <a:avLst/>
                <a:gdLst>
                  <a:gd name="T0" fmla="*/ 214 w 426"/>
                  <a:gd name="T1" fmla="*/ 14 h 425"/>
                  <a:gd name="T2" fmla="*/ 111 w 426"/>
                  <a:gd name="T3" fmla="*/ 26 h 425"/>
                  <a:gd name="T4" fmla="*/ 109 w 426"/>
                  <a:gd name="T5" fmla="*/ 27 h 425"/>
                  <a:gd name="T6" fmla="*/ 104 w 426"/>
                  <a:gd name="T7" fmla="*/ 29 h 425"/>
                  <a:gd name="T8" fmla="*/ 103 w 426"/>
                  <a:gd name="T9" fmla="*/ 30 h 425"/>
                  <a:gd name="T10" fmla="*/ 101 w 426"/>
                  <a:gd name="T11" fmla="*/ 31 h 425"/>
                  <a:gd name="T12" fmla="*/ 98 w 426"/>
                  <a:gd name="T13" fmla="*/ 33 h 425"/>
                  <a:gd name="T14" fmla="*/ 97 w 426"/>
                  <a:gd name="T15" fmla="*/ 34 h 425"/>
                  <a:gd name="T16" fmla="*/ 96 w 426"/>
                  <a:gd name="T17" fmla="*/ 51 h 425"/>
                  <a:gd name="T18" fmla="*/ 69 w 426"/>
                  <a:gd name="T19" fmla="*/ 66 h 425"/>
                  <a:gd name="T20" fmla="*/ 4 w 426"/>
                  <a:gd name="T21" fmla="*/ 173 h 425"/>
                  <a:gd name="T22" fmla="*/ 3 w 426"/>
                  <a:gd name="T23" fmla="*/ 175 h 425"/>
                  <a:gd name="T24" fmla="*/ 3 w 426"/>
                  <a:gd name="T25" fmla="*/ 177 h 425"/>
                  <a:gd name="T26" fmla="*/ 3 w 426"/>
                  <a:gd name="T27" fmla="*/ 179 h 425"/>
                  <a:gd name="T28" fmla="*/ 23 w 426"/>
                  <a:gd name="T29" fmla="*/ 134 h 425"/>
                  <a:gd name="T30" fmla="*/ 2 w 426"/>
                  <a:gd name="T31" fmla="*/ 243 h 425"/>
                  <a:gd name="T32" fmla="*/ 3 w 426"/>
                  <a:gd name="T33" fmla="*/ 245 h 425"/>
                  <a:gd name="T34" fmla="*/ 3 w 426"/>
                  <a:gd name="T35" fmla="*/ 247 h 425"/>
                  <a:gd name="T36" fmla="*/ 3 w 426"/>
                  <a:gd name="T37" fmla="*/ 249 h 425"/>
                  <a:gd name="T38" fmla="*/ 4 w 426"/>
                  <a:gd name="T39" fmla="*/ 251 h 425"/>
                  <a:gd name="T40" fmla="*/ 4 w 426"/>
                  <a:gd name="T41" fmla="*/ 253 h 425"/>
                  <a:gd name="T42" fmla="*/ 4 w 426"/>
                  <a:gd name="T43" fmla="*/ 255 h 425"/>
                  <a:gd name="T44" fmla="*/ 5 w 426"/>
                  <a:gd name="T45" fmla="*/ 257 h 425"/>
                  <a:gd name="T46" fmla="*/ 5 w 426"/>
                  <a:gd name="T47" fmla="*/ 259 h 425"/>
                  <a:gd name="T48" fmla="*/ 22 w 426"/>
                  <a:gd name="T49" fmla="*/ 306 h 425"/>
                  <a:gd name="T50" fmla="*/ 75 w 426"/>
                  <a:gd name="T51" fmla="*/ 375 h 425"/>
                  <a:gd name="T52" fmla="*/ 76 w 426"/>
                  <a:gd name="T53" fmla="*/ 376 h 425"/>
                  <a:gd name="T54" fmla="*/ 78 w 426"/>
                  <a:gd name="T55" fmla="*/ 377 h 425"/>
                  <a:gd name="T56" fmla="*/ 80 w 426"/>
                  <a:gd name="T57" fmla="*/ 379 h 425"/>
                  <a:gd name="T58" fmla="*/ 79 w 426"/>
                  <a:gd name="T59" fmla="*/ 361 h 425"/>
                  <a:gd name="T60" fmla="*/ 151 w 426"/>
                  <a:gd name="T61" fmla="*/ 416 h 425"/>
                  <a:gd name="T62" fmla="*/ 192 w 426"/>
                  <a:gd name="T63" fmla="*/ 410 h 425"/>
                  <a:gd name="T64" fmla="*/ 244 w 426"/>
                  <a:gd name="T65" fmla="*/ 423 h 425"/>
                  <a:gd name="T66" fmla="*/ 246 w 426"/>
                  <a:gd name="T67" fmla="*/ 423 h 425"/>
                  <a:gd name="T68" fmla="*/ 248 w 426"/>
                  <a:gd name="T69" fmla="*/ 423 h 425"/>
                  <a:gd name="T70" fmla="*/ 250 w 426"/>
                  <a:gd name="T71" fmla="*/ 422 h 425"/>
                  <a:gd name="T72" fmla="*/ 252 w 426"/>
                  <a:gd name="T73" fmla="*/ 422 h 425"/>
                  <a:gd name="T74" fmla="*/ 254 w 426"/>
                  <a:gd name="T75" fmla="*/ 422 h 425"/>
                  <a:gd name="T76" fmla="*/ 256 w 426"/>
                  <a:gd name="T77" fmla="*/ 421 h 425"/>
                  <a:gd name="T78" fmla="*/ 342 w 426"/>
                  <a:gd name="T79" fmla="*/ 382 h 425"/>
                  <a:gd name="T80" fmla="*/ 343 w 426"/>
                  <a:gd name="T81" fmla="*/ 381 h 425"/>
                  <a:gd name="T82" fmla="*/ 346 w 426"/>
                  <a:gd name="T83" fmla="*/ 379 h 425"/>
                  <a:gd name="T84" fmla="*/ 381 w 426"/>
                  <a:gd name="T85" fmla="*/ 343 h 425"/>
                  <a:gd name="T86" fmla="*/ 401 w 426"/>
                  <a:gd name="T87" fmla="*/ 297 h 425"/>
                  <a:gd name="T88" fmla="*/ 404 w 426"/>
                  <a:gd name="T89" fmla="*/ 135 h 425"/>
                  <a:gd name="T90" fmla="*/ 415 w 426"/>
                  <a:gd name="T91" fmla="*/ 145 h 425"/>
                  <a:gd name="T92" fmla="*/ 414 w 426"/>
                  <a:gd name="T93" fmla="*/ 143 h 425"/>
                  <a:gd name="T94" fmla="*/ 406 w 426"/>
                  <a:gd name="T95" fmla="*/ 135 h 425"/>
                  <a:gd name="T96" fmla="*/ 292 w 426"/>
                  <a:gd name="T97" fmla="*/ 30 h 425"/>
                  <a:gd name="T98" fmla="*/ 322 w 426"/>
                  <a:gd name="T99" fmla="*/ 29 h 425"/>
                  <a:gd name="T100" fmla="*/ 320 w 426"/>
                  <a:gd name="T101" fmla="*/ 28 h 425"/>
                  <a:gd name="T102" fmla="*/ 317 w 426"/>
                  <a:gd name="T103" fmla="*/ 26 h 425"/>
                  <a:gd name="T104" fmla="*/ 315 w 426"/>
                  <a:gd name="T105" fmla="*/ 25 h 425"/>
                  <a:gd name="T106" fmla="*/ 313 w 426"/>
                  <a:gd name="T107" fmla="*/ 25 h 425"/>
                  <a:gd name="T108" fmla="*/ 311 w 426"/>
                  <a:gd name="T109" fmla="*/ 23 h 425"/>
                  <a:gd name="T110" fmla="*/ 309 w 426"/>
                  <a:gd name="T111" fmla="*/ 22 h 425"/>
                  <a:gd name="T112" fmla="*/ 307 w 426"/>
                  <a:gd name="T113" fmla="*/ 22 h 425"/>
                  <a:gd name="T114" fmla="*/ 303 w 426"/>
                  <a:gd name="T115" fmla="*/ 19 h 425"/>
                  <a:gd name="T116" fmla="*/ 301 w 426"/>
                  <a:gd name="T117" fmla="*/ 19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6" h="425">
                    <a:moveTo>
                      <a:pt x="213" y="0"/>
                    </a:moveTo>
                    <a:cubicBezTo>
                      <a:pt x="212" y="0"/>
                      <a:pt x="211" y="0"/>
                      <a:pt x="211" y="0"/>
                    </a:cubicBezTo>
                    <a:cubicBezTo>
                      <a:pt x="211" y="0"/>
                      <a:pt x="211" y="0"/>
                      <a:pt x="211" y="0"/>
                    </a:cubicBezTo>
                    <a:cubicBezTo>
                      <a:pt x="210" y="0"/>
                      <a:pt x="210" y="0"/>
                      <a:pt x="210" y="0"/>
                    </a:cubicBezTo>
                    <a:cubicBezTo>
                      <a:pt x="210" y="0"/>
                      <a:pt x="210" y="0"/>
                      <a:pt x="210" y="0"/>
                    </a:cubicBezTo>
                    <a:cubicBezTo>
                      <a:pt x="196" y="0"/>
                      <a:pt x="183" y="1"/>
                      <a:pt x="170" y="4"/>
                    </a:cubicBezTo>
                    <a:cubicBezTo>
                      <a:pt x="166" y="5"/>
                      <a:pt x="164" y="9"/>
                      <a:pt x="165" y="12"/>
                    </a:cubicBezTo>
                    <a:cubicBezTo>
                      <a:pt x="165" y="16"/>
                      <a:pt x="168" y="18"/>
                      <a:pt x="172" y="18"/>
                    </a:cubicBezTo>
                    <a:cubicBezTo>
                      <a:pt x="172" y="18"/>
                      <a:pt x="173" y="18"/>
                      <a:pt x="173" y="18"/>
                    </a:cubicBezTo>
                    <a:cubicBezTo>
                      <a:pt x="186" y="15"/>
                      <a:pt x="200" y="14"/>
                      <a:pt x="213" y="14"/>
                    </a:cubicBezTo>
                    <a:cubicBezTo>
                      <a:pt x="213" y="14"/>
                      <a:pt x="213" y="14"/>
                      <a:pt x="214" y="14"/>
                    </a:cubicBezTo>
                    <a:cubicBezTo>
                      <a:pt x="214" y="14"/>
                      <a:pt x="214" y="14"/>
                      <a:pt x="214" y="14"/>
                    </a:cubicBezTo>
                    <a:cubicBezTo>
                      <a:pt x="228" y="14"/>
                      <a:pt x="241" y="16"/>
                      <a:pt x="254" y="18"/>
                    </a:cubicBezTo>
                    <a:cubicBezTo>
                      <a:pt x="255" y="18"/>
                      <a:pt x="255" y="18"/>
                      <a:pt x="256" y="18"/>
                    </a:cubicBezTo>
                    <a:cubicBezTo>
                      <a:pt x="259" y="18"/>
                      <a:pt x="262" y="16"/>
                      <a:pt x="263" y="13"/>
                    </a:cubicBezTo>
                    <a:cubicBezTo>
                      <a:pt x="263" y="9"/>
                      <a:pt x="261" y="5"/>
                      <a:pt x="257" y="4"/>
                    </a:cubicBezTo>
                    <a:cubicBezTo>
                      <a:pt x="243" y="1"/>
                      <a:pt x="229" y="0"/>
                      <a:pt x="214" y="0"/>
                    </a:cubicBezTo>
                    <a:cubicBezTo>
                      <a:pt x="214" y="0"/>
                      <a:pt x="214" y="0"/>
                      <a:pt x="214" y="0"/>
                    </a:cubicBezTo>
                    <a:cubicBezTo>
                      <a:pt x="213" y="0"/>
                      <a:pt x="213" y="0"/>
                      <a:pt x="213" y="0"/>
                    </a:cubicBezTo>
                    <a:cubicBezTo>
                      <a:pt x="213" y="0"/>
                      <a:pt x="213" y="0"/>
                      <a:pt x="213" y="0"/>
                    </a:cubicBezTo>
                    <a:close/>
                    <a:moveTo>
                      <a:pt x="132" y="16"/>
                    </a:moveTo>
                    <a:cubicBezTo>
                      <a:pt x="131" y="16"/>
                      <a:pt x="130" y="16"/>
                      <a:pt x="129" y="17"/>
                    </a:cubicBezTo>
                    <a:cubicBezTo>
                      <a:pt x="123" y="20"/>
                      <a:pt x="117" y="23"/>
                      <a:pt x="111" y="26"/>
                    </a:cubicBezTo>
                    <a:cubicBezTo>
                      <a:pt x="111" y="26"/>
                      <a:pt x="111" y="26"/>
                      <a:pt x="111" y="26"/>
                    </a:cubicBezTo>
                    <a:cubicBezTo>
                      <a:pt x="111" y="26"/>
                      <a:pt x="110" y="26"/>
                      <a:pt x="110" y="26"/>
                    </a:cubicBezTo>
                    <a:cubicBezTo>
                      <a:pt x="110" y="26"/>
                      <a:pt x="110" y="26"/>
                      <a:pt x="110" y="26"/>
                    </a:cubicBezTo>
                    <a:cubicBezTo>
                      <a:pt x="110" y="26"/>
                      <a:pt x="110" y="26"/>
                      <a:pt x="110" y="26"/>
                    </a:cubicBezTo>
                    <a:cubicBezTo>
                      <a:pt x="110" y="26"/>
                      <a:pt x="110" y="26"/>
                      <a:pt x="110" y="26"/>
                    </a:cubicBezTo>
                    <a:cubicBezTo>
                      <a:pt x="110" y="26"/>
                      <a:pt x="110" y="26"/>
                      <a:pt x="110" y="26"/>
                    </a:cubicBezTo>
                    <a:cubicBezTo>
                      <a:pt x="110" y="26"/>
                      <a:pt x="110" y="26"/>
                      <a:pt x="110" y="26"/>
                    </a:cubicBezTo>
                    <a:cubicBezTo>
                      <a:pt x="110" y="26"/>
                      <a:pt x="110" y="26"/>
                      <a:pt x="109" y="27"/>
                    </a:cubicBezTo>
                    <a:cubicBezTo>
                      <a:pt x="109" y="27"/>
                      <a:pt x="109" y="27"/>
                      <a:pt x="109" y="27"/>
                    </a:cubicBezTo>
                    <a:cubicBezTo>
                      <a:pt x="109" y="27"/>
                      <a:pt x="109" y="27"/>
                      <a:pt x="109" y="27"/>
                    </a:cubicBezTo>
                    <a:cubicBezTo>
                      <a:pt x="109" y="27"/>
                      <a:pt x="109" y="27"/>
                      <a:pt x="109" y="27"/>
                    </a:cubicBezTo>
                    <a:cubicBezTo>
                      <a:pt x="109" y="27"/>
                      <a:pt x="109" y="27"/>
                      <a:pt x="109" y="27"/>
                    </a:cubicBezTo>
                    <a:cubicBezTo>
                      <a:pt x="109" y="27"/>
                      <a:pt x="109" y="27"/>
                      <a:pt x="109" y="27"/>
                    </a:cubicBezTo>
                    <a:cubicBezTo>
                      <a:pt x="109" y="27"/>
                      <a:pt x="109" y="27"/>
                      <a:pt x="109" y="27"/>
                    </a:cubicBezTo>
                    <a:cubicBezTo>
                      <a:pt x="109" y="27"/>
                      <a:pt x="109" y="27"/>
                      <a:pt x="109" y="27"/>
                    </a:cubicBezTo>
                    <a:cubicBezTo>
                      <a:pt x="108" y="27"/>
                      <a:pt x="108" y="27"/>
                      <a:pt x="108" y="27"/>
                    </a:cubicBezTo>
                    <a:cubicBezTo>
                      <a:pt x="108" y="27"/>
                      <a:pt x="108" y="27"/>
                      <a:pt x="108" y="27"/>
                    </a:cubicBezTo>
                    <a:cubicBezTo>
                      <a:pt x="107" y="28"/>
                      <a:pt x="106" y="28"/>
                      <a:pt x="105" y="29"/>
                    </a:cubicBezTo>
                    <a:cubicBezTo>
                      <a:pt x="105" y="29"/>
                      <a:pt x="105" y="29"/>
                      <a:pt x="105" y="29"/>
                    </a:cubicBezTo>
                    <a:cubicBezTo>
                      <a:pt x="105" y="29"/>
                      <a:pt x="105" y="29"/>
                      <a:pt x="105" y="29"/>
                    </a:cubicBezTo>
                    <a:cubicBezTo>
                      <a:pt x="105" y="29"/>
                      <a:pt x="105" y="29"/>
                      <a:pt x="105" y="29"/>
                    </a:cubicBezTo>
                    <a:cubicBezTo>
                      <a:pt x="105" y="29"/>
                      <a:pt x="105" y="29"/>
                      <a:pt x="105" y="29"/>
                    </a:cubicBezTo>
                    <a:cubicBezTo>
                      <a:pt x="105" y="29"/>
                      <a:pt x="105" y="29"/>
                      <a:pt x="105" y="29"/>
                    </a:cubicBezTo>
                    <a:cubicBezTo>
                      <a:pt x="105" y="29"/>
                      <a:pt x="105" y="29"/>
                      <a:pt x="105" y="29"/>
                    </a:cubicBezTo>
                    <a:cubicBezTo>
                      <a:pt x="104" y="29"/>
                      <a:pt x="104" y="29"/>
                      <a:pt x="104" y="29"/>
                    </a:cubicBezTo>
                    <a:cubicBezTo>
                      <a:pt x="104" y="29"/>
                      <a:pt x="104" y="29"/>
                      <a:pt x="104" y="30"/>
                    </a:cubicBezTo>
                    <a:cubicBezTo>
                      <a:pt x="104" y="30"/>
                      <a:pt x="104" y="30"/>
                      <a:pt x="104" y="30"/>
                    </a:cubicBezTo>
                    <a:cubicBezTo>
                      <a:pt x="104" y="30"/>
                      <a:pt x="104" y="30"/>
                      <a:pt x="104" y="30"/>
                    </a:cubicBezTo>
                    <a:cubicBezTo>
                      <a:pt x="104" y="30"/>
                      <a:pt x="104" y="30"/>
                      <a:pt x="104" y="30"/>
                    </a:cubicBezTo>
                    <a:cubicBezTo>
                      <a:pt x="104" y="30"/>
                      <a:pt x="104" y="30"/>
                      <a:pt x="104" y="30"/>
                    </a:cubicBezTo>
                    <a:cubicBezTo>
                      <a:pt x="104" y="30"/>
                      <a:pt x="104" y="30"/>
                      <a:pt x="104" y="30"/>
                    </a:cubicBezTo>
                    <a:cubicBezTo>
                      <a:pt x="104" y="30"/>
                      <a:pt x="103" y="30"/>
                      <a:pt x="103" y="30"/>
                    </a:cubicBezTo>
                    <a:cubicBezTo>
                      <a:pt x="103" y="30"/>
                      <a:pt x="103" y="30"/>
                      <a:pt x="103" y="30"/>
                    </a:cubicBezTo>
                    <a:cubicBezTo>
                      <a:pt x="103" y="30"/>
                      <a:pt x="103" y="30"/>
                      <a:pt x="103" y="30"/>
                    </a:cubicBezTo>
                    <a:cubicBezTo>
                      <a:pt x="103" y="30"/>
                      <a:pt x="103" y="30"/>
                      <a:pt x="103" y="30"/>
                    </a:cubicBezTo>
                    <a:cubicBezTo>
                      <a:pt x="103" y="30"/>
                      <a:pt x="103" y="30"/>
                      <a:pt x="103" y="30"/>
                    </a:cubicBezTo>
                    <a:cubicBezTo>
                      <a:pt x="103" y="30"/>
                      <a:pt x="103" y="30"/>
                      <a:pt x="103" y="30"/>
                    </a:cubicBezTo>
                    <a:cubicBezTo>
                      <a:pt x="103" y="30"/>
                      <a:pt x="103" y="31"/>
                      <a:pt x="103" y="31"/>
                    </a:cubicBezTo>
                    <a:cubicBezTo>
                      <a:pt x="102" y="31"/>
                      <a:pt x="102" y="31"/>
                      <a:pt x="102" y="31"/>
                    </a:cubicBezTo>
                    <a:cubicBezTo>
                      <a:pt x="102" y="31"/>
                      <a:pt x="102" y="31"/>
                      <a:pt x="102" y="31"/>
                    </a:cubicBezTo>
                    <a:cubicBezTo>
                      <a:pt x="102" y="31"/>
                      <a:pt x="102" y="31"/>
                      <a:pt x="102" y="31"/>
                    </a:cubicBezTo>
                    <a:cubicBezTo>
                      <a:pt x="102" y="31"/>
                      <a:pt x="102" y="31"/>
                      <a:pt x="102" y="31"/>
                    </a:cubicBezTo>
                    <a:cubicBezTo>
                      <a:pt x="102" y="31"/>
                      <a:pt x="102" y="31"/>
                      <a:pt x="102" y="31"/>
                    </a:cubicBezTo>
                    <a:cubicBezTo>
                      <a:pt x="102" y="31"/>
                      <a:pt x="102" y="31"/>
                      <a:pt x="102" y="31"/>
                    </a:cubicBezTo>
                    <a:cubicBezTo>
                      <a:pt x="102" y="31"/>
                      <a:pt x="102" y="31"/>
                      <a:pt x="102" y="31"/>
                    </a:cubicBezTo>
                    <a:cubicBezTo>
                      <a:pt x="102" y="31"/>
                      <a:pt x="101" y="31"/>
                      <a:pt x="101" y="31"/>
                    </a:cubicBezTo>
                    <a:cubicBezTo>
                      <a:pt x="101" y="31"/>
                      <a:pt x="101" y="31"/>
                      <a:pt x="101" y="31"/>
                    </a:cubicBezTo>
                    <a:cubicBezTo>
                      <a:pt x="101" y="31"/>
                      <a:pt x="101" y="31"/>
                      <a:pt x="101" y="31"/>
                    </a:cubicBezTo>
                    <a:cubicBezTo>
                      <a:pt x="101" y="31"/>
                      <a:pt x="101" y="31"/>
                      <a:pt x="101" y="31"/>
                    </a:cubicBezTo>
                    <a:cubicBezTo>
                      <a:pt x="101" y="32"/>
                      <a:pt x="100" y="32"/>
                      <a:pt x="100" y="32"/>
                    </a:cubicBezTo>
                    <a:cubicBezTo>
                      <a:pt x="100" y="32"/>
                      <a:pt x="100" y="32"/>
                      <a:pt x="100" y="32"/>
                    </a:cubicBezTo>
                    <a:cubicBezTo>
                      <a:pt x="100" y="32"/>
                      <a:pt x="100" y="32"/>
                      <a:pt x="100" y="32"/>
                    </a:cubicBezTo>
                    <a:cubicBezTo>
                      <a:pt x="100" y="32"/>
                      <a:pt x="100" y="32"/>
                      <a:pt x="100" y="32"/>
                    </a:cubicBezTo>
                    <a:cubicBezTo>
                      <a:pt x="99" y="32"/>
                      <a:pt x="99" y="32"/>
                      <a:pt x="99" y="33"/>
                    </a:cubicBezTo>
                    <a:cubicBezTo>
                      <a:pt x="99" y="33"/>
                      <a:pt x="99" y="33"/>
                      <a:pt x="99" y="33"/>
                    </a:cubicBezTo>
                    <a:cubicBezTo>
                      <a:pt x="99" y="33"/>
                      <a:pt x="99" y="33"/>
                      <a:pt x="99" y="33"/>
                    </a:cubicBezTo>
                    <a:cubicBezTo>
                      <a:pt x="99" y="33"/>
                      <a:pt x="99" y="33"/>
                      <a:pt x="99" y="33"/>
                    </a:cubicBezTo>
                    <a:cubicBezTo>
                      <a:pt x="99" y="33"/>
                      <a:pt x="99" y="33"/>
                      <a:pt x="99" y="33"/>
                    </a:cubicBezTo>
                    <a:cubicBezTo>
                      <a:pt x="99" y="33"/>
                      <a:pt x="99" y="33"/>
                      <a:pt x="99" y="33"/>
                    </a:cubicBezTo>
                    <a:cubicBezTo>
                      <a:pt x="99" y="33"/>
                      <a:pt x="99" y="33"/>
                      <a:pt x="99" y="33"/>
                    </a:cubicBezTo>
                    <a:cubicBezTo>
                      <a:pt x="98" y="33"/>
                      <a:pt x="98" y="33"/>
                      <a:pt x="98" y="33"/>
                    </a:cubicBezTo>
                    <a:cubicBezTo>
                      <a:pt x="98" y="33"/>
                      <a:pt x="98" y="33"/>
                      <a:pt x="98" y="33"/>
                    </a:cubicBezTo>
                    <a:cubicBezTo>
                      <a:pt x="98" y="33"/>
                      <a:pt x="98" y="33"/>
                      <a:pt x="98" y="33"/>
                    </a:cubicBezTo>
                    <a:cubicBezTo>
                      <a:pt x="98" y="33"/>
                      <a:pt x="98" y="33"/>
                      <a:pt x="98" y="33"/>
                    </a:cubicBezTo>
                    <a:cubicBezTo>
                      <a:pt x="98" y="33"/>
                      <a:pt x="98" y="33"/>
                      <a:pt x="98" y="33"/>
                    </a:cubicBezTo>
                    <a:cubicBezTo>
                      <a:pt x="98" y="34"/>
                      <a:pt x="98" y="34"/>
                      <a:pt x="98" y="34"/>
                    </a:cubicBezTo>
                    <a:cubicBezTo>
                      <a:pt x="98" y="34"/>
                      <a:pt x="98" y="34"/>
                      <a:pt x="98" y="34"/>
                    </a:cubicBezTo>
                    <a:cubicBezTo>
                      <a:pt x="98" y="34"/>
                      <a:pt x="97" y="34"/>
                      <a:pt x="97" y="34"/>
                    </a:cubicBezTo>
                    <a:cubicBezTo>
                      <a:pt x="97" y="34"/>
                      <a:pt x="97" y="34"/>
                      <a:pt x="97" y="34"/>
                    </a:cubicBezTo>
                    <a:cubicBezTo>
                      <a:pt x="97" y="34"/>
                      <a:pt x="97" y="34"/>
                      <a:pt x="97" y="34"/>
                    </a:cubicBezTo>
                    <a:cubicBezTo>
                      <a:pt x="97" y="34"/>
                      <a:pt x="97" y="34"/>
                      <a:pt x="97" y="34"/>
                    </a:cubicBezTo>
                    <a:cubicBezTo>
                      <a:pt x="97" y="34"/>
                      <a:pt x="97" y="34"/>
                      <a:pt x="97" y="34"/>
                    </a:cubicBezTo>
                    <a:cubicBezTo>
                      <a:pt x="97" y="34"/>
                      <a:pt x="97" y="34"/>
                      <a:pt x="97" y="34"/>
                    </a:cubicBezTo>
                    <a:cubicBezTo>
                      <a:pt x="97" y="34"/>
                      <a:pt x="97" y="34"/>
                      <a:pt x="97" y="34"/>
                    </a:cubicBezTo>
                    <a:cubicBezTo>
                      <a:pt x="97" y="34"/>
                      <a:pt x="97" y="34"/>
                      <a:pt x="96" y="34"/>
                    </a:cubicBezTo>
                    <a:cubicBezTo>
                      <a:pt x="96" y="34"/>
                      <a:pt x="96" y="34"/>
                      <a:pt x="96" y="34"/>
                    </a:cubicBezTo>
                    <a:cubicBezTo>
                      <a:pt x="96" y="34"/>
                      <a:pt x="96" y="35"/>
                      <a:pt x="96" y="35"/>
                    </a:cubicBezTo>
                    <a:cubicBezTo>
                      <a:pt x="96" y="35"/>
                      <a:pt x="96" y="35"/>
                      <a:pt x="96" y="35"/>
                    </a:cubicBezTo>
                    <a:cubicBezTo>
                      <a:pt x="96" y="35"/>
                      <a:pt x="96" y="35"/>
                      <a:pt x="96" y="35"/>
                    </a:cubicBezTo>
                    <a:cubicBezTo>
                      <a:pt x="96" y="35"/>
                      <a:pt x="96" y="35"/>
                      <a:pt x="96" y="35"/>
                    </a:cubicBezTo>
                    <a:cubicBezTo>
                      <a:pt x="96" y="35"/>
                      <a:pt x="96" y="35"/>
                      <a:pt x="96" y="35"/>
                    </a:cubicBezTo>
                    <a:cubicBezTo>
                      <a:pt x="96" y="35"/>
                      <a:pt x="96" y="35"/>
                      <a:pt x="96" y="35"/>
                    </a:cubicBezTo>
                    <a:cubicBezTo>
                      <a:pt x="94" y="36"/>
                      <a:pt x="93" y="37"/>
                      <a:pt x="91" y="38"/>
                    </a:cubicBezTo>
                    <a:cubicBezTo>
                      <a:pt x="88" y="40"/>
                      <a:pt x="87" y="44"/>
                      <a:pt x="90" y="48"/>
                    </a:cubicBezTo>
                    <a:cubicBezTo>
                      <a:pt x="91" y="50"/>
                      <a:pt x="93" y="51"/>
                      <a:pt x="96" y="51"/>
                    </a:cubicBezTo>
                    <a:cubicBezTo>
                      <a:pt x="97" y="51"/>
                      <a:pt x="98" y="50"/>
                      <a:pt x="100" y="50"/>
                    </a:cubicBezTo>
                    <a:cubicBezTo>
                      <a:pt x="111" y="42"/>
                      <a:pt x="123" y="35"/>
                      <a:pt x="135" y="30"/>
                    </a:cubicBezTo>
                    <a:cubicBezTo>
                      <a:pt x="138" y="28"/>
                      <a:pt x="140" y="24"/>
                      <a:pt x="139" y="21"/>
                    </a:cubicBezTo>
                    <a:cubicBezTo>
                      <a:pt x="137" y="18"/>
                      <a:pt x="135" y="16"/>
                      <a:pt x="132" y="16"/>
                    </a:cubicBezTo>
                    <a:close/>
                    <a:moveTo>
                      <a:pt x="64" y="64"/>
                    </a:moveTo>
                    <a:cubicBezTo>
                      <a:pt x="62" y="64"/>
                      <a:pt x="60" y="64"/>
                      <a:pt x="59" y="66"/>
                    </a:cubicBezTo>
                    <a:cubicBezTo>
                      <a:pt x="49" y="76"/>
                      <a:pt x="40" y="88"/>
                      <a:pt x="32" y="100"/>
                    </a:cubicBezTo>
                    <a:cubicBezTo>
                      <a:pt x="30" y="103"/>
                      <a:pt x="31" y="108"/>
                      <a:pt x="35" y="110"/>
                    </a:cubicBezTo>
                    <a:cubicBezTo>
                      <a:pt x="36" y="110"/>
                      <a:pt x="37" y="111"/>
                      <a:pt x="39" y="111"/>
                    </a:cubicBezTo>
                    <a:cubicBezTo>
                      <a:pt x="41" y="111"/>
                      <a:pt x="43" y="110"/>
                      <a:pt x="45" y="107"/>
                    </a:cubicBezTo>
                    <a:cubicBezTo>
                      <a:pt x="52" y="96"/>
                      <a:pt x="60" y="85"/>
                      <a:pt x="69" y="76"/>
                    </a:cubicBezTo>
                    <a:cubicBezTo>
                      <a:pt x="72" y="73"/>
                      <a:pt x="72" y="68"/>
                      <a:pt x="69" y="66"/>
                    </a:cubicBezTo>
                    <a:cubicBezTo>
                      <a:pt x="68" y="64"/>
                      <a:pt x="66" y="64"/>
                      <a:pt x="64" y="64"/>
                    </a:cubicBezTo>
                    <a:close/>
                    <a:moveTo>
                      <a:pt x="20" y="134"/>
                    </a:moveTo>
                    <a:cubicBezTo>
                      <a:pt x="17" y="134"/>
                      <a:pt x="14" y="136"/>
                      <a:pt x="13" y="138"/>
                    </a:cubicBezTo>
                    <a:cubicBezTo>
                      <a:pt x="9" y="149"/>
                      <a:pt x="6" y="160"/>
                      <a:pt x="4" y="172"/>
                    </a:cubicBezTo>
                    <a:cubicBezTo>
                      <a:pt x="4" y="172"/>
                      <a:pt x="4" y="172"/>
                      <a:pt x="4" y="172"/>
                    </a:cubicBezTo>
                    <a:cubicBezTo>
                      <a:pt x="4" y="172"/>
                      <a:pt x="4" y="172"/>
                      <a:pt x="4" y="172"/>
                    </a:cubicBezTo>
                    <a:cubicBezTo>
                      <a:pt x="4" y="172"/>
                      <a:pt x="4" y="172"/>
                      <a:pt x="4" y="172"/>
                    </a:cubicBezTo>
                    <a:cubicBezTo>
                      <a:pt x="4" y="172"/>
                      <a:pt x="4" y="172"/>
                      <a:pt x="4" y="172"/>
                    </a:cubicBezTo>
                    <a:cubicBezTo>
                      <a:pt x="4" y="172"/>
                      <a:pt x="4" y="172"/>
                      <a:pt x="4" y="172"/>
                    </a:cubicBezTo>
                    <a:cubicBezTo>
                      <a:pt x="4" y="172"/>
                      <a:pt x="4" y="173"/>
                      <a:pt x="4" y="173"/>
                    </a:cubicBezTo>
                    <a:cubicBezTo>
                      <a:pt x="4" y="173"/>
                      <a:pt x="4" y="173"/>
                      <a:pt x="4" y="173"/>
                    </a:cubicBezTo>
                    <a:cubicBezTo>
                      <a:pt x="4" y="173"/>
                      <a:pt x="4" y="173"/>
                      <a:pt x="4" y="173"/>
                    </a:cubicBezTo>
                    <a:cubicBezTo>
                      <a:pt x="4" y="173"/>
                      <a:pt x="4" y="173"/>
                      <a:pt x="4" y="173"/>
                    </a:cubicBezTo>
                    <a:cubicBezTo>
                      <a:pt x="4" y="173"/>
                      <a:pt x="4" y="173"/>
                      <a:pt x="4" y="173"/>
                    </a:cubicBezTo>
                    <a:cubicBezTo>
                      <a:pt x="4" y="173"/>
                      <a:pt x="4" y="173"/>
                      <a:pt x="4" y="173"/>
                    </a:cubicBezTo>
                    <a:cubicBezTo>
                      <a:pt x="4" y="173"/>
                      <a:pt x="4" y="174"/>
                      <a:pt x="4" y="174"/>
                    </a:cubicBezTo>
                    <a:cubicBezTo>
                      <a:pt x="4" y="174"/>
                      <a:pt x="4" y="174"/>
                      <a:pt x="4" y="174"/>
                    </a:cubicBezTo>
                    <a:cubicBezTo>
                      <a:pt x="4" y="174"/>
                      <a:pt x="4" y="174"/>
                      <a:pt x="4" y="174"/>
                    </a:cubicBezTo>
                    <a:cubicBezTo>
                      <a:pt x="4" y="174"/>
                      <a:pt x="4" y="174"/>
                      <a:pt x="4" y="174"/>
                    </a:cubicBezTo>
                    <a:cubicBezTo>
                      <a:pt x="4" y="174"/>
                      <a:pt x="4" y="174"/>
                      <a:pt x="4" y="174"/>
                    </a:cubicBezTo>
                    <a:cubicBezTo>
                      <a:pt x="4" y="174"/>
                      <a:pt x="4" y="174"/>
                      <a:pt x="4" y="174"/>
                    </a:cubicBezTo>
                    <a:cubicBezTo>
                      <a:pt x="4" y="174"/>
                      <a:pt x="4" y="175"/>
                      <a:pt x="4" y="175"/>
                    </a:cubicBezTo>
                    <a:cubicBezTo>
                      <a:pt x="3" y="175"/>
                      <a:pt x="3" y="175"/>
                      <a:pt x="3" y="175"/>
                    </a:cubicBezTo>
                    <a:cubicBezTo>
                      <a:pt x="3" y="175"/>
                      <a:pt x="3" y="175"/>
                      <a:pt x="3" y="175"/>
                    </a:cubicBezTo>
                    <a:cubicBezTo>
                      <a:pt x="3" y="175"/>
                      <a:pt x="3" y="175"/>
                      <a:pt x="3" y="175"/>
                    </a:cubicBezTo>
                    <a:cubicBezTo>
                      <a:pt x="3" y="175"/>
                      <a:pt x="3" y="175"/>
                      <a:pt x="3" y="175"/>
                    </a:cubicBezTo>
                    <a:cubicBezTo>
                      <a:pt x="3" y="175"/>
                      <a:pt x="3" y="175"/>
                      <a:pt x="3" y="175"/>
                    </a:cubicBezTo>
                    <a:cubicBezTo>
                      <a:pt x="3" y="175"/>
                      <a:pt x="3" y="176"/>
                      <a:pt x="3" y="176"/>
                    </a:cubicBezTo>
                    <a:cubicBezTo>
                      <a:pt x="3" y="176"/>
                      <a:pt x="3" y="176"/>
                      <a:pt x="3" y="176"/>
                    </a:cubicBezTo>
                    <a:cubicBezTo>
                      <a:pt x="3" y="176"/>
                      <a:pt x="3" y="176"/>
                      <a:pt x="3" y="176"/>
                    </a:cubicBezTo>
                    <a:cubicBezTo>
                      <a:pt x="3" y="176"/>
                      <a:pt x="3" y="176"/>
                      <a:pt x="3" y="176"/>
                    </a:cubicBezTo>
                    <a:cubicBezTo>
                      <a:pt x="3" y="176"/>
                      <a:pt x="3" y="176"/>
                      <a:pt x="3" y="176"/>
                    </a:cubicBezTo>
                    <a:cubicBezTo>
                      <a:pt x="3" y="176"/>
                      <a:pt x="3" y="176"/>
                      <a:pt x="3" y="176"/>
                    </a:cubicBezTo>
                    <a:cubicBezTo>
                      <a:pt x="3" y="176"/>
                      <a:pt x="3" y="177"/>
                      <a:pt x="3" y="177"/>
                    </a:cubicBezTo>
                    <a:cubicBezTo>
                      <a:pt x="3" y="177"/>
                      <a:pt x="3" y="177"/>
                      <a:pt x="3" y="177"/>
                    </a:cubicBezTo>
                    <a:cubicBezTo>
                      <a:pt x="3" y="177"/>
                      <a:pt x="3" y="177"/>
                      <a:pt x="3" y="177"/>
                    </a:cubicBezTo>
                    <a:cubicBezTo>
                      <a:pt x="3" y="177"/>
                      <a:pt x="3" y="177"/>
                      <a:pt x="3" y="177"/>
                    </a:cubicBezTo>
                    <a:cubicBezTo>
                      <a:pt x="3" y="177"/>
                      <a:pt x="3" y="177"/>
                      <a:pt x="3" y="177"/>
                    </a:cubicBezTo>
                    <a:cubicBezTo>
                      <a:pt x="3" y="177"/>
                      <a:pt x="3" y="177"/>
                      <a:pt x="3" y="177"/>
                    </a:cubicBezTo>
                    <a:cubicBezTo>
                      <a:pt x="3" y="177"/>
                      <a:pt x="3" y="178"/>
                      <a:pt x="3" y="178"/>
                    </a:cubicBezTo>
                    <a:cubicBezTo>
                      <a:pt x="3" y="178"/>
                      <a:pt x="3" y="178"/>
                      <a:pt x="3" y="178"/>
                    </a:cubicBezTo>
                    <a:cubicBezTo>
                      <a:pt x="3" y="178"/>
                      <a:pt x="3" y="178"/>
                      <a:pt x="3" y="178"/>
                    </a:cubicBezTo>
                    <a:cubicBezTo>
                      <a:pt x="3" y="178"/>
                      <a:pt x="3" y="178"/>
                      <a:pt x="3" y="178"/>
                    </a:cubicBezTo>
                    <a:cubicBezTo>
                      <a:pt x="3" y="178"/>
                      <a:pt x="3" y="178"/>
                      <a:pt x="3" y="178"/>
                    </a:cubicBezTo>
                    <a:cubicBezTo>
                      <a:pt x="3" y="178"/>
                      <a:pt x="3" y="178"/>
                      <a:pt x="3" y="178"/>
                    </a:cubicBezTo>
                    <a:cubicBezTo>
                      <a:pt x="3" y="178"/>
                      <a:pt x="3" y="179"/>
                      <a:pt x="3" y="179"/>
                    </a:cubicBezTo>
                    <a:cubicBezTo>
                      <a:pt x="3" y="179"/>
                      <a:pt x="3" y="179"/>
                      <a:pt x="3" y="179"/>
                    </a:cubicBezTo>
                    <a:cubicBezTo>
                      <a:pt x="3" y="179"/>
                      <a:pt x="3" y="179"/>
                      <a:pt x="3" y="179"/>
                    </a:cubicBezTo>
                    <a:cubicBezTo>
                      <a:pt x="3" y="179"/>
                      <a:pt x="3" y="179"/>
                      <a:pt x="3" y="179"/>
                    </a:cubicBezTo>
                    <a:cubicBezTo>
                      <a:pt x="3" y="179"/>
                      <a:pt x="3" y="179"/>
                      <a:pt x="3" y="179"/>
                    </a:cubicBezTo>
                    <a:cubicBezTo>
                      <a:pt x="3" y="179"/>
                      <a:pt x="3" y="179"/>
                      <a:pt x="3" y="179"/>
                    </a:cubicBezTo>
                    <a:cubicBezTo>
                      <a:pt x="3" y="179"/>
                      <a:pt x="3" y="180"/>
                      <a:pt x="3" y="180"/>
                    </a:cubicBezTo>
                    <a:cubicBezTo>
                      <a:pt x="3" y="180"/>
                      <a:pt x="3" y="180"/>
                      <a:pt x="3" y="180"/>
                    </a:cubicBezTo>
                    <a:cubicBezTo>
                      <a:pt x="3" y="180"/>
                      <a:pt x="3" y="180"/>
                      <a:pt x="3" y="180"/>
                    </a:cubicBezTo>
                    <a:cubicBezTo>
                      <a:pt x="3" y="180"/>
                      <a:pt x="3" y="180"/>
                      <a:pt x="3" y="180"/>
                    </a:cubicBezTo>
                    <a:cubicBezTo>
                      <a:pt x="2" y="184"/>
                      <a:pt x="5" y="188"/>
                      <a:pt x="9" y="188"/>
                    </a:cubicBezTo>
                    <a:cubicBezTo>
                      <a:pt x="9" y="188"/>
                      <a:pt x="9" y="188"/>
                      <a:pt x="10" y="188"/>
                    </a:cubicBezTo>
                    <a:cubicBezTo>
                      <a:pt x="13" y="188"/>
                      <a:pt x="16" y="186"/>
                      <a:pt x="17" y="182"/>
                    </a:cubicBezTo>
                    <a:cubicBezTo>
                      <a:pt x="19" y="169"/>
                      <a:pt x="22" y="156"/>
                      <a:pt x="27" y="143"/>
                    </a:cubicBezTo>
                    <a:cubicBezTo>
                      <a:pt x="28" y="140"/>
                      <a:pt x="26" y="136"/>
                      <a:pt x="23" y="134"/>
                    </a:cubicBezTo>
                    <a:cubicBezTo>
                      <a:pt x="22" y="134"/>
                      <a:pt x="21" y="134"/>
                      <a:pt x="20" y="134"/>
                    </a:cubicBezTo>
                    <a:close/>
                    <a:moveTo>
                      <a:pt x="8" y="216"/>
                    </a:moveTo>
                    <a:cubicBezTo>
                      <a:pt x="7" y="216"/>
                      <a:pt x="7" y="216"/>
                      <a:pt x="7" y="216"/>
                    </a:cubicBezTo>
                    <a:cubicBezTo>
                      <a:pt x="3" y="216"/>
                      <a:pt x="0" y="219"/>
                      <a:pt x="0" y="223"/>
                    </a:cubicBezTo>
                    <a:cubicBezTo>
                      <a:pt x="1" y="229"/>
                      <a:pt x="1" y="235"/>
                      <a:pt x="2" y="241"/>
                    </a:cubicBezTo>
                    <a:cubicBezTo>
                      <a:pt x="2" y="241"/>
                      <a:pt x="2" y="241"/>
                      <a:pt x="2" y="241"/>
                    </a:cubicBezTo>
                    <a:cubicBezTo>
                      <a:pt x="2" y="241"/>
                      <a:pt x="2" y="241"/>
                      <a:pt x="2" y="242"/>
                    </a:cubicBezTo>
                    <a:cubicBezTo>
                      <a:pt x="2" y="242"/>
                      <a:pt x="2" y="242"/>
                      <a:pt x="2" y="242"/>
                    </a:cubicBezTo>
                    <a:cubicBezTo>
                      <a:pt x="2" y="242"/>
                      <a:pt x="2" y="242"/>
                      <a:pt x="2" y="242"/>
                    </a:cubicBezTo>
                    <a:cubicBezTo>
                      <a:pt x="2" y="242"/>
                      <a:pt x="2" y="242"/>
                      <a:pt x="2" y="242"/>
                    </a:cubicBezTo>
                    <a:cubicBezTo>
                      <a:pt x="2" y="243"/>
                      <a:pt x="2" y="243"/>
                      <a:pt x="2" y="243"/>
                    </a:cubicBezTo>
                    <a:cubicBezTo>
                      <a:pt x="2" y="243"/>
                      <a:pt x="2" y="243"/>
                      <a:pt x="2" y="243"/>
                    </a:cubicBezTo>
                    <a:cubicBezTo>
                      <a:pt x="2" y="243"/>
                      <a:pt x="2" y="243"/>
                      <a:pt x="2" y="243"/>
                    </a:cubicBezTo>
                    <a:cubicBezTo>
                      <a:pt x="2" y="243"/>
                      <a:pt x="2" y="243"/>
                      <a:pt x="2" y="243"/>
                    </a:cubicBezTo>
                    <a:cubicBezTo>
                      <a:pt x="2" y="243"/>
                      <a:pt x="2" y="243"/>
                      <a:pt x="2" y="243"/>
                    </a:cubicBezTo>
                    <a:cubicBezTo>
                      <a:pt x="2" y="243"/>
                      <a:pt x="2" y="243"/>
                      <a:pt x="2" y="243"/>
                    </a:cubicBezTo>
                    <a:cubicBezTo>
                      <a:pt x="2" y="244"/>
                      <a:pt x="2" y="244"/>
                      <a:pt x="2" y="244"/>
                    </a:cubicBezTo>
                    <a:cubicBezTo>
                      <a:pt x="2" y="244"/>
                      <a:pt x="2" y="244"/>
                      <a:pt x="2" y="244"/>
                    </a:cubicBezTo>
                    <a:cubicBezTo>
                      <a:pt x="2" y="244"/>
                      <a:pt x="2" y="244"/>
                      <a:pt x="2" y="244"/>
                    </a:cubicBezTo>
                    <a:cubicBezTo>
                      <a:pt x="2" y="244"/>
                      <a:pt x="2" y="244"/>
                      <a:pt x="2" y="244"/>
                    </a:cubicBezTo>
                    <a:cubicBezTo>
                      <a:pt x="2" y="244"/>
                      <a:pt x="2" y="244"/>
                      <a:pt x="2" y="244"/>
                    </a:cubicBezTo>
                    <a:cubicBezTo>
                      <a:pt x="2" y="244"/>
                      <a:pt x="3" y="244"/>
                      <a:pt x="3" y="244"/>
                    </a:cubicBezTo>
                    <a:cubicBezTo>
                      <a:pt x="3" y="245"/>
                      <a:pt x="3" y="245"/>
                      <a:pt x="3" y="245"/>
                    </a:cubicBezTo>
                    <a:cubicBezTo>
                      <a:pt x="3" y="245"/>
                      <a:pt x="3" y="245"/>
                      <a:pt x="3" y="245"/>
                    </a:cubicBezTo>
                    <a:cubicBezTo>
                      <a:pt x="3" y="245"/>
                      <a:pt x="3" y="245"/>
                      <a:pt x="3" y="245"/>
                    </a:cubicBezTo>
                    <a:cubicBezTo>
                      <a:pt x="3" y="245"/>
                      <a:pt x="3" y="245"/>
                      <a:pt x="3" y="245"/>
                    </a:cubicBezTo>
                    <a:cubicBezTo>
                      <a:pt x="3" y="245"/>
                      <a:pt x="3" y="245"/>
                      <a:pt x="3" y="245"/>
                    </a:cubicBezTo>
                    <a:cubicBezTo>
                      <a:pt x="3" y="245"/>
                      <a:pt x="3" y="245"/>
                      <a:pt x="3" y="245"/>
                    </a:cubicBezTo>
                    <a:cubicBezTo>
                      <a:pt x="3" y="246"/>
                      <a:pt x="3" y="246"/>
                      <a:pt x="3" y="246"/>
                    </a:cubicBezTo>
                    <a:cubicBezTo>
                      <a:pt x="3" y="246"/>
                      <a:pt x="3" y="246"/>
                      <a:pt x="3" y="246"/>
                    </a:cubicBezTo>
                    <a:cubicBezTo>
                      <a:pt x="3" y="246"/>
                      <a:pt x="3" y="246"/>
                      <a:pt x="3" y="246"/>
                    </a:cubicBezTo>
                    <a:cubicBezTo>
                      <a:pt x="3" y="246"/>
                      <a:pt x="3" y="246"/>
                      <a:pt x="3" y="246"/>
                    </a:cubicBezTo>
                    <a:cubicBezTo>
                      <a:pt x="3" y="246"/>
                      <a:pt x="3" y="246"/>
                      <a:pt x="3" y="246"/>
                    </a:cubicBezTo>
                    <a:cubicBezTo>
                      <a:pt x="3" y="246"/>
                      <a:pt x="3" y="246"/>
                      <a:pt x="3" y="246"/>
                    </a:cubicBezTo>
                    <a:cubicBezTo>
                      <a:pt x="3" y="247"/>
                      <a:pt x="3" y="247"/>
                      <a:pt x="3" y="247"/>
                    </a:cubicBezTo>
                    <a:cubicBezTo>
                      <a:pt x="3" y="247"/>
                      <a:pt x="3" y="247"/>
                      <a:pt x="3" y="247"/>
                    </a:cubicBezTo>
                    <a:cubicBezTo>
                      <a:pt x="3" y="247"/>
                      <a:pt x="3" y="247"/>
                      <a:pt x="3" y="247"/>
                    </a:cubicBezTo>
                    <a:cubicBezTo>
                      <a:pt x="3" y="247"/>
                      <a:pt x="3" y="247"/>
                      <a:pt x="3" y="247"/>
                    </a:cubicBezTo>
                    <a:cubicBezTo>
                      <a:pt x="3" y="247"/>
                      <a:pt x="3" y="247"/>
                      <a:pt x="3" y="247"/>
                    </a:cubicBezTo>
                    <a:cubicBezTo>
                      <a:pt x="3" y="247"/>
                      <a:pt x="3" y="247"/>
                      <a:pt x="3" y="247"/>
                    </a:cubicBezTo>
                    <a:cubicBezTo>
                      <a:pt x="3" y="248"/>
                      <a:pt x="3" y="248"/>
                      <a:pt x="3" y="248"/>
                    </a:cubicBezTo>
                    <a:cubicBezTo>
                      <a:pt x="3" y="248"/>
                      <a:pt x="3" y="248"/>
                      <a:pt x="3" y="248"/>
                    </a:cubicBezTo>
                    <a:cubicBezTo>
                      <a:pt x="3" y="248"/>
                      <a:pt x="3" y="248"/>
                      <a:pt x="3" y="248"/>
                    </a:cubicBezTo>
                    <a:cubicBezTo>
                      <a:pt x="3" y="248"/>
                      <a:pt x="3" y="248"/>
                      <a:pt x="3" y="248"/>
                    </a:cubicBezTo>
                    <a:cubicBezTo>
                      <a:pt x="3" y="248"/>
                      <a:pt x="3" y="248"/>
                      <a:pt x="3" y="248"/>
                    </a:cubicBezTo>
                    <a:cubicBezTo>
                      <a:pt x="3" y="248"/>
                      <a:pt x="3" y="248"/>
                      <a:pt x="3" y="248"/>
                    </a:cubicBezTo>
                    <a:cubicBezTo>
                      <a:pt x="3" y="249"/>
                      <a:pt x="3" y="249"/>
                      <a:pt x="3" y="249"/>
                    </a:cubicBezTo>
                    <a:cubicBezTo>
                      <a:pt x="3" y="249"/>
                      <a:pt x="3" y="249"/>
                      <a:pt x="3" y="249"/>
                    </a:cubicBezTo>
                    <a:cubicBezTo>
                      <a:pt x="3" y="249"/>
                      <a:pt x="3" y="249"/>
                      <a:pt x="3" y="249"/>
                    </a:cubicBezTo>
                    <a:cubicBezTo>
                      <a:pt x="3" y="249"/>
                      <a:pt x="3" y="249"/>
                      <a:pt x="3" y="249"/>
                    </a:cubicBezTo>
                    <a:cubicBezTo>
                      <a:pt x="3" y="249"/>
                      <a:pt x="3" y="249"/>
                      <a:pt x="3" y="249"/>
                    </a:cubicBezTo>
                    <a:cubicBezTo>
                      <a:pt x="3" y="249"/>
                      <a:pt x="3" y="249"/>
                      <a:pt x="3" y="249"/>
                    </a:cubicBezTo>
                    <a:cubicBezTo>
                      <a:pt x="3" y="250"/>
                      <a:pt x="3" y="250"/>
                      <a:pt x="3" y="250"/>
                    </a:cubicBezTo>
                    <a:cubicBezTo>
                      <a:pt x="3" y="250"/>
                      <a:pt x="3" y="250"/>
                      <a:pt x="3" y="250"/>
                    </a:cubicBezTo>
                    <a:cubicBezTo>
                      <a:pt x="3" y="250"/>
                      <a:pt x="3" y="250"/>
                      <a:pt x="3" y="250"/>
                    </a:cubicBezTo>
                    <a:cubicBezTo>
                      <a:pt x="3" y="250"/>
                      <a:pt x="3" y="250"/>
                      <a:pt x="3" y="250"/>
                    </a:cubicBezTo>
                    <a:cubicBezTo>
                      <a:pt x="3" y="250"/>
                      <a:pt x="3" y="250"/>
                      <a:pt x="3" y="250"/>
                    </a:cubicBezTo>
                    <a:cubicBezTo>
                      <a:pt x="3" y="250"/>
                      <a:pt x="3" y="250"/>
                      <a:pt x="4" y="250"/>
                    </a:cubicBezTo>
                    <a:cubicBezTo>
                      <a:pt x="4" y="251"/>
                      <a:pt x="4" y="251"/>
                      <a:pt x="4" y="251"/>
                    </a:cubicBezTo>
                    <a:cubicBezTo>
                      <a:pt x="4" y="251"/>
                      <a:pt x="4" y="251"/>
                      <a:pt x="4" y="251"/>
                    </a:cubicBezTo>
                    <a:cubicBezTo>
                      <a:pt x="4" y="251"/>
                      <a:pt x="4" y="251"/>
                      <a:pt x="4" y="251"/>
                    </a:cubicBezTo>
                    <a:cubicBezTo>
                      <a:pt x="4" y="251"/>
                      <a:pt x="4" y="251"/>
                      <a:pt x="4" y="251"/>
                    </a:cubicBezTo>
                    <a:cubicBezTo>
                      <a:pt x="4" y="251"/>
                      <a:pt x="4" y="251"/>
                      <a:pt x="4" y="251"/>
                    </a:cubicBezTo>
                    <a:cubicBezTo>
                      <a:pt x="4" y="251"/>
                      <a:pt x="4" y="251"/>
                      <a:pt x="4" y="251"/>
                    </a:cubicBezTo>
                    <a:cubicBezTo>
                      <a:pt x="4" y="252"/>
                      <a:pt x="4" y="252"/>
                      <a:pt x="4" y="252"/>
                    </a:cubicBezTo>
                    <a:cubicBezTo>
                      <a:pt x="4" y="252"/>
                      <a:pt x="4" y="252"/>
                      <a:pt x="4" y="252"/>
                    </a:cubicBezTo>
                    <a:cubicBezTo>
                      <a:pt x="4" y="252"/>
                      <a:pt x="4" y="252"/>
                      <a:pt x="4" y="252"/>
                    </a:cubicBezTo>
                    <a:cubicBezTo>
                      <a:pt x="4" y="252"/>
                      <a:pt x="4" y="252"/>
                      <a:pt x="4" y="252"/>
                    </a:cubicBezTo>
                    <a:cubicBezTo>
                      <a:pt x="4" y="252"/>
                      <a:pt x="4" y="252"/>
                      <a:pt x="4" y="252"/>
                    </a:cubicBezTo>
                    <a:cubicBezTo>
                      <a:pt x="4" y="252"/>
                      <a:pt x="4" y="252"/>
                      <a:pt x="4" y="252"/>
                    </a:cubicBezTo>
                    <a:cubicBezTo>
                      <a:pt x="4" y="253"/>
                      <a:pt x="4" y="253"/>
                      <a:pt x="4" y="253"/>
                    </a:cubicBezTo>
                    <a:cubicBezTo>
                      <a:pt x="4" y="253"/>
                      <a:pt x="4" y="253"/>
                      <a:pt x="4" y="253"/>
                    </a:cubicBezTo>
                    <a:cubicBezTo>
                      <a:pt x="4" y="253"/>
                      <a:pt x="4" y="253"/>
                      <a:pt x="4" y="253"/>
                    </a:cubicBezTo>
                    <a:cubicBezTo>
                      <a:pt x="4" y="253"/>
                      <a:pt x="4" y="253"/>
                      <a:pt x="4" y="253"/>
                    </a:cubicBezTo>
                    <a:cubicBezTo>
                      <a:pt x="4" y="253"/>
                      <a:pt x="4" y="253"/>
                      <a:pt x="4" y="253"/>
                    </a:cubicBezTo>
                    <a:cubicBezTo>
                      <a:pt x="4" y="253"/>
                      <a:pt x="4" y="253"/>
                      <a:pt x="4" y="253"/>
                    </a:cubicBezTo>
                    <a:cubicBezTo>
                      <a:pt x="4" y="253"/>
                      <a:pt x="4" y="254"/>
                      <a:pt x="4" y="254"/>
                    </a:cubicBezTo>
                    <a:cubicBezTo>
                      <a:pt x="4" y="254"/>
                      <a:pt x="4" y="254"/>
                      <a:pt x="4" y="254"/>
                    </a:cubicBezTo>
                    <a:cubicBezTo>
                      <a:pt x="4" y="254"/>
                      <a:pt x="4" y="254"/>
                      <a:pt x="4" y="254"/>
                    </a:cubicBezTo>
                    <a:cubicBezTo>
                      <a:pt x="4" y="254"/>
                      <a:pt x="4" y="254"/>
                      <a:pt x="4" y="254"/>
                    </a:cubicBezTo>
                    <a:cubicBezTo>
                      <a:pt x="4" y="254"/>
                      <a:pt x="4" y="254"/>
                      <a:pt x="4" y="254"/>
                    </a:cubicBezTo>
                    <a:cubicBezTo>
                      <a:pt x="4" y="254"/>
                      <a:pt x="4" y="254"/>
                      <a:pt x="4" y="254"/>
                    </a:cubicBezTo>
                    <a:cubicBezTo>
                      <a:pt x="4" y="254"/>
                      <a:pt x="4" y="255"/>
                      <a:pt x="4" y="255"/>
                    </a:cubicBezTo>
                    <a:cubicBezTo>
                      <a:pt x="4" y="255"/>
                      <a:pt x="4" y="255"/>
                      <a:pt x="4" y="255"/>
                    </a:cubicBezTo>
                    <a:cubicBezTo>
                      <a:pt x="4" y="255"/>
                      <a:pt x="4" y="255"/>
                      <a:pt x="4" y="255"/>
                    </a:cubicBezTo>
                    <a:cubicBezTo>
                      <a:pt x="4" y="255"/>
                      <a:pt x="4" y="255"/>
                      <a:pt x="4" y="255"/>
                    </a:cubicBezTo>
                    <a:cubicBezTo>
                      <a:pt x="4" y="255"/>
                      <a:pt x="4" y="255"/>
                      <a:pt x="4" y="255"/>
                    </a:cubicBezTo>
                    <a:cubicBezTo>
                      <a:pt x="4" y="255"/>
                      <a:pt x="4" y="255"/>
                      <a:pt x="4" y="255"/>
                    </a:cubicBezTo>
                    <a:cubicBezTo>
                      <a:pt x="4" y="255"/>
                      <a:pt x="4" y="255"/>
                      <a:pt x="4" y="256"/>
                    </a:cubicBezTo>
                    <a:cubicBezTo>
                      <a:pt x="4" y="256"/>
                      <a:pt x="5" y="256"/>
                      <a:pt x="5" y="256"/>
                    </a:cubicBezTo>
                    <a:cubicBezTo>
                      <a:pt x="5" y="256"/>
                      <a:pt x="5" y="256"/>
                      <a:pt x="5" y="256"/>
                    </a:cubicBezTo>
                    <a:cubicBezTo>
                      <a:pt x="5" y="256"/>
                      <a:pt x="5" y="256"/>
                      <a:pt x="5" y="256"/>
                    </a:cubicBezTo>
                    <a:cubicBezTo>
                      <a:pt x="5" y="256"/>
                      <a:pt x="5" y="256"/>
                      <a:pt x="5" y="256"/>
                    </a:cubicBezTo>
                    <a:cubicBezTo>
                      <a:pt x="5" y="256"/>
                      <a:pt x="5" y="256"/>
                      <a:pt x="5" y="256"/>
                    </a:cubicBezTo>
                    <a:cubicBezTo>
                      <a:pt x="5" y="256"/>
                      <a:pt x="5" y="256"/>
                      <a:pt x="5" y="256"/>
                    </a:cubicBezTo>
                    <a:cubicBezTo>
                      <a:pt x="5" y="257"/>
                      <a:pt x="5" y="257"/>
                      <a:pt x="5" y="257"/>
                    </a:cubicBezTo>
                    <a:cubicBezTo>
                      <a:pt x="5" y="257"/>
                      <a:pt x="5" y="257"/>
                      <a:pt x="5" y="257"/>
                    </a:cubicBezTo>
                    <a:cubicBezTo>
                      <a:pt x="5" y="257"/>
                      <a:pt x="5" y="257"/>
                      <a:pt x="5" y="257"/>
                    </a:cubicBezTo>
                    <a:cubicBezTo>
                      <a:pt x="5" y="257"/>
                      <a:pt x="5" y="257"/>
                      <a:pt x="5" y="257"/>
                    </a:cubicBezTo>
                    <a:cubicBezTo>
                      <a:pt x="5" y="257"/>
                      <a:pt x="5" y="257"/>
                      <a:pt x="5" y="257"/>
                    </a:cubicBezTo>
                    <a:cubicBezTo>
                      <a:pt x="5" y="257"/>
                      <a:pt x="5" y="257"/>
                      <a:pt x="5" y="257"/>
                    </a:cubicBezTo>
                    <a:cubicBezTo>
                      <a:pt x="5" y="258"/>
                      <a:pt x="5" y="258"/>
                      <a:pt x="5" y="258"/>
                    </a:cubicBezTo>
                    <a:cubicBezTo>
                      <a:pt x="5" y="258"/>
                      <a:pt x="5" y="258"/>
                      <a:pt x="5" y="258"/>
                    </a:cubicBezTo>
                    <a:cubicBezTo>
                      <a:pt x="5" y="258"/>
                      <a:pt x="5" y="258"/>
                      <a:pt x="5" y="258"/>
                    </a:cubicBezTo>
                    <a:cubicBezTo>
                      <a:pt x="5" y="258"/>
                      <a:pt x="5" y="258"/>
                      <a:pt x="5" y="258"/>
                    </a:cubicBezTo>
                    <a:cubicBezTo>
                      <a:pt x="5" y="258"/>
                      <a:pt x="5" y="258"/>
                      <a:pt x="5" y="258"/>
                    </a:cubicBezTo>
                    <a:cubicBezTo>
                      <a:pt x="5" y="258"/>
                      <a:pt x="5" y="258"/>
                      <a:pt x="5" y="258"/>
                    </a:cubicBezTo>
                    <a:cubicBezTo>
                      <a:pt x="5" y="259"/>
                      <a:pt x="5" y="259"/>
                      <a:pt x="5" y="259"/>
                    </a:cubicBezTo>
                    <a:cubicBezTo>
                      <a:pt x="5" y="259"/>
                      <a:pt x="5" y="259"/>
                      <a:pt x="5" y="259"/>
                    </a:cubicBezTo>
                    <a:cubicBezTo>
                      <a:pt x="5" y="259"/>
                      <a:pt x="5" y="259"/>
                      <a:pt x="5" y="259"/>
                    </a:cubicBezTo>
                    <a:cubicBezTo>
                      <a:pt x="5" y="259"/>
                      <a:pt x="5" y="259"/>
                      <a:pt x="5" y="259"/>
                    </a:cubicBezTo>
                    <a:cubicBezTo>
                      <a:pt x="6" y="261"/>
                      <a:pt x="6" y="264"/>
                      <a:pt x="7" y="266"/>
                    </a:cubicBezTo>
                    <a:cubicBezTo>
                      <a:pt x="8" y="269"/>
                      <a:pt x="11" y="271"/>
                      <a:pt x="14" y="271"/>
                    </a:cubicBezTo>
                    <a:cubicBezTo>
                      <a:pt x="14" y="271"/>
                      <a:pt x="15" y="271"/>
                      <a:pt x="16" y="271"/>
                    </a:cubicBezTo>
                    <a:cubicBezTo>
                      <a:pt x="19" y="270"/>
                      <a:pt x="22" y="266"/>
                      <a:pt x="21" y="262"/>
                    </a:cubicBezTo>
                    <a:cubicBezTo>
                      <a:pt x="17" y="249"/>
                      <a:pt x="15" y="236"/>
                      <a:pt x="15" y="222"/>
                    </a:cubicBezTo>
                    <a:cubicBezTo>
                      <a:pt x="15" y="219"/>
                      <a:pt x="11" y="216"/>
                      <a:pt x="8" y="216"/>
                    </a:cubicBezTo>
                    <a:close/>
                    <a:moveTo>
                      <a:pt x="28" y="296"/>
                    </a:moveTo>
                    <a:cubicBezTo>
                      <a:pt x="27" y="296"/>
                      <a:pt x="26" y="296"/>
                      <a:pt x="25" y="296"/>
                    </a:cubicBezTo>
                    <a:cubicBezTo>
                      <a:pt x="21" y="298"/>
                      <a:pt x="20" y="302"/>
                      <a:pt x="22" y="306"/>
                    </a:cubicBezTo>
                    <a:cubicBezTo>
                      <a:pt x="28" y="319"/>
                      <a:pt x="36" y="331"/>
                      <a:pt x="44" y="343"/>
                    </a:cubicBezTo>
                    <a:cubicBezTo>
                      <a:pt x="46" y="344"/>
                      <a:pt x="48" y="345"/>
                      <a:pt x="50" y="345"/>
                    </a:cubicBezTo>
                    <a:cubicBezTo>
                      <a:pt x="52" y="345"/>
                      <a:pt x="53" y="345"/>
                      <a:pt x="55" y="344"/>
                    </a:cubicBezTo>
                    <a:cubicBezTo>
                      <a:pt x="58" y="341"/>
                      <a:pt x="58" y="337"/>
                      <a:pt x="56" y="334"/>
                    </a:cubicBezTo>
                    <a:cubicBezTo>
                      <a:pt x="48" y="323"/>
                      <a:pt x="40" y="312"/>
                      <a:pt x="35" y="300"/>
                    </a:cubicBezTo>
                    <a:cubicBezTo>
                      <a:pt x="33" y="297"/>
                      <a:pt x="31" y="296"/>
                      <a:pt x="28" y="296"/>
                    </a:cubicBezTo>
                    <a:close/>
                    <a:moveTo>
                      <a:pt x="79" y="361"/>
                    </a:moveTo>
                    <a:cubicBezTo>
                      <a:pt x="77" y="361"/>
                      <a:pt x="75" y="362"/>
                      <a:pt x="73" y="364"/>
                    </a:cubicBezTo>
                    <a:cubicBezTo>
                      <a:pt x="71" y="367"/>
                      <a:pt x="71" y="371"/>
                      <a:pt x="74" y="374"/>
                    </a:cubicBezTo>
                    <a:cubicBezTo>
                      <a:pt x="74" y="374"/>
                      <a:pt x="74" y="374"/>
                      <a:pt x="75" y="374"/>
                    </a:cubicBezTo>
                    <a:cubicBezTo>
                      <a:pt x="75" y="374"/>
                      <a:pt x="75" y="374"/>
                      <a:pt x="75" y="374"/>
                    </a:cubicBezTo>
                    <a:cubicBezTo>
                      <a:pt x="75" y="374"/>
                      <a:pt x="75" y="374"/>
                      <a:pt x="75" y="375"/>
                    </a:cubicBezTo>
                    <a:cubicBezTo>
                      <a:pt x="75" y="375"/>
                      <a:pt x="75" y="375"/>
                      <a:pt x="75" y="375"/>
                    </a:cubicBezTo>
                    <a:cubicBezTo>
                      <a:pt x="75" y="375"/>
                      <a:pt x="75" y="375"/>
                      <a:pt x="75" y="375"/>
                    </a:cubicBezTo>
                    <a:cubicBezTo>
                      <a:pt x="75" y="375"/>
                      <a:pt x="75" y="375"/>
                      <a:pt x="75" y="375"/>
                    </a:cubicBezTo>
                    <a:cubicBezTo>
                      <a:pt x="75" y="375"/>
                      <a:pt x="75" y="375"/>
                      <a:pt x="75" y="375"/>
                    </a:cubicBezTo>
                    <a:cubicBezTo>
                      <a:pt x="75" y="375"/>
                      <a:pt x="75" y="375"/>
                      <a:pt x="75" y="375"/>
                    </a:cubicBezTo>
                    <a:cubicBezTo>
                      <a:pt x="75" y="375"/>
                      <a:pt x="75" y="375"/>
                      <a:pt x="76" y="375"/>
                    </a:cubicBezTo>
                    <a:cubicBezTo>
                      <a:pt x="76" y="375"/>
                      <a:pt x="76" y="375"/>
                      <a:pt x="76" y="375"/>
                    </a:cubicBezTo>
                    <a:cubicBezTo>
                      <a:pt x="76" y="375"/>
                      <a:pt x="76" y="375"/>
                      <a:pt x="76" y="375"/>
                    </a:cubicBezTo>
                    <a:cubicBezTo>
                      <a:pt x="76" y="375"/>
                      <a:pt x="76" y="375"/>
                      <a:pt x="76" y="375"/>
                    </a:cubicBezTo>
                    <a:cubicBezTo>
                      <a:pt x="76" y="375"/>
                      <a:pt x="76" y="376"/>
                      <a:pt x="76" y="376"/>
                    </a:cubicBezTo>
                    <a:cubicBezTo>
                      <a:pt x="76" y="376"/>
                      <a:pt x="76" y="376"/>
                      <a:pt x="76" y="376"/>
                    </a:cubicBezTo>
                    <a:cubicBezTo>
                      <a:pt x="76" y="376"/>
                      <a:pt x="76" y="376"/>
                      <a:pt x="76" y="376"/>
                    </a:cubicBezTo>
                    <a:cubicBezTo>
                      <a:pt x="76" y="376"/>
                      <a:pt x="76" y="376"/>
                      <a:pt x="76" y="376"/>
                    </a:cubicBezTo>
                    <a:cubicBezTo>
                      <a:pt x="76" y="376"/>
                      <a:pt x="76" y="376"/>
                      <a:pt x="77" y="376"/>
                    </a:cubicBezTo>
                    <a:cubicBezTo>
                      <a:pt x="77" y="376"/>
                      <a:pt x="77" y="376"/>
                      <a:pt x="77" y="376"/>
                    </a:cubicBezTo>
                    <a:cubicBezTo>
                      <a:pt x="77" y="376"/>
                      <a:pt x="77" y="376"/>
                      <a:pt x="77" y="376"/>
                    </a:cubicBezTo>
                    <a:cubicBezTo>
                      <a:pt x="77" y="376"/>
                      <a:pt x="77" y="376"/>
                      <a:pt x="77" y="376"/>
                    </a:cubicBezTo>
                    <a:cubicBezTo>
                      <a:pt x="77" y="376"/>
                      <a:pt x="77" y="376"/>
                      <a:pt x="77" y="376"/>
                    </a:cubicBezTo>
                    <a:cubicBezTo>
                      <a:pt x="77" y="376"/>
                      <a:pt x="77" y="376"/>
                      <a:pt x="77" y="376"/>
                    </a:cubicBezTo>
                    <a:cubicBezTo>
                      <a:pt x="77" y="376"/>
                      <a:pt x="77" y="377"/>
                      <a:pt x="77" y="377"/>
                    </a:cubicBezTo>
                    <a:cubicBezTo>
                      <a:pt x="77" y="377"/>
                      <a:pt x="78" y="377"/>
                      <a:pt x="78" y="377"/>
                    </a:cubicBezTo>
                    <a:cubicBezTo>
                      <a:pt x="78" y="377"/>
                      <a:pt x="78" y="377"/>
                      <a:pt x="78" y="377"/>
                    </a:cubicBezTo>
                    <a:cubicBezTo>
                      <a:pt x="78" y="377"/>
                      <a:pt x="78" y="377"/>
                      <a:pt x="78" y="377"/>
                    </a:cubicBezTo>
                    <a:cubicBezTo>
                      <a:pt x="78" y="377"/>
                      <a:pt x="78" y="377"/>
                      <a:pt x="78" y="377"/>
                    </a:cubicBezTo>
                    <a:cubicBezTo>
                      <a:pt x="78" y="377"/>
                      <a:pt x="78" y="377"/>
                      <a:pt x="78" y="377"/>
                    </a:cubicBezTo>
                    <a:cubicBezTo>
                      <a:pt x="78" y="377"/>
                      <a:pt x="78" y="377"/>
                      <a:pt x="78" y="377"/>
                    </a:cubicBezTo>
                    <a:cubicBezTo>
                      <a:pt x="78" y="378"/>
                      <a:pt x="79" y="378"/>
                      <a:pt x="79" y="378"/>
                    </a:cubicBezTo>
                    <a:cubicBezTo>
                      <a:pt x="79" y="378"/>
                      <a:pt x="79" y="378"/>
                      <a:pt x="79" y="378"/>
                    </a:cubicBezTo>
                    <a:cubicBezTo>
                      <a:pt x="79" y="378"/>
                      <a:pt x="79" y="378"/>
                      <a:pt x="79" y="378"/>
                    </a:cubicBezTo>
                    <a:cubicBezTo>
                      <a:pt x="79" y="378"/>
                      <a:pt x="79" y="378"/>
                      <a:pt x="79" y="378"/>
                    </a:cubicBezTo>
                    <a:cubicBezTo>
                      <a:pt x="79" y="378"/>
                      <a:pt x="79" y="378"/>
                      <a:pt x="79" y="378"/>
                    </a:cubicBezTo>
                    <a:cubicBezTo>
                      <a:pt x="79" y="378"/>
                      <a:pt x="79" y="378"/>
                      <a:pt x="79" y="378"/>
                    </a:cubicBezTo>
                    <a:cubicBezTo>
                      <a:pt x="79" y="378"/>
                      <a:pt x="79" y="378"/>
                      <a:pt x="79" y="378"/>
                    </a:cubicBezTo>
                    <a:cubicBezTo>
                      <a:pt x="79" y="378"/>
                      <a:pt x="79" y="378"/>
                      <a:pt x="79" y="378"/>
                    </a:cubicBezTo>
                    <a:cubicBezTo>
                      <a:pt x="79" y="378"/>
                      <a:pt x="80" y="378"/>
                      <a:pt x="80" y="378"/>
                    </a:cubicBezTo>
                    <a:cubicBezTo>
                      <a:pt x="80" y="378"/>
                      <a:pt x="80" y="378"/>
                      <a:pt x="80" y="379"/>
                    </a:cubicBezTo>
                    <a:cubicBezTo>
                      <a:pt x="80" y="379"/>
                      <a:pt x="80" y="379"/>
                      <a:pt x="80" y="379"/>
                    </a:cubicBezTo>
                    <a:cubicBezTo>
                      <a:pt x="80" y="379"/>
                      <a:pt x="80" y="379"/>
                      <a:pt x="80" y="379"/>
                    </a:cubicBezTo>
                    <a:cubicBezTo>
                      <a:pt x="80" y="379"/>
                      <a:pt x="80" y="379"/>
                      <a:pt x="80" y="379"/>
                    </a:cubicBezTo>
                    <a:cubicBezTo>
                      <a:pt x="80" y="379"/>
                      <a:pt x="80" y="379"/>
                      <a:pt x="80" y="379"/>
                    </a:cubicBezTo>
                    <a:cubicBezTo>
                      <a:pt x="80" y="379"/>
                      <a:pt x="80" y="379"/>
                      <a:pt x="80" y="379"/>
                    </a:cubicBezTo>
                    <a:cubicBezTo>
                      <a:pt x="80" y="379"/>
                      <a:pt x="80" y="379"/>
                      <a:pt x="80" y="379"/>
                    </a:cubicBezTo>
                    <a:cubicBezTo>
                      <a:pt x="89" y="386"/>
                      <a:pt x="99" y="393"/>
                      <a:pt x="109" y="399"/>
                    </a:cubicBezTo>
                    <a:cubicBezTo>
                      <a:pt x="110" y="399"/>
                      <a:pt x="112" y="399"/>
                      <a:pt x="113" y="399"/>
                    </a:cubicBezTo>
                    <a:cubicBezTo>
                      <a:pt x="115" y="399"/>
                      <a:pt x="118" y="398"/>
                      <a:pt x="119" y="396"/>
                    </a:cubicBezTo>
                    <a:cubicBezTo>
                      <a:pt x="121" y="392"/>
                      <a:pt x="120" y="388"/>
                      <a:pt x="116" y="386"/>
                    </a:cubicBezTo>
                    <a:cubicBezTo>
                      <a:pt x="105" y="379"/>
                      <a:pt x="94" y="372"/>
                      <a:pt x="83" y="363"/>
                    </a:cubicBezTo>
                    <a:cubicBezTo>
                      <a:pt x="82" y="362"/>
                      <a:pt x="80" y="361"/>
                      <a:pt x="79" y="361"/>
                    </a:cubicBezTo>
                    <a:close/>
                    <a:moveTo>
                      <a:pt x="151" y="402"/>
                    </a:moveTo>
                    <a:cubicBezTo>
                      <a:pt x="148" y="402"/>
                      <a:pt x="145" y="404"/>
                      <a:pt x="144" y="407"/>
                    </a:cubicBezTo>
                    <a:cubicBezTo>
                      <a:pt x="143" y="410"/>
                      <a:pt x="145" y="414"/>
                      <a:pt x="149" y="416"/>
                    </a:cubicBezTo>
                    <a:cubicBezTo>
                      <a:pt x="149" y="416"/>
                      <a:pt x="149" y="416"/>
                      <a:pt x="149" y="416"/>
                    </a:cubicBezTo>
                    <a:cubicBezTo>
                      <a:pt x="149" y="416"/>
                      <a:pt x="149" y="416"/>
                      <a:pt x="149" y="416"/>
                    </a:cubicBezTo>
                    <a:cubicBezTo>
                      <a:pt x="149" y="416"/>
                      <a:pt x="149" y="416"/>
                      <a:pt x="149" y="416"/>
                    </a:cubicBezTo>
                    <a:cubicBezTo>
                      <a:pt x="149" y="416"/>
                      <a:pt x="149" y="416"/>
                      <a:pt x="149" y="416"/>
                    </a:cubicBezTo>
                    <a:cubicBezTo>
                      <a:pt x="150" y="416"/>
                      <a:pt x="150" y="416"/>
                      <a:pt x="150" y="416"/>
                    </a:cubicBezTo>
                    <a:cubicBezTo>
                      <a:pt x="150" y="416"/>
                      <a:pt x="150" y="416"/>
                      <a:pt x="150" y="416"/>
                    </a:cubicBezTo>
                    <a:cubicBezTo>
                      <a:pt x="150" y="416"/>
                      <a:pt x="150" y="416"/>
                      <a:pt x="150" y="416"/>
                    </a:cubicBezTo>
                    <a:cubicBezTo>
                      <a:pt x="150" y="416"/>
                      <a:pt x="150" y="416"/>
                      <a:pt x="150" y="416"/>
                    </a:cubicBezTo>
                    <a:cubicBezTo>
                      <a:pt x="151" y="416"/>
                      <a:pt x="151" y="416"/>
                      <a:pt x="151" y="416"/>
                    </a:cubicBezTo>
                    <a:cubicBezTo>
                      <a:pt x="151" y="416"/>
                      <a:pt x="151" y="416"/>
                      <a:pt x="151" y="416"/>
                    </a:cubicBezTo>
                    <a:cubicBezTo>
                      <a:pt x="151" y="416"/>
                      <a:pt x="152" y="417"/>
                      <a:pt x="152" y="417"/>
                    </a:cubicBezTo>
                    <a:cubicBezTo>
                      <a:pt x="152" y="417"/>
                      <a:pt x="152" y="417"/>
                      <a:pt x="152" y="417"/>
                    </a:cubicBezTo>
                    <a:cubicBezTo>
                      <a:pt x="165" y="420"/>
                      <a:pt x="177" y="423"/>
                      <a:pt x="190" y="424"/>
                    </a:cubicBezTo>
                    <a:cubicBezTo>
                      <a:pt x="190" y="424"/>
                      <a:pt x="190" y="424"/>
                      <a:pt x="190" y="424"/>
                    </a:cubicBezTo>
                    <a:cubicBezTo>
                      <a:pt x="190" y="424"/>
                      <a:pt x="191" y="424"/>
                      <a:pt x="191" y="424"/>
                    </a:cubicBezTo>
                    <a:cubicBezTo>
                      <a:pt x="191" y="424"/>
                      <a:pt x="191" y="424"/>
                      <a:pt x="191" y="424"/>
                    </a:cubicBezTo>
                    <a:cubicBezTo>
                      <a:pt x="191" y="424"/>
                      <a:pt x="191" y="424"/>
                      <a:pt x="191" y="424"/>
                    </a:cubicBezTo>
                    <a:cubicBezTo>
                      <a:pt x="191" y="424"/>
                      <a:pt x="191" y="424"/>
                      <a:pt x="191" y="424"/>
                    </a:cubicBezTo>
                    <a:cubicBezTo>
                      <a:pt x="191" y="424"/>
                      <a:pt x="191" y="424"/>
                      <a:pt x="192" y="424"/>
                    </a:cubicBezTo>
                    <a:cubicBezTo>
                      <a:pt x="195" y="424"/>
                      <a:pt x="199" y="422"/>
                      <a:pt x="199" y="418"/>
                    </a:cubicBezTo>
                    <a:cubicBezTo>
                      <a:pt x="199" y="414"/>
                      <a:pt x="196" y="410"/>
                      <a:pt x="192" y="410"/>
                    </a:cubicBezTo>
                    <a:cubicBezTo>
                      <a:pt x="179" y="409"/>
                      <a:pt x="166" y="406"/>
                      <a:pt x="153" y="402"/>
                    </a:cubicBezTo>
                    <a:cubicBezTo>
                      <a:pt x="152" y="402"/>
                      <a:pt x="152" y="402"/>
                      <a:pt x="151" y="402"/>
                    </a:cubicBezTo>
                    <a:close/>
                    <a:moveTo>
                      <a:pt x="274" y="402"/>
                    </a:moveTo>
                    <a:cubicBezTo>
                      <a:pt x="273" y="402"/>
                      <a:pt x="273" y="402"/>
                      <a:pt x="272" y="402"/>
                    </a:cubicBezTo>
                    <a:cubicBezTo>
                      <a:pt x="259" y="406"/>
                      <a:pt x="246" y="409"/>
                      <a:pt x="233" y="410"/>
                    </a:cubicBezTo>
                    <a:cubicBezTo>
                      <a:pt x="229" y="411"/>
                      <a:pt x="226" y="414"/>
                      <a:pt x="226" y="418"/>
                    </a:cubicBezTo>
                    <a:cubicBezTo>
                      <a:pt x="227" y="422"/>
                      <a:pt x="230" y="425"/>
                      <a:pt x="233" y="425"/>
                    </a:cubicBezTo>
                    <a:cubicBezTo>
                      <a:pt x="234" y="425"/>
                      <a:pt x="234" y="425"/>
                      <a:pt x="234" y="424"/>
                    </a:cubicBezTo>
                    <a:cubicBezTo>
                      <a:pt x="237" y="424"/>
                      <a:pt x="240" y="424"/>
                      <a:pt x="243" y="423"/>
                    </a:cubicBezTo>
                    <a:cubicBezTo>
                      <a:pt x="243" y="423"/>
                      <a:pt x="243" y="423"/>
                      <a:pt x="243" y="423"/>
                    </a:cubicBezTo>
                    <a:cubicBezTo>
                      <a:pt x="243" y="423"/>
                      <a:pt x="243" y="423"/>
                      <a:pt x="244" y="423"/>
                    </a:cubicBezTo>
                    <a:cubicBezTo>
                      <a:pt x="244" y="423"/>
                      <a:pt x="244" y="423"/>
                      <a:pt x="244" y="423"/>
                    </a:cubicBezTo>
                    <a:cubicBezTo>
                      <a:pt x="244" y="423"/>
                      <a:pt x="244" y="423"/>
                      <a:pt x="244" y="423"/>
                    </a:cubicBezTo>
                    <a:cubicBezTo>
                      <a:pt x="244" y="423"/>
                      <a:pt x="244" y="423"/>
                      <a:pt x="244" y="423"/>
                    </a:cubicBezTo>
                    <a:cubicBezTo>
                      <a:pt x="244" y="423"/>
                      <a:pt x="244" y="423"/>
                      <a:pt x="244" y="423"/>
                    </a:cubicBezTo>
                    <a:cubicBezTo>
                      <a:pt x="244" y="423"/>
                      <a:pt x="244" y="423"/>
                      <a:pt x="244" y="423"/>
                    </a:cubicBezTo>
                    <a:cubicBezTo>
                      <a:pt x="244" y="423"/>
                      <a:pt x="244" y="423"/>
                      <a:pt x="245" y="423"/>
                    </a:cubicBezTo>
                    <a:cubicBezTo>
                      <a:pt x="245" y="423"/>
                      <a:pt x="245" y="423"/>
                      <a:pt x="245" y="423"/>
                    </a:cubicBezTo>
                    <a:cubicBezTo>
                      <a:pt x="245" y="423"/>
                      <a:pt x="245" y="423"/>
                      <a:pt x="245" y="423"/>
                    </a:cubicBezTo>
                    <a:cubicBezTo>
                      <a:pt x="245" y="423"/>
                      <a:pt x="245" y="423"/>
                      <a:pt x="245" y="423"/>
                    </a:cubicBezTo>
                    <a:cubicBezTo>
                      <a:pt x="245" y="423"/>
                      <a:pt x="245" y="423"/>
                      <a:pt x="245" y="423"/>
                    </a:cubicBezTo>
                    <a:cubicBezTo>
                      <a:pt x="245" y="423"/>
                      <a:pt x="245" y="423"/>
                      <a:pt x="245" y="423"/>
                    </a:cubicBezTo>
                    <a:cubicBezTo>
                      <a:pt x="245" y="423"/>
                      <a:pt x="245" y="423"/>
                      <a:pt x="246" y="423"/>
                    </a:cubicBezTo>
                    <a:cubicBezTo>
                      <a:pt x="246" y="423"/>
                      <a:pt x="246" y="423"/>
                      <a:pt x="246" y="423"/>
                    </a:cubicBezTo>
                    <a:cubicBezTo>
                      <a:pt x="246" y="423"/>
                      <a:pt x="246" y="423"/>
                      <a:pt x="246" y="423"/>
                    </a:cubicBezTo>
                    <a:cubicBezTo>
                      <a:pt x="246" y="423"/>
                      <a:pt x="246" y="423"/>
                      <a:pt x="246" y="423"/>
                    </a:cubicBezTo>
                    <a:cubicBezTo>
                      <a:pt x="246" y="423"/>
                      <a:pt x="246" y="423"/>
                      <a:pt x="246" y="423"/>
                    </a:cubicBezTo>
                    <a:cubicBezTo>
                      <a:pt x="246" y="423"/>
                      <a:pt x="246" y="423"/>
                      <a:pt x="246" y="423"/>
                    </a:cubicBezTo>
                    <a:cubicBezTo>
                      <a:pt x="246" y="423"/>
                      <a:pt x="246" y="423"/>
                      <a:pt x="247" y="423"/>
                    </a:cubicBezTo>
                    <a:cubicBezTo>
                      <a:pt x="247" y="423"/>
                      <a:pt x="247" y="423"/>
                      <a:pt x="247" y="423"/>
                    </a:cubicBezTo>
                    <a:cubicBezTo>
                      <a:pt x="247" y="423"/>
                      <a:pt x="247" y="423"/>
                      <a:pt x="247" y="423"/>
                    </a:cubicBezTo>
                    <a:cubicBezTo>
                      <a:pt x="247" y="423"/>
                      <a:pt x="247" y="423"/>
                      <a:pt x="247" y="423"/>
                    </a:cubicBezTo>
                    <a:cubicBezTo>
                      <a:pt x="247" y="423"/>
                      <a:pt x="247" y="423"/>
                      <a:pt x="247" y="423"/>
                    </a:cubicBezTo>
                    <a:cubicBezTo>
                      <a:pt x="247" y="423"/>
                      <a:pt x="247" y="423"/>
                      <a:pt x="247" y="423"/>
                    </a:cubicBezTo>
                    <a:cubicBezTo>
                      <a:pt x="247" y="423"/>
                      <a:pt x="247"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9" y="423"/>
                      <a:pt x="249" y="423"/>
                      <a:pt x="249" y="423"/>
                    </a:cubicBezTo>
                    <a:cubicBezTo>
                      <a:pt x="249" y="423"/>
                      <a:pt x="249" y="423"/>
                      <a:pt x="249" y="423"/>
                    </a:cubicBezTo>
                    <a:cubicBezTo>
                      <a:pt x="249" y="423"/>
                      <a:pt x="249" y="422"/>
                      <a:pt x="249" y="422"/>
                    </a:cubicBezTo>
                    <a:cubicBezTo>
                      <a:pt x="249" y="422"/>
                      <a:pt x="249" y="422"/>
                      <a:pt x="249" y="422"/>
                    </a:cubicBezTo>
                    <a:cubicBezTo>
                      <a:pt x="249" y="422"/>
                      <a:pt x="249" y="422"/>
                      <a:pt x="249" y="422"/>
                    </a:cubicBezTo>
                    <a:cubicBezTo>
                      <a:pt x="249" y="422"/>
                      <a:pt x="249" y="422"/>
                      <a:pt x="249"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0" y="422"/>
                      <a:pt x="250" y="422"/>
                      <a:pt x="250" y="422"/>
                    </a:cubicBezTo>
                    <a:cubicBezTo>
                      <a:pt x="251" y="422"/>
                      <a:pt x="251" y="422"/>
                      <a:pt x="251" y="422"/>
                    </a:cubicBezTo>
                    <a:cubicBezTo>
                      <a:pt x="251" y="422"/>
                      <a:pt x="251" y="422"/>
                      <a:pt x="251" y="422"/>
                    </a:cubicBezTo>
                    <a:cubicBezTo>
                      <a:pt x="251" y="422"/>
                      <a:pt x="251" y="422"/>
                      <a:pt x="251" y="422"/>
                    </a:cubicBezTo>
                    <a:cubicBezTo>
                      <a:pt x="251" y="422"/>
                      <a:pt x="251" y="422"/>
                      <a:pt x="251" y="422"/>
                    </a:cubicBezTo>
                    <a:cubicBezTo>
                      <a:pt x="251" y="422"/>
                      <a:pt x="251" y="422"/>
                      <a:pt x="251" y="422"/>
                    </a:cubicBezTo>
                    <a:cubicBezTo>
                      <a:pt x="251" y="422"/>
                      <a:pt x="251" y="422"/>
                      <a:pt x="251" y="422"/>
                    </a:cubicBezTo>
                    <a:cubicBezTo>
                      <a:pt x="252" y="422"/>
                      <a:pt x="252" y="422"/>
                      <a:pt x="252" y="422"/>
                    </a:cubicBezTo>
                    <a:cubicBezTo>
                      <a:pt x="252" y="422"/>
                      <a:pt x="252" y="422"/>
                      <a:pt x="252" y="422"/>
                    </a:cubicBezTo>
                    <a:cubicBezTo>
                      <a:pt x="252" y="422"/>
                      <a:pt x="252" y="422"/>
                      <a:pt x="252" y="422"/>
                    </a:cubicBezTo>
                    <a:cubicBezTo>
                      <a:pt x="252" y="422"/>
                      <a:pt x="252" y="422"/>
                      <a:pt x="252" y="422"/>
                    </a:cubicBezTo>
                    <a:cubicBezTo>
                      <a:pt x="252" y="422"/>
                      <a:pt x="252" y="422"/>
                      <a:pt x="252" y="422"/>
                    </a:cubicBezTo>
                    <a:cubicBezTo>
                      <a:pt x="252" y="422"/>
                      <a:pt x="252" y="422"/>
                      <a:pt x="252" y="422"/>
                    </a:cubicBezTo>
                    <a:cubicBezTo>
                      <a:pt x="253" y="422"/>
                      <a:pt x="253" y="422"/>
                      <a:pt x="253" y="422"/>
                    </a:cubicBezTo>
                    <a:cubicBezTo>
                      <a:pt x="253" y="422"/>
                      <a:pt x="253" y="422"/>
                      <a:pt x="253" y="422"/>
                    </a:cubicBezTo>
                    <a:cubicBezTo>
                      <a:pt x="253" y="422"/>
                      <a:pt x="253" y="422"/>
                      <a:pt x="253" y="422"/>
                    </a:cubicBezTo>
                    <a:cubicBezTo>
                      <a:pt x="253" y="422"/>
                      <a:pt x="253" y="422"/>
                      <a:pt x="253" y="422"/>
                    </a:cubicBezTo>
                    <a:cubicBezTo>
                      <a:pt x="253" y="422"/>
                      <a:pt x="253" y="422"/>
                      <a:pt x="253" y="422"/>
                    </a:cubicBezTo>
                    <a:cubicBezTo>
                      <a:pt x="253" y="422"/>
                      <a:pt x="253" y="422"/>
                      <a:pt x="253" y="422"/>
                    </a:cubicBezTo>
                    <a:cubicBezTo>
                      <a:pt x="253" y="422"/>
                      <a:pt x="254" y="422"/>
                      <a:pt x="254" y="422"/>
                    </a:cubicBezTo>
                    <a:cubicBezTo>
                      <a:pt x="254" y="422"/>
                      <a:pt x="254" y="422"/>
                      <a:pt x="254" y="422"/>
                    </a:cubicBezTo>
                    <a:cubicBezTo>
                      <a:pt x="254" y="422"/>
                      <a:pt x="254" y="422"/>
                      <a:pt x="254" y="422"/>
                    </a:cubicBezTo>
                    <a:cubicBezTo>
                      <a:pt x="254" y="422"/>
                      <a:pt x="254" y="422"/>
                      <a:pt x="254" y="422"/>
                    </a:cubicBezTo>
                    <a:cubicBezTo>
                      <a:pt x="254" y="422"/>
                      <a:pt x="254" y="422"/>
                      <a:pt x="254" y="422"/>
                    </a:cubicBezTo>
                    <a:cubicBezTo>
                      <a:pt x="254" y="422"/>
                      <a:pt x="254" y="422"/>
                      <a:pt x="254" y="422"/>
                    </a:cubicBezTo>
                    <a:cubicBezTo>
                      <a:pt x="254" y="421"/>
                      <a:pt x="255" y="421"/>
                      <a:pt x="255" y="421"/>
                    </a:cubicBezTo>
                    <a:cubicBezTo>
                      <a:pt x="255" y="421"/>
                      <a:pt x="255" y="421"/>
                      <a:pt x="255" y="421"/>
                    </a:cubicBezTo>
                    <a:cubicBezTo>
                      <a:pt x="255" y="421"/>
                      <a:pt x="255" y="421"/>
                      <a:pt x="255" y="421"/>
                    </a:cubicBezTo>
                    <a:cubicBezTo>
                      <a:pt x="255" y="421"/>
                      <a:pt x="255" y="421"/>
                      <a:pt x="255" y="421"/>
                    </a:cubicBezTo>
                    <a:cubicBezTo>
                      <a:pt x="255" y="421"/>
                      <a:pt x="255" y="421"/>
                      <a:pt x="255" y="421"/>
                    </a:cubicBezTo>
                    <a:cubicBezTo>
                      <a:pt x="255" y="421"/>
                      <a:pt x="255" y="421"/>
                      <a:pt x="255" y="421"/>
                    </a:cubicBezTo>
                    <a:cubicBezTo>
                      <a:pt x="255" y="421"/>
                      <a:pt x="256" y="421"/>
                      <a:pt x="256" y="421"/>
                    </a:cubicBezTo>
                    <a:cubicBezTo>
                      <a:pt x="256" y="421"/>
                      <a:pt x="256" y="421"/>
                      <a:pt x="256" y="421"/>
                    </a:cubicBezTo>
                    <a:cubicBezTo>
                      <a:pt x="263" y="420"/>
                      <a:pt x="270" y="418"/>
                      <a:pt x="276" y="416"/>
                    </a:cubicBezTo>
                    <a:cubicBezTo>
                      <a:pt x="280" y="415"/>
                      <a:pt x="282" y="411"/>
                      <a:pt x="281" y="407"/>
                    </a:cubicBezTo>
                    <a:cubicBezTo>
                      <a:pt x="280" y="404"/>
                      <a:pt x="277" y="402"/>
                      <a:pt x="274" y="402"/>
                    </a:cubicBezTo>
                    <a:close/>
                    <a:moveTo>
                      <a:pt x="347" y="362"/>
                    </a:moveTo>
                    <a:cubicBezTo>
                      <a:pt x="345" y="362"/>
                      <a:pt x="343" y="362"/>
                      <a:pt x="342" y="364"/>
                    </a:cubicBezTo>
                    <a:cubicBezTo>
                      <a:pt x="332" y="372"/>
                      <a:pt x="321" y="380"/>
                      <a:pt x="309" y="387"/>
                    </a:cubicBezTo>
                    <a:cubicBezTo>
                      <a:pt x="305" y="388"/>
                      <a:pt x="304" y="393"/>
                      <a:pt x="306" y="396"/>
                    </a:cubicBezTo>
                    <a:cubicBezTo>
                      <a:pt x="307" y="399"/>
                      <a:pt x="310" y="400"/>
                      <a:pt x="312" y="400"/>
                    </a:cubicBezTo>
                    <a:cubicBezTo>
                      <a:pt x="314" y="400"/>
                      <a:pt x="315" y="400"/>
                      <a:pt x="316" y="399"/>
                    </a:cubicBezTo>
                    <a:cubicBezTo>
                      <a:pt x="325" y="394"/>
                      <a:pt x="333" y="389"/>
                      <a:pt x="342" y="382"/>
                    </a:cubicBezTo>
                    <a:cubicBezTo>
                      <a:pt x="342" y="382"/>
                      <a:pt x="342" y="382"/>
                      <a:pt x="342" y="382"/>
                    </a:cubicBezTo>
                    <a:cubicBezTo>
                      <a:pt x="342" y="382"/>
                      <a:pt x="342" y="382"/>
                      <a:pt x="342" y="382"/>
                    </a:cubicBezTo>
                    <a:cubicBezTo>
                      <a:pt x="342" y="382"/>
                      <a:pt x="342" y="382"/>
                      <a:pt x="342" y="382"/>
                    </a:cubicBezTo>
                    <a:cubicBezTo>
                      <a:pt x="342" y="382"/>
                      <a:pt x="342" y="382"/>
                      <a:pt x="342" y="382"/>
                    </a:cubicBezTo>
                    <a:cubicBezTo>
                      <a:pt x="342" y="382"/>
                      <a:pt x="342" y="382"/>
                      <a:pt x="342" y="382"/>
                    </a:cubicBezTo>
                    <a:cubicBezTo>
                      <a:pt x="342" y="382"/>
                      <a:pt x="342" y="382"/>
                      <a:pt x="342" y="382"/>
                    </a:cubicBezTo>
                    <a:cubicBezTo>
                      <a:pt x="342" y="382"/>
                      <a:pt x="342" y="382"/>
                      <a:pt x="342" y="382"/>
                    </a:cubicBezTo>
                    <a:cubicBezTo>
                      <a:pt x="342" y="382"/>
                      <a:pt x="343" y="382"/>
                      <a:pt x="343" y="382"/>
                    </a:cubicBezTo>
                    <a:cubicBezTo>
                      <a:pt x="343" y="382"/>
                      <a:pt x="343" y="382"/>
                      <a:pt x="343" y="382"/>
                    </a:cubicBezTo>
                    <a:cubicBezTo>
                      <a:pt x="343" y="381"/>
                      <a:pt x="343" y="381"/>
                      <a:pt x="343" y="381"/>
                    </a:cubicBezTo>
                    <a:cubicBezTo>
                      <a:pt x="343" y="381"/>
                      <a:pt x="343" y="381"/>
                      <a:pt x="343" y="381"/>
                    </a:cubicBezTo>
                    <a:cubicBezTo>
                      <a:pt x="343" y="381"/>
                      <a:pt x="343" y="381"/>
                      <a:pt x="343" y="381"/>
                    </a:cubicBezTo>
                    <a:cubicBezTo>
                      <a:pt x="343" y="381"/>
                      <a:pt x="343" y="381"/>
                      <a:pt x="343" y="381"/>
                    </a:cubicBezTo>
                    <a:cubicBezTo>
                      <a:pt x="343" y="381"/>
                      <a:pt x="343" y="381"/>
                      <a:pt x="343" y="381"/>
                    </a:cubicBezTo>
                    <a:cubicBezTo>
                      <a:pt x="343" y="381"/>
                      <a:pt x="343" y="381"/>
                      <a:pt x="343" y="381"/>
                    </a:cubicBezTo>
                    <a:cubicBezTo>
                      <a:pt x="344" y="381"/>
                      <a:pt x="344" y="381"/>
                      <a:pt x="344" y="381"/>
                    </a:cubicBezTo>
                    <a:cubicBezTo>
                      <a:pt x="344" y="381"/>
                      <a:pt x="344" y="381"/>
                      <a:pt x="344" y="381"/>
                    </a:cubicBezTo>
                    <a:cubicBezTo>
                      <a:pt x="344" y="381"/>
                      <a:pt x="344" y="381"/>
                      <a:pt x="344" y="381"/>
                    </a:cubicBezTo>
                    <a:cubicBezTo>
                      <a:pt x="344" y="381"/>
                      <a:pt x="344" y="381"/>
                      <a:pt x="344" y="381"/>
                    </a:cubicBezTo>
                    <a:cubicBezTo>
                      <a:pt x="344" y="380"/>
                      <a:pt x="344" y="380"/>
                      <a:pt x="344" y="380"/>
                    </a:cubicBezTo>
                    <a:cubicBezTo>
                      <a:pt x="344" y="380"/>
                      <a:pt x="344" y="380"/>
                      <a:pt x="344" y="380"/>
                    </a:cubicBezTo>
                    <a:cubicBezTo>
                      <a:pt x="344" y="380"/>
                      <a:pt x="344" y="380"/>
                      <a:pt x="344" y="380"/>
                    </a:cubicBezTo>
                    <a:cubicBezTo>
                      <a:pt x="344" y="380"/>
                      <a:pt x="344" y="380"/>
                      <a:pt x="345" y="380"/>
                    </a:cubicBezTo>
                    <a:cubicBezTo>
                      <a:pt x="345" y="380"/>
                      <a:pt x="345" y="380"/>
                      <a:pt x="345" y="380"/>
                    </a:cubicBezTo>
                    <a:cubicBezTo>
                      <a:pt x="345" y="380"/>
                      <a:pt x="346" y="379"/>
                      <a:pt x="346" y="379"/>
                    </a:cubicBezTo>
                    <a:cubicBezTo>
                      <a:pt x="346" y="379"/>
                      <a:pt x="346" y="379"/>
                      <a:pt x="346" y="379"/>
                    </a:cubicBezTo>
                    <a:cubicBezTo>
                      <a:pt x="346" y="379"/>
                      <a:pt x="346" y="379"/>
                      <a:pt x="347" y="378"/>
                    </a:cubicBezTo>
                    <a:cubicBezTo>
                      <a:pt x="347" y="378"/>
                      <a:pt x="347" y="378"/>
                      <a:pt x="347" y="378"/>
                    </a:cubicBezTo>
                    <a:cubicBezTo>
                      <a:pt x="348" y="377"/>
                      <a:pt x="350" y="376"/>
                      <a:pt x="351" y="375"/>
                    </a:cubicBezTo>
                    <a:cubicBezTo>
                      <a:pt x="354" y="372"/>
                      <a:pt x="355" y="367"/>
                      <a:pt x="352" y="364"/>
                    </a:cubicBezTo>
                    <a:cubicBezTo>
                      <a:pt x="351" y="363"/>
                      <a:pt x="349" y="362"/>
                      <a:pt x="347" y="362"/>
                    </a:cubicBezTo>
                    <a:close/>
                    <a:moveTo>
                      <a:pt x="398" y="297"/>
                    </a:moveTo>
                    <a:cubicBezTo>
                      <a:pt x="395" y="297"/>
                      <a:pt x="392" y="298"/>
                      <a:pt x="391" y="301"/>
                    </a:cubicBezTo>
                    <a:cubicBezTo>
                      <a:pt x="385" y="313"/>
                      <a:pt x="378" y="324"/>
                      <a:pt x="370" y="335"/>
                    </a:cubicBezTo>
                    <a:cubicBezTo>
                      <a:pt x="367" y="338"/>
                      <a:pt x="368" y="342"/>
                      <a:pt x="371" y="345"/>
                    </a:cubicBezTo>
                    <a:cubicBezTo>
                      <a:pt x="372" y="346"/>
                      <a:pt x="374" y="346"/>
                      <a:pt x="375" y="346"/>
                    </a:cubicBezTo>
                    <a:cubicBezTo>
                      <a:pt x="377" y="346"/>
                      <a:pt x="380" y="345"/>
                      <a:pt x="381" y="343"/>
                    </a:cubicBezTo>
                    <a:cubicBezTo>
                      <a:pt x="381" y="343"/>
                      <a:pt x="381" y="343"/>
                      <a:pt x="381" y="343"/>
                    </a:cubicBezTo>
                    <a:cubicBezTo>
                      <a:pt x="381" y="343"/>
                      <a:pt x="381" y="343"/>
                      <a:pt x="381" y="343"/>
                    </a:cubicBezTo>
                    <a:cubicBezTo>
                      <a:pt x="381" y="343"/>
                      <a:pt x="381" y="343"/>
                      <a:pt x="381" y="343"/>
                    </a:cubicBezTo>
                    <a:cubicBezTo>
                      <a:pt x="381" y="343"/>
                      <a:pt x="381" y="343"/>
                      <a:pt x="381" y="343"/>
                    </a:cubicBezTo>
                    <a:cubicBezTo>
                      <a:pt x="381" y="343"/>
                      <a:pt x="382" y="343"/>
                      <a:pt x="382" y="343"/>
                    </a:cubicBezTo>
                    <a:cubicBezTo>
                      <a:pt x="382" y="343"/>
                      <a:pt x="382" y="343"/>
                      <a:pt x="382" y="343"/>
                    </a:cubicBezTo>
                    <a:cubicBezTo>
                      <a:pt x="382" y="343"/>
                      <a:pt x="382" y="343"/>
                      <a:pt x="382" y="343"/>
                    </a:cubicBezTo>
                    <a:cubicBezTo>
                      <a:pt x="382" y="343"/>
                      <a:pt x="382" y="343"/>
                      <a:pt x="382" y="343"/>
                    </a:cubicBezTo>
                    <a:cubicBezTo>
                      <a:pt x="382" y="342"/>
                      <a:pt x="382" y="342"/>
                      <a:pt x="382" y="342"/>
                    </a:cubicBezTo>
                    <a:cubicBezTo>
                      <a:pt x="382" y="342"/>
                      <a:pt x="382" y="342"/>
                      <a:pt x="382" y="342"/>
                    </a:cubicBezTo>
                    <a:cubicBezTo>
                      <a:pt x="390" y="331"/>
                      <a:pt x="398" y="319"/>
                      <a:pt x="404" y="307"/>
                    </a:cubicBezTo>
                    <a:cubicBezTo>
                      <a:pt x="406" y="303"/>
                      <a:pt x="404" y="299"/>
                      <a:pt x="401" y="297"/>
                    </a:cubicBezTo>
                    <a:cubicBezTo>
                      <a:pt x="400" y="297"/>
                      <a:pt x="399" y="297"/>
                      <a:pt x="398" y="297"/>
                    </a:cubicBezTo>
                    <a:close/>
                    <a:moveTo>
                      <a:pt x="419" y="217"/>
                    </a:moveTo>
                    <a:cubicBezTo>
                      <a:pt x="415" y="217"/>
                      <a:pt x="412" y="220"/>
                      <a:pt x="411" y="223"/>
                    </a:cubicBezTo>
                    <a:cubicBezTo>
                      <a:pt x="411" y="237"/>
                      <a:pt x="409" y="250"/>
                      <a:pt x="405" y="263"/>
                    </a:cubicBezTo>
                    <a:cubicBezTo>
                      <a:pt x="404" y="267"/>
                      <a:pt x="406" y="271"/>
                      <a:pt x="410" y="272"/>
                    </a:cubicBezTo>
                    <a:cubicBezTo>
                      <a:pt x="411" y="272"/>
                      <a:pt x="412" y="272"/>
                      <a:pt x="412" y="272"/>
                    </a:cubicBezTo>
                    <a:cubicBezTo>
                      <a:pt x="415" y="272"/>
                      <a:pt x="418" y="270"/>
                      <a:pt x="419" y="267"/>
                    </a:cubicBezTo>
                    <a:cubicBezTo>
                      <a:pt x="423" y="253"/>
                      <a:pt x="425" y="239"/>
                      <a:pt x="426" y="224"/>
                    </a:cubicBezTo>
                    <a:cubicBezTo>
                      <a:pt x="426" y="220"/>
                      <a:pt x="423" y="217"/>
                      <a:pt x="419" y="217"/>
                    </a:cubicBezTo>
                    <a:cubicBezTo>
                      <a:pt x="419" y="217"/>
                      <a:pt x="419" y="217"/>
                      <a:pt x="419" y="217"/>
                    </a:cubicBezTo>
                    <a:close/>
                    <a:moveTo>
                      <a:pt x="406" y="135"/>
                    </a:moveTo>
                    <a:cubicBezTo>
                      <a:pt x="406" y="135"/>
                      <a:pt x="405" y="135"/>
                      <a:pt x="404" y="135"/>
                    </a:cubicBezTo>
                    <a:cubicBezTo>
                      <a:pt x="400" y="137"/>
                      <a:pt x="398" y="141"/>
                      <a:pt x="400" y="144"/>
                    </a:cubicBezTo>
                    <a:cubicBezTo>
                      <a:pt x="404" y="157"/>
                      <a:pt x="408" y="170"/>
                      <a:pt x="409" y="183"/>
                    </a:cubicBezTo>
                    <a:cubicBezTo>
                      <a:pt x="410" y="187"/>
                      <a:pt x="413" y="189"/>
                      <a:pt x="417" y="189"/>
                    </a:cubicBezTo>
                    <a:cubicBezTo>
                      <a:pt x="417" y="189"/>
                      <a:pt x="417" y="189"/>
                      <a:pt x="418" y="189"/>
                    </a:cubicBezTo>
                    <a:cubicBezTo>
                      <a:pt x="422" y="189"/>
                      <a:pt x="424" y="185"/>
                      <a:pt x="424" y="181"/>
                    </a:cubicBezTo>
                    <a:cubicBezTo>
                      <a:pt x="422" y="169"/>
                      <a:pt x="419" y="157"/>
                      <a:pt x="415" y="146"/>
                    </a:cubicBezTo>
                    <a:cubicBezTo>
                      <a:pt x="415" y="146"/>
                      <a:pt x="415" y="146"/>
                      <a:pt x="415" y="146"/>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5"/>
                      <a:pt x="415" y="145"/>
                      <a:pt x="415" y="145"/>
                    </a:cubicBezTo>
                    <a:cubicBezTo>
                      <a:pt x="415" y="144"/>
                      <a:pt x="415" y="144"/>
                      <a:pt x="415" y="144"/>
                    </a:cubicBezTo>
                    <a:cubicBezTo>
                      <a:pt x="415" y="144"/>
                      <a:pt x="415" y="144"/>
                      <a:pt x="415" y="144"/>
                    </a:cubicBezTo>
                    <a:cubicBezTo>
                      <a:pt x="415" y="144"/>
                      <a:pt x="415" y="144"/>
                      <a:pt x="415" y="144"/>
                    </a:cubicBezTo>
                    <a:cubicBezTo>
                      <a:pt x="415" y="144"/>
                      <a:pt x="415" y="144"/>
                      <a:pt x="415" y="144"/>
                    </a:cubicBezTo>
                    <a:cubicBezTo>
                      <a:pt x="415" y="144"/>
                      <a:pt x="415" y="144"/>
                      <a:pt x="415" y="144"/>
                    </a:cubicBezTo>
                    <a:cubicBezTo>
                      <a:pt x="415" y="144"/>
                      <a:pt x="415" y="144"/>
                      <a:pt x="415" y="144"/>
                    </a:cubicBezTo>
                    <a:cubicBezTo>
                      <a:pt x="415" y="144"/>
                      <a:pt x="415" y="143"/>
                      <a:pt x="415" y="143"/>
                    </a:cubicBezTo>
                    <a:cubicBezTo>
                      <a:pt x="415" y="143"/>
                      <a:pt x="414" y="143"/>
                      <a:pt x="414" y="143"/>
                    </a:cubicBezTo>
                    <a:cubicBezTo>
                      <a:pt x="414" y="143"/>
                      <a:pt x="414" y="143"/>
                      <a:pt x="414" y="143"/>
                    </a:cubicBezTo>
                    <a:cubicBezTo>
                      <a:pt x="414" y="143"/>
                      <a:pt x="414" y="143"/>
                      <a:pt x="414" y="143"/>
                    </a:cubicBezTo>
                    <a:cubicBezTo>
                      <a:pt x="414" y="143"/>
                      <a:pt x="414" y="143"/>
                      <a:pt x="414" y="143"/>
                    </a:cubicBezTo>
                    <a:cubicBezTo>
                      <a:pt x="414" y="143"/>
                      <a:pt x="414" y="143"/>
                      <a:pt x="414" y="143"/>
                    </a:cubicBezTo>
                    <a:cubicBezTo>
                      <a:pt x="414" y="143"/>
                      <a:pt x="414" y="143"/>
                      <a:pt x="414" y="143"/>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2"/>
                      <a:pt x="414" y="142"/>
                    </a:cubicBezTo>
                    <a:cubicBezTo>
                      <a:pt x="414" y="142"/>
                      <a:pt x="414" y="141"/>
                      <a:pt x="414" y="141"/>
                    </a:cubicBezTo>
                    <a:cubicBezTo>
                      <a:pt x="414" y="141"/>
                      <a:pt x="414" y="141"/>
                      <a:pt x="414" y="141"/>
                    </a:cubicBezTo>
                    <a:cubicBezTo>
                      <a:pt x="414" y="141"/>
                      <a:pt x="413" y="140"/>
                      <a:pt x="413" y="139"/>
                    </a:cubicBezTo>
                    <a:cubicBezTo>
                      <a:pt x="412" y="137"/>
                      <a:pt x="409" y="135"/>
                      <a:pt x="406" y="135"/>
                    </a:cubicBezTo>
                    <a:close/>
                    <a:moveTo>
                      <a:pt x="363" y="64"/>
                    </a:moveTo>
                    <a:cubicBezTo>
                      <a:pt x="361" y="64"/>
                      <a:pt x="359" y="65"/>
                      <a:pt x="358" y="66"/>
                    </a:cubicBezTo>
                    <a:cubicBezTo>
                      <a:pt x="355" y="69"/>
                      <a:pt x="355" y="74"/>
                      <a:pt x="358" y="76"/>
                    </a:cubicBezTo>
                    <a:cubicBezTo>
                      <a:pt x="367" y="86"/>
                      <a:pt x="375" y="97"/>
                      <a:pt x="382" y="108"/>
                    </a:cubicBezTo>
                    <a:cubicBezTo>
                      <a:pt x="383" y="110"/>
                      <a:pt x="386" y="112"/>
                      <a:pt x="388" y="112"/>
                    </a:cubicBezTo>
                    <a:cubicBezTo>
                      <a:pt x="389" y="112"/>
                      <a:pt x="391" y="111"/>
                      <a:pt x="392" y="111"/>
                    </a:cubicBezTo>
                    <a:cubicBezTo>
                      <a:pt x="395" y="109"/>
                      <a:pt x="396" y="104"/>
                      <a:pt x="394" y="101"/>
                    </a:cubicBezTo>
                    <a:cubicBezTo>
                      <a:pt x="387" y="88"/>
                      <a:pt x="378" y="77"/>
                      <a:pt x="368" y="67"/>
                    </a:cubicBezTo>
                    <a:cubicBezTo>
                      <a:pt x="367" y="65"/>
                      <a:pt x="365" y="64"/>
                      <a:pt x="363" y="64"/>
                    </a:cubicBezTo>
                    <a:close/>
                    <a:moveTo>
                      <a:pt x="295" y="17"/>
                    </a:moveTo>
                    <a:cubicBezTo>
                      <a:pt x="292" y="17"/>
                      <a:pt x="290" y="18"/>
                      <a:pt x="289" y="21"/>
                    </a:cubicBezTo>
                    <a:cubicBezTo>
                      <a:pt x="287" y="25"/>
                      <a:pt x="289" y="29"/>
                      <a:pt x="292" y="30"/>
                    </a:cubicBezTo>
                    <a:cubicBezTo>
                      <a:pt x="305" y="36"/>
                      <a:pt x="316" y="42"/>
                      <a:pt x="327" y="50"/>
                    </a:cubicBezTo>
                    <a:cubicBezTo>
                      <a:pt x="329" y="51"/>
                      <a:pt x="330" y="51"/>
                      <a:pt x="331" y="51"/>
                    </a:cubicBezTo>
                    <a:cubicBezTo>
                      <a:pt x="334" y="51"/>
                      <a:pt x="336" y="50"/>
                      <a:pt x="337" y="48"/>
                    </a:cubicBezTo>
                    <a:cubicBezTo>
                      <a:pt x="340" y="45"/>
                      <a:pt x="339" y="41"/>
                      <a:pt x="336" y="38"/>
                    </a:cubicBezTo>
                    <a:cubicBezTo>
                      <a:pt x="331" y="35"/>
                      <a:pt x="327" y="32"/>
                      <a:pt x="322" y="30"/>
                    </a:cubicBezTo>
                    <a:cubicBezTo>
                      <a:pt x="322" y="30"/>
                      <a:pt x="322" y="30"/>
                      <a:pt x="322" y="30"/>
                    </a:cubicBezTo>
                    <a:cubicBezTo>
                      <a:pt x="322" y="30"/>
                      <a:pt x="322" y="30"/>
                      <a:pt x="322" y="30"/>
                    </a:cubicBezTo>
                    <a:cubicBezTo>
                      <a:pt x="322" y="30"/>
                      <a:pt x="322" y="30"/>
                      <a:pt x="322" y="30"/>
                    </a:cubicBezTo>
                    <a:cubicBezTo>
                      <a:pt x="322" y="30"/>
                      <a:pt x="322" y="30"/>
                      <a:pt x="322" y="29"/>
                    </a:cubicBezTo>
                    <a:cubicBezTo>
                      <a:pt x="322" y="29"/>
                      <a:pt x="322" y="29"/>
                      <a:pt x="322" y="29"/>
                    </a:cubicBezTo>
                    <a:cubicBezTo>
                      <a:pt x="322" y="29"/>
                      <a:pt x="322" y="29"/>
                      <a:pt x="322" y="29"/>
                    </a:cubicBezTo>
                    <a:cubicBezTo>
                      <a:pt x="322" y="29"/>
                      <a:pt x="322" y="29"/>
                      <a:pt x="322" y="29"/>
                    </a:cubicBezTo>
                    <a:cubicBezTo>
                      <a:pt x="321" y="29"/>
                      <a:pt x="321" y="29"/>
                      <a:pt x="321" y="29"/>
                    </a:cubicBezTo>
                    <a:cubicBezTo>
                      <a:pt x="321" y="29"/>
                      <a:pt x="321" y="29"/>
                      <a:pt x="321" y="29"/>
                    </a:cubicBezTo>
                    <a:cubicBezTo>
                      <a:pt x="321" y="29"/>
                      <a:pt x="321" y="29"/>
                      <a:pt x="321" y="29"/>
                    </a:cubicBezTo>
                    <a:cubicBezTo>
                      <a:pt x="321" y="29"/>
                      <a:pt x="321" y="29"/>
                      <a:pt x="321" y="29"/>
                    </a:cubicBezTo>
                    <a:cubicBezTo>
                      <a:pt x="321" y="29"/>
                      <a:pt x="321" y="29"/>
                      <a:pt x="321" y="29"/>
                    </a:cubicBezTo>
                    <a:cubicBezTo>
                      <a:pt x="321" y="29"/>
                      <a:pt x="321" y="29"/>
                      <a:pt x="321" y="29"/>
                    </a:cubicBezTo>
                    <a:cubicBezTo>
                      <a:pt x="321" y="29"/>
                      <a:pt x="321" y="29"/>
                      <a:pt x="320" y="29"/>
                    </a:cubicBezTo>
                    <a:cubicBezTo>
                      <a:pt x="320" y="29"/>
                      <a:pt x="320" y="29"/>
                      <a:pt x="320" y="29"/>
                    </a:cubicBezTo>
                    <a:cubicBezTo>
                      <a:pt x="320" y="29"/>
                      <a:pt x="320" y="29"/>
                      <a:pt x="320" y="29"/>
                    </a:cubicBezTo>
                    <a:cubicBezTo>
                      <a:pt x="320" y="28"/>
                      <a:pt x="320" y="28"/>
                      <a:pt x="320" y="28"/>
                    </a:cubicBezTo>
                    <a:cubicBezTo>
                      <a:pt x="320" y="28"/>
                      <a:pt x="320" y="28"/>
                      <a:pt x="320" y="28"/>
                    </a:cubicBezTo>
                    <a:cubicBezTo>
                      <a:pt x="320" y="28"/>
                      <a:pt x="320" y="28"/>
                      <a:pt x="320" y="28"/>
                    </a:cubicBezTo>
                    <a:cubicBezTo>
                      <a:pt x="320" y="28"/>
                      <a:pt x="320" y="28"/>
                      <a:pt x="320" y="28"/>
                    </a:cubicBezTo>
                    <a:cubicBezTo>
                      <a:pt x="320" y="28"/>
                      <a:pt x="320" y="28"/>
                      <a:pt x="320" y="28"/>
                    </a:cubicBezTo>
                    <a:cubicBezTo>
                      <a:pt x="320" y="28"/>
                      <a:pt x="319" y="28"/>
                      <a:pt x="319" y="28"/>
                    </a:cubicBezTo>
                    <a:cubicBezTo>
                      <a:pt x="319" y="28"/>
                      <a:pt x="319" y="28"/>
                      <a:pt x="319" y="28"/>
                    </a:cubicBezTo>
                    <a:cubicBezTo>
                      <a:pt x="319" y="28"/>
                      <a:pt x="319" y="28"/>
                      <a:pt x="319" y="28"/>
                    </a:cubicBezTo>
                    <a:cubicBezTo>
                      <a:pt x="319" y="28"/>
                      <a:pt x="319" y="28"/>
                      <a:pt x="319" y="28"/>
                    </a:cubicBezTo>
                    <a:cubicBezTo>
                      <a:pt x="318" y="27"/>
                      <a:pt x="318" y="27"/>
                      <a:pt x="317" y="27"/>
                    </a:cubicBezTo>
                    <a:cubicBezTo>
                      <a:pt x="317" y="27"/>
                      <a:pt x="317" y="27"/>
                      <a:pt x="317" y="27"/>
                    </a:cubicBezTo>
                    <a:cubicBezTo>
                      <a:pt x="317" y="27"/>
                      <a:pt x="317" y="27"/>
                      <a:pt x="317" y="27"/>
                    </a:cubicBezTo>
                    <a:cubicBezTo>
                      <a:pt x="317" y="27"/>
                      <a:pt x="317" y="27"/>
                      <a:pt x="317" y="27"/>
                    </a:cubicBezTo>
                    <a:cubicBezTo>
                      <a:pt x="317" y="27"/>
                      <a:pt x="317" y="27"/>
                      <a:pt x="317" y="26"/>
                    </a:cubicBezTo>
                    <a:cubicBezTo>
                      <a:pt x="317" y="26"/>
                      <a:pt x="317" y="26"/>
                      <a:pt x="317" y="26"/>
                    </a:cubicBezTo>
                    <a:cubicBezTo>
                      <a:pt x="316" y="26"/>
                      <a:pt x="316" y="26"/>
                      <a:pt x="316" y="26"/>
                    </a:cubicBezTo>
                    <a:cubicBezTo>
                      <a:pt x="316" y="26"/>
                      <a:pt x="316" y="26"/>
                      <a:pt x="316" y="26"/>
                    </a:cubicBezTo>
                    <a:cubicBezTo>
                      <a:pt x="316" y="26"/>
                      <a:pt x="316" y="26"/>
                      <a:pt x="316" y="26"/>
                    </a:cubicBezTo>
                    <a:cubicBezTo>
                      <a:pt x="316" y="26"/>
                      <a:pt x="316" y="26"/>
                      <a:pt x="316" y="26"/>
                    </a:cubicBezTo>
                    <a:cubicBezTo>
                      <a:pt x="316" y="26"/>
                      <a:pt x="316" y="26"/>
                      <a:pt x="316" y="26"/>
                    </a:cubicBezTo>
                    <a:cubicBezTo>
                      <a:pt x="316" y="26"/>
                      <a:pt x="316" y="26"/>
                      <a:pt x="316" y="26"/>
                    </a:cubicBezTo>
                    <a:cubicBezTo>
                      <a:pt x="316" y="26"/>
                      <a:pt x="316" y="26"/>
                      <a:pt x="315" y="26"/>
                    </a:cubicBezTo>
                    <a:cubicBezTo>
                      <a:pt x="315" y="26"/>
                      <a:pt x="315" y="26"/>
                      <a:pt x="315" y="26"/>
                    </a:cubicBezTo>
                    <a:cubicBezTo>
                      <a:pt x="315" y="26"/>
                      <a:pt x="315" y="26"/>
                      <a:pt x="315" y="26"/>
                    </a:cubicBezTo>
                    <a:cubicBezTo>
                      <a:pt x="315" y="26"/>
                      <a:pt x="315" y="26"/>
                      <a:pt x="315" y="26"/>
                    </a:cubicBezTo>
                    <a:cubicBezTo>
                      <a:pt x="315" y="26"/>
                      <a:pt x="315" y="26"/>
                      <a:pt x="315" y="26"/>
                    </a:cubicBezTo>
                    <a:cubicBezTo>
                      <a:pt x="315" y="26"/>
                      <a:pt x="315" y="25"/>
                      <a:pt x="315" y="25"/>
                    </a:cubicBezTo>
                    <a:cubicBezTo>
                      <a:pt x="315" y="25"/>
                      <a:pt x="315" y="25"/>
                      <a:pt x="315" y="25"/>
                    </a:cubicBezTo>
                    <a:cubicBezTo>
                      <a:pt x="315" y="25"/>
                      <a:pt x="315" y="25"/>
                      <a:pt x="314" y="25"/>
                    </a:cubicBezTo>
                    <a:cubicBezTo>
                      <a:pt x="314" y="25"/>
                      <a:pt x="314" y="25"/>
                      <a:pt x="314" y="25"/>
                    </a:cubicBezTo>
                    <a:cubicBezTo>
                      <a:pt x="314" y="25"/>
                      <a:pt x="314" y="25"/>
                      <a:pt x="314" y="25"/>
                    </a:cubicBezTo>
                    <a:cubicBezTo>
                      <a:pt x="314" y="25"/>
                      <a:pt x="314" y="25"/>
                      <a:pt x="314" y="25"/>
                    </a:cubicBezTo>
                    <a:cubicBezTo>
                      <a:pt x="314" y="25"/>
                      <a:pt x="314" y="25"/>
                      <a:pt x="314" y="25"/>
                    </a:cubicBezTo>
                    <a:cubicBezTo>
                      <a:pt x="314" y="25"/>
                      <a:pt x="314" y="25"/>
                      <a:pt x="314" y="25"/>
                    </a:cubicBezTo>
                    <a:cubicBezTo>
                      <a:pt x="314" y="25"/>
                      <a:pt x="314" y="25"/>
                      <a:pt x="314" y="25"/>
                    </a:cubicBezTo>
                    <a:cubicBezTo>
                      <a:pt x="314" y="25"/>
                      <a:pt x="314" y="25"/>
                      <a:pt x="313" y="25"/>
                    </a:cubicBezTo>
                    <a:cubicBezTo>
                      <a:pt x="313" y="25"/>
                      <a:pt x="313" y="25"/>
                      <a:pt x="313" y="25"/>
                    </a:cubicBezTo>
                    <a:cubicBezTo>
                      <a:pt x="313" y="25"/>
                      <a:pt x="313" y="25"/>
                      <a:pt x="313" y="25"/>
                    </a:cubicBezTo>
                    <a:cubicBezTo>
                      <a:pt x="313" y="25"/>
                      <a:pt x="313" y="25"/>
                      <a:pt x="313" y="25"/>
                    </a:cubicBezTo>
                    <a:cubicBezTo>
                      <a:pt x="313" y="24"/>
                      <a:pt x="313" y="24"/>
                      <a:pt x="313" y="24"/>
                    </a:cubicBezTo>
                    <a:cubicBezTo>
                      <a:pt x="313" y="24"/>
                      <a:pt x="313" y="24"/>
                      <a:pt x="313" y="24"/>
                    </a:cubicBezTo>
                    <a:cubicBezTo>
                      <a:pt x="313" y="24"/>
                      <a:pt x="313" y="24"/>
                      <a:pt x="313" y="24"/>
                    </a:cubicBezTo>
                    <a:cubicBezTo>
                      <a:pt x="313" y="24"/>
                      <a:pt x="312" y="24"/>
                      <a:pt x="312" y="24"/>
                    </a:cubicBezTo>
                    <a:cubicBezTo>
                      <a:pt x="312" y="24"/>
                      <a:pt x="312" y="24"/>
                      <a:pt x="312" y="24"/>
                    </a:cubicBezTo>
                    <a:cubicBezTo>
                      <a:pt x="312" y="24"/>
                      <a:pt x="312" y="24"/>
                      <a:pt x="312" y="24"/>
                    </a:cubicBezTo>
                    <a:cubicBezTo>
                      <a:pt x="312" y="24"/>
                      <a:pt x="312" y="24"/>
                      <a:pt x="312" y="24"/>
                    </a:cubicBezTo>
                    <a:cubicBezTo>
                      <a:pt x="312" y="24"/>
                      <a:pt x="312" y="24"/>
                      <a:pt x="311" y="24"/>
                    </a:cubicBezTo>
                    <a:cubicBezTo>
                      <a:pt x="311" y="24"/>
                      <a:pt x="311" y="24"/>
                      <a:pt x="311" y="24"/>
                    </a:cubicBezTo>
                    <a:cubicBezTo>
                      <a:pt x="311" y="24"/>
                      <a:pt x="311" y="24"/>
                      <a:pt x="311" y="24"/>
                    </a:cubicBezTo>
                    <a:cubicBezTo>
                      <a:pt x="311" y="24"/>
                      <a:pt x="311" y="23"/>
                      <a:pt x="311" y="23"/>
                    </a:cubicBezTo>
                    <a:cubicBezTo>
                      <a:pt x="311" y="23"/>
                      <a:pt x="311" y="23"/>
                      <a:pt x="311" y="23"/>
                    </a:cubicBezTo>
                    <a:cubicBezTo>
                      <a:pt x="311" y="23"/>
                      <a:pt x="311" y="23"/>
                      <a:pt x="311" y="23"/>
                    </a:cubicBezTo>
                    <a:cubicBezTo>
                      <a:pt x="311" y="23"/>
                      <a:pt x="311" y="23"/>
                      <a:pt x="311" y="23"/>
                    </a:cubicBezTo>
                    <a:cubicBezTo>
                      <a:pt x="311"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09" y="23"/>
                      <a:pt x="309" y="23"/>
                      <a:pt x="309" y="23"/>
                    </a:cubicBezTo>
                    <a:cubicBezTo>
                      <a:pt x="309" y="23"/>
                      <a:pt x="309" y="23"/>
                      <a:pt x="309" y="23"/>
                    </a:cubicBezTo>
                    <a:cubicBezTo>
                      <a:pt x="309" y="23"/>
                      <a:pt x="309" y="22"/>
                      <a:pt x="309" y="22"/>
                    </a:cubicBezTo>
                    <a:cubicBezTo>
                      <a:pt x="309" y="22"/>
                      <a:pt x="309" y="22"/>
                      <a:pt x="309" y="22"/>
                    </a:cubicBezTo>
                    <a:cubicBezTo>
                      <a:pt x="309" y="22"/>
                      <a:pt x="309" y="22"/>
                      <a:pt x="309" y="22"/>
                    </a:cubicBezTo>
                    <a:cubicBezTo>
                      <a:pt x="309" y="22"/>
                      <a:pt x="309" y="22"/>
                      <a:pt x="309" y="22"/>
                    </a:cubicBezTo>
                    <a:cubicBezTo>
                      <a:pt x="309" y="22"/>
                      <a:pt x="309" y="22"/>
                      <a:pt x="308" y="22"/>
                    </a:cubicBezTo>
                    <a:cubicBezTo>
                      <a:pt x="308" y="22"/>
                      <a:pt x="308" y="22"/>
                      <a:pt x="308" y="22"/>
                    </a:cubicBezTo>
                    <a:cubicBezTo>
                      <a:pt x="308" y="22"/>
                      <a:pt x="308" y="22"/>
                      <a:pt x="308" y="22"/>
                    </a:cubicBezTo>
                    <a:cubicBezTo>
                      <a:pt x="308" y="22"/>
                      <a:pt x="308" y="22"/>
                      <a:pt x="308" y="22"/>
                    </a:cubicBezTo>
                    <a:cubicBezTo>
                      <a:pt x="308" y="22"/>
                      <a:pt x="308" y="22"/>
                      <a:pt x="308" y="22"/>
                    </a:cubicBezTo>
                    <a:cubicBezTo>
                      <a:pt x="308" y="22"/>
                      <a:pt x="308" y="22"/>
                      <a:pt x="308" y="22"/>
                    </a:cubicBezTo>
                    <a:cubicBezTo>
                      <a:pt x="308" y="22"/>
                      <a:pt x="308" y="22"/>
                      <a:pt x="308" y="22"/>
                    </a:cubicBezTo>
                    <a:cubicBezTo>
                      <a:pt x="308" y="22"/>
                      <a:pt x="308" y="22"/>
                      <a:pt x="307" y="22"/>
                    </a:cubicBezTo>
                    <a:cubicBezTo>
                      <a:pt x="307" y="22"/>
                      <a:pt x="307" y="22"/>
                      <a:pt x="307" y="22"/>
                    </a:cubicBezTo>
                    <a:cubicBezTo>
                      <a:pt x="307" y="22"/>
                      <a:pt x="307" y="22"/>
                      <a:pt x="307" y="22"/>
                    </a:cubicBezTo>
                    <a:cubicBezTo>
                      <a:pt x="307" y="21"/>
                      <a:pt x="307" y="21"/>
                      <a:pt x="307" y="21"/>
                    </a:cubicBezTo>
                    <a:cubicBezTo>
                      <a:pt x="307" y="21"/>
                      <a:pt x="307" y="21"/>
                      <a:pt x="307" y="21"/>
                    </a:cubicBezTo>
                    <a:cubicBezTo>
                      <a:pt x="307" y="21"/>
                      <a:pt x="307" y="21"/>
                      <a:pt x="307" y="21"/>
                    </a:cubicBezTo>
                    <a:cubicBezTo>
                      <a:pt x="307" y="21"/>
                      <a:pt x="307" y="21"/>
                      <a:pt x="307" y="21"/>
                    </a:cubicBezTo>
                    <a:cubicBezTo>
                      <a:pt x="306" y="21"/>
                      <a:pt x="305" y="20"/>
                      <a:pt x="304" y="20"/>
                    </a:cubicBezTo>
                    <a:cubicBezTo>
                      <a:pt x="304" y="20"/>
                      <a:pt x="304" y="20"/>
                      <a:pt x="304" y="20"/>
                    </a:cubicBezTo>
                    <a:cubicBezTo>
                      <a:pt x="304" y="20"/>
                      <a:pt x="304" y="20"/>
                      <a:pt x="304" y="20"/>
                    </a:cubicBezTo>
                    <a:cubicBezTo>
                      <a:pt x="304" y="20"/>
                      <a:pt x="304" y="20"/>
                      <a:pt x="304" y="20"/>
                    </a:cubicBezTo>
                    <a:cubicBezTo>
                      <a:pt x="303" y="20"/>
                      <a:pt x="303" y="20"/>
                      <a:pt x="303" y="20"/>
                    </a:cubicBezTo>
                    <a:cubicBezTo>
                      <a:pt x="303" y="20"/>
                      <a:pt x="303" y="20"/>
                      <a:pt x="303" y="20"/>
                    </a:cubicBezTo>
                    <a:cubicBezTo>
                      <a:pt x="303" y="20"/>
                      <a:pt x="303" y="20"/>
                      <a:pt x="303" y="19"/>
                    </a:cubicBezTo>
                    <a:cubicBezTo>
                      <a:pt x="303" y="19"/>
                      <a:pt x="303" y="19"/>
                      <a:pt x="303" y="19"/>
                    </a:cubicBezTo>
                    <a:cubicBezTo>
                      <a:pt x="303" y="19"/>
                      <a:pt x="303" y="19"/>
                      <a:pt x="303" y="19"/>
                    </a:cubicBezTo>
                    <a:cubicBezTo>
                      <a:pt x="303" y="19"/>
                      <a:pt x="303" y="19"/>
                      <a:pt x="303" y="19"/>
                    </a:cubicBezTo>
                    <a:cubicBezTo>
                      <a:pt x="303" y="19"/>
                      <a:pt x="302" y="19"/>
                      <a:pt x="302" y="19"/>
                    </a:cubicBezTo>
                    <a:cubicBezTo>
                      <a:pt x="302" y="19"/>
                      <a:pt x="302" y="19"/>
                      <a:pt x="302" y="19"/>
                    </a:cubicBezTo>
                    <a:cubicBezTo>
                      <a:pt x="302" y="19"/>
                      <a:pt x="302" y="19"/>
                      <a:pt x="302" y="19"/>
                    </a:cubicBezTo>
                    <a:cubicBezTo>
                      <a:pt x="302" y="19"/>
                      <a:pt x="302" y="19"/>
                      <a:pt x="302" y="19"/>
                    </a:cubicBezTo>
                    <a:cubicBezTo>
                      <a:pt x="302" y="19"/>
                      <a:pt x="302" y="19"/>
                      <a:pt x="302" y="19"/>
                    </a:cubicBezTo>
                    <a:cubicBezTo>
                      <a:pt x="302" y="19"/>
                      <a:pt x="302" y="19"/>
                      <a:pt x="302" y="19"/>
                    </a:cubicBezTo>
                    <a:cubicBezTo>
                      <a:pt x="302" y="19"/>
                      <a:pt x="302" y="19"/>
                      <a:pt x="301" y="19"/>
                    </a:cubicBezTo>
                    <a:cubicBezTo>
                      <a:pt x="301" y="19"/>
                      <a:pt x="301" y="19"/>
                      <a:pt x="301" y="19"/>
                    </a:cubicBezTo>
                    <a:cubicBezTo>
                      <a:pt x="301" y="19"/>
                      <a:pt x="301" y="19"/>
                      <a:pt x="301" y="19"/>
                    </a:cubicBezTo>
                    <a:cubicBezTo>
                      <a:pt x="301" y="19"/>
                      <a:pt x="301" y="19"/>
                      <a:pt x="301" y="19"/>
                    </a:cubicBezTo>
                    <a:cubicBezTo>
                      <a:pt x="300" y="18"/>
                      <a:pt x="299" y="18"/>
                      <a:pt x="298" y="17"/>
                    </a:cubicBezTo>
                    <a:cubicBezTo>
                      <a:pt x="297" y="17"/>
                      <a:pt x="296" y="17"/>
                      <a:pt x="295" y="17"/>
                    </a:cubicBezTo>
                    <a:close/>
                  </a:path>
                </a:pathLst>
              </a:custGeom>
              <a:solidFill>
                <a:srgbClr val="00A3A1"/>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86" name="橢圓 85">
                <a:extLst>
                  <a:ext uri="{FF2B5EF4-FFF2-40B4-BE49-F238E27FC236}">
                    <a16:creationId xmlns:a16="http://schemas.microsoft.com/office/drawing/2014/main" id="{63627F75-3DFC-4957-8787-BDD542CD98D8}"/>
                  </a:ext>
                </a:extLst>
              </p:cNvPr>
              <p:cNvSpPr/>
              <p:nvPr/>
            </p:nvSpPr>
            <p:spPr>
              <a:xfrm>
                <a:off x="5600579" y="3212678"/>
                <a:ext cx="648000" cy="648000"/>
              </a:xfrm>
              <a:prstGeom prst="ellipse">
                <a:avLst/>
              </a:prstGeom>
              <a:solidFill>
                <a:srgbClr val="00A3A1"/>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srgbClr val="FFFFFF"/>
                  </a:solidFill>
                  <a:effectLst/>
                  <a:uLnTx/>
                  <a:uFillTx/>
                  <a:latin typeface="Microsoft JhengHei" panose="020B0604030504040204" pitchFamily="34" charset="-120"/>
                  <a:cs typeface="+mn-cs"/>
                </a:endParaRPr>
              </a:p>
            </p:txBody>
          </p:sp>
        </p:grpSp>
        <p:sp>
          <p:nvSpPr>
            <p:cNvPr id="90" name="矩形 89">
              <a:extLst>
                <a:ext uri="{FF2B5EF4-FFF2-40B4-BE49-F238E27FC236}">
                  <a16:creationId xmlns:a16="http://schemas.microsoft.com/office/drawing/2014/main" id="{80E1CB19-0997-4D64-BD27-53A95901CD83}"/>
                </a:ext>
              </a:extLst>
            </p:cNvPr>
            <p:cNvSpPr/>
            <p:nvPr/>
          </p:nvSpPr>
          <p:spPr>
            <a:xfrm>
              <a:off x="2929990" y="2772553"/>
              <a:ext cx="586830" cy="276999"/>
            </a:xfrm>
            <a:prstGeom prst="rect">
              <a:avLst/>
            </a:prstGeom>
          </p:spPr>
          <p:txBody>
            <a:bodyPr wrap="none">
              <a:spAutoFit/>
            </a:bodyPr>
            <a:lstStyle/>
            <a:p>
              <a:pPr defTabSz="914400"/>
              <a:r>
                <a:rPr lang="en-US" altLang="zh-TW" sz="1200">
                  <a:solidFill>
                    <a:srgbClr val="FFFFFF"/>
                  </a:solidFill>
                  <a:latin typeface="Microsoft JhengHei" panose="020B0604030504040204" pitchFamily="34" charset="-120"/>
                  <a:ea typeface="Microsoft JhengHei" panose="020B0604030504040204" pitchFamily="34" charset="-120"/>
                </a:rPr>
                <a:t>STEP 6</a:t>
              </a:r>
              <a:endParaRPr lang="zh-TW" altLang="en-US" sz="1200">
                <a:solidFill>
                  <a:srgbClr val="FFFFFF"/>
                </a:solidFill>
                <a:latin typeface="Microsoft JhengHei" panose="020B0604030504040204" pitchFamily="34" charset="-120"/>
                <a:ea typeface="Microsoft JhengHei" panose="020B0604030504040204" pitchFamily="34" charset="-120"/>
              </a:endParaRPr>
            </a:p>
          </p:txBody>
        </p:sp>
        <p:sp>
          <p:nvSpPr>
            <p:cNvPr id="91" name="矩形 90">
              <a:extLst>
                <a:ext uri="{FF2B5EF4-FFF2-40B4-BE49-F238E27FC236}">
                  <a16:creationId xmlns:a16="http://schemas.microsoft.com/office/drawing/2014/main" id="{2EF49282-F7CC-4686-9101-9EBED9DF92E9}"/>
                </a:ext>
              </a:extLst>
            </p:cNvPr>
            <p:cNvSpPr/>
            <p:nvPr/>
          </p:nvSpPr>
          <p:spPr>
            <a:xfrm>
              <a:off x="4291632" y="2772553"/>
              <a:ext cx="586830" cy="276999"/>
            </a:xfrm>
            <a:prstGeom prst="rect">
              <a:avLst/>
            </a:prstGeom>
          </p:spPr>
          <p:txBody>
            <a:bodyPr wrap="none">
              <a:spAutoFit/>
            </a:bodyPr>
            <a:lstStyle/>
            <a:p>
              <a:pPr defTabSz="914400"/>
              <a:r>
                <a:rPr lang="en-US" altLang="zh-TW" sz="1200">
                  <a:solidFill>
                    <a:srgbClr val="FFFFFF"/>
                  </a:solidFill>
                  <a:latin typeface="Microsoft JhengHei" panose="020B0604030504040204" pitchFamily="34" charset="-120"/>
                  <a:ea typeface="Microsoft JhengHei" panose="020B0604030504040204" pitchFamily="34" charset="-120"/>
                </a:rPr>
                <a:t>STEP 7</a:t>
              </a:r>
              <a:endParaRPr lang="zh-TW" altLang="en-US" sz="1200">
                <a:solidFill>
                  <a:srgbClr val="FFFFFF"/>
                </a:solidFill>
                <a:latin typeface="Microsoft JhengHei" panose="020B0604030504040204" pitchFamily="34" charset="-120"/>
                <a:ea typeface="Microsoft JhengHei" panose="020B0604030504040204" pitchFamily="34" charset="-120"/>
              </a:endParaRPr>
            </a:p>
          </p:txBody>
        </p:sp>
        <p:sp>
          <p:nvSpPr>
            <p:cNvPr id="92" name="矩形 91">
              <a:extLst>
                <a:ext uri="{FF2B5EF4-FFF2-40B4-BE49-F238E27FC236}">
                  <a16:creationId xmlns:a16="http://schemas.microsoft.com/office/drawing/2014/main" id="{B3FD6A5C-8FDC-4F99-955F-BBCF1AB54A76}"/>
                </a:ext>
              </a:extLst>
            </p:cNvPr>
            <p:cNvSpPr/>
            <p:nvPr/>
          </p:nvSpPr>
          <p:spPr>
            <a:xfrm>
              <a:off x="5662969" y="2772553"/>
              <a:ext cx="586830" cy="276999"/>
            </a:xfrm>
            <a:prstGeom prst="rect">
              <a:avLst/>
            </a:prstGeom>
          </p:spPr>
          <p:txBody>
            <a:bodyPr wrap="none">
              <a:spAutoFit/>
            </a:bodyPr>
            <a:lstStyle/>
            <a:p>
              <a:pPr defTabSz="914400"/>
              <a:r>
                <a:rPr lang="en-US" altLang="zh-TW" sz="1200">
                  <a:solidFill>
                    <a:srgbClr val="FFFFFF"/>
                  </a:solidFill>
                  <a:latin typeface="Microsoft JhengHei" panose="020B0604030504040204" pitchFamily="34" charset="-120"/>
                  <a:ea typeface="Microsoft JhengHei" panose="020B0604030504040204" pitchFamily="34" charset="-120"/>
                </a:rPr>
                <a:t>STEP 8</a:t>
              </a:r>
              <a:endParaRPr lang="zh-TW" altLang="en-US" sz="1200">
                <a:solidFill>
                  <a:srgbClr val="FFFFFF"/>
                </a:solidFill>
                <a:latin typeface="Microsoft JhengHei" panose="020B0604030504040204" pitchFamily="34" charset="-120"/>
                <a:ea typeface="Microsoft JhengHei" panose="020B0604030504040204" pitchFamily="34" charset="-120"/>
              </a:endParaRPr>
            </a:p>
          </p:txBody>
        </p:sp>
        <p:sp>
          <p:nvSpPr>
            <p:cNvPr id="95" name="TextBox 150">
              <a:extLst>
                <a:ext uri="{FF2B5EF4-FFF2-40B4-BE49-F238E27FC236}">
                  <a16:creationId xmlns:a16="http://schemas.microsoft.com/office/drawing/2014/main" id="{BAFACB80-0474-48BD-872D-52EE82B1DF95}"/>
                </a:ext>
              </a:extLst>
            </p:cNvPr>
            <p:cNvSpPr txBox="1"/>
            <p:nvPr/>
          </p:nvSpPr>
          <p:spPr>
            <a:xfrm>
              <a:off x="2098668" y="615064"/>
              <a:ext cx="4123404" cy="954107"/>
            </a:xfrm>
            <a:prstGeom prst="rect">
              <a:avLst/>
            </a:prstGeom>
            <a:noFill/>
          </p:spPr>
          <p:txBody>
            <a:bodyPr wrap="square" lIns="0" tIns="0" rIns="0" bIns="0" rtlCol="0">
              <a:spAutoFit/>
            </a:bodyPr>
            <a:lstStyle/>
            <a:p>
              <a:pPr eaLnBrk="0" hangingPunct="0"/>
              <a:r>
                <a:rPr lang="en-US" altLang="zh-TW" sz="1600">
                  <a:solidFill>
                    <a:srgbClr val="6D2077"/>
                  </a:solidFill>
                  <a:latin typeface="Microsoft JhengHei" panose="020B0604030504040204" pitchFamily="34" charset="-120"/>
                  <a:ea typeface="Microsoft JhengHei" panose="020B0604030504040204" pitchFamily="34" charset="-120"/>
                </a:rPr>
                <a:t>Select P(t), </a:t>
              </a:r>
              <a:r>
                <a:rPr lang="en-US" altLang="zh-TW" sz="1600">
                  <a:solidFill>
                    <a:srgbClr val="6D2077"/>
                  </a:solidFill>
                  <a:latin typeface="Microsoft JhengHei" panose="020B0604030504040204" pitchFamily="34" charset="-120"/>
                  <a:ea typeface="Microsoft JhengHei" panose="020B0604030504040204" pitchFamily="34" charset="-120"/>
                  <a:sym typeface="+mn-ea"/>
                </a:rPr>
                <a:t>C(t)</a:t>
              </a:r>
              <a:r>
                <a:rPr lang="en-US" altLang="zh-TW" sz="1600">
                  <a:solidFill>
                    <a:srgbClr val="6D2077"/>
                  </a:solidFill>
                  <a:latin typeface="Microsoft JhengHei" panose="020B0604030504040204" pitchFamily="34" charset="-120"/>
                  <a:ea typeface="Microsoft JhengHei" panose="020B0604030504040204" pitchFamily="34" charset="-120"/>
                </a:rPr>
                <a:t>, and D(t) </a:t>
              </a:r>
            </a:p>
            <a:p>
              <a:pPr eaLnBrk="0" hangingPunct="0"/>
              <a:r>
                <a:rPr lang="en-US" altLang="zh-TW" sz="1600">
                  <a:solidFill>
                    <a:srgbClr val="6D2077"/>
                  </a:solidFill>
                  <a:latin typeface="Microsoft JhengHei" panose="020B0604030504040204" pitchFamily="34" charset="-120"/>
                  <a:ea typeface="Microsoft JhengHei" panose="020B0604030504040204" pitchFamily="34" charset="-120"/>
                </a:rPr>
                <a:t>based on the fitness function</a:t>
              </a:r>
            </a:p>
            <a:p>
              <a:pPr algn="just" defTabSz="914400"/>
              <a:endParaRPr lang="zh-CN" altLang="en-US" sz="1600">
                <a:solidFill>
                  <a:srgbClr val="6D2077"/>
                </a:solidFill>
                <a:latin typeface="Microsoft JhengHei" panose="020B0604030504040204" pitchFamily="34" charset="-120"/>
                <a:ea typeface="Microsoft JhengHei" panose="020B0604030504040204" pitchFamily="34" charset="-120"/>
              </a:endParaRPr>
            </a:p>
            <a:p>
              <a:pPr algn="just" defTabSz="914400"/>
              <a:r>
                <a:rPr lang="zh-TW" altLang="en-US" sz="1400">
                  <a:solidFill>
                    <a:srgbClr val="6D2077"/>
                  </a:solidFill>
                  <a:latin typeface="Microsoft JhengHei" panose="020B0604030504040204" pitchFamily="34" charset="-120"/>
                  <a:ea typeface="Microsoft JhengHei" panose="020B0604030504040204" pitchFamily="34" charset="-120"/>
                  <a:cs typeface="Verdana" panose="020B0604030504040204" pitchFamily="34" charset="0"/>
                </a:rPr>
                <a:t> </a:t>
              </a:r>
              <a:endParaRPr lang="en-CA" sz="1400">
                <a:solidFill>
                  <a:srgbClr val="6D2077"/>
                </a:solidFill>
                <a:latin typeface="Microsoft JhengHei" panose="020B0604030504040204" pitchFamily="34" charset="-120"/>
                <a:ea typeface="Microsoft JhengHei" panose="020B0604030504040204" pitchFamily="34" charset="-120"/>
                <a:cs typeface="Verdana" panose="020B0604030504040204" pitchFamily="34" charset="0"/>
              </a:endParaRPr>
            </a:p>
          </p:txBody>
        </p:sp>
        <p:sp>
          <p:nvSpPr>
            <p:cNvPr id="96" name="TextBox 150">
              <a:extLst>
                <a:ext uri="{FF2B5EF4-FFF2-40B4-BE49-F238E27FC236}">
                  <a16:creationId xmlns:a16="http://schemas.microsoft.com/office/drawing/2014/main" id="{F562D54A-683E-41C4-A3FB-BA4863687E03}"/>
                </a:ext>
              </a:extLst>
            </p:cNvPr>
            <p:cNvSpPr txBox="1"/>
            <p:nvPr/>
          </p:nvSpPr>
          <p:spPr>
            <a:xfrm>
              <a:off x="1163702" y="3663759"/>
              <a:ext cx="2032986" cy="246221"/>
            </a:xfrm>
            <a:prstGeom prst="rect">
              <a:avLst/>
            </a:prstGeom>
            <a:noFill/>
          </p:spPr>
          <p:txBody>
            <a:bodyPr wrap="square" lIns="0" tIns="0" rIns="0" bIns="0" rtlCol="0">
              <a:spAutoFit/>
            </a:bodyPr>
            <a:lstStyle/>
            <a:p>
              <a:pPr algn="just" defTabSz="914400"/>
              <a:r>
                <a:rPr lang="en-US" altLang="zh-TW" sz="1600">
                  <a:solidFill>
                    <a:srgbClr val="43B02A"/>
                  </a:solidFill>
                  <a:latin typeface="Microsoft JhengHei" panose="020B0604030504040204" pitchFamily="34" charset="-120"/>
                  <a:ea typeface="Microsoft JhengHei" panose="020B0604030504040204" pitchFamily="34" charset="-120"/>
                  <a:cs typeface="Verdana" panose="020B0604030504040204" pitchFamily="34" charset="0"/>
                </a:rPr>
                <a:t>Mutation Operation</a:t>
              </a:r>
              <a:endParaRPr lang="zh-TW" altLang="en-US" sz="1600">
                <a:solidFill>
                  <a:srgbClr val="43B02A"/>
                </a:solidFill>
                <a:latin typeface="Microsoft JhengHei" panose="020B0604030504040204" pitchFamily="34" charset="-120"/>
                <a:ea typeface="Microsoft JhengHei" panose="020B0604030504040204" pitchFamily="34" charset="-120"/>
                <a:cs typeface="Verdana" panose="020B0604030504040204" pitchFamily="34" charset="0"/>
              </a:endParaRPr>
            </a:p>
          </p:txBody>
        </p:sp>
        <p:grpSp>
          <p:nvGrpSpPr>
            <p:cNvPr id="101" name="群組 100">
              <a:extLst>
                <a:ext uri="{FF2B5EF4-FFF2-40B4-BE49-F238E27FC236}">
                  <a16:creationId xmlns:a16="http://schemas.microsoft.com/office/drawing/2014/main" id="{3DEFDDC6-6E96-430A-8D04-FB2163AAD1E6}"/>
                </a:ext>
              </a:extLst>
            </p:cNvPr>
            <p:cNvGrpSpPr/>
            <p:nvPr/>
          </p:nvGrpSpPr>
          <p:grpSpPr>
            <a:xfrm>
              <a:off x="4578040" y="3370837"/>
              <a:ext cx="121732" cy="226534"/>
              <a:chOff x="1767546" y="3969998"/>
              <a:chExt cx="121732" cy="226534"/>
            </a:xfrm>
          </p:grpSpPr>
          <p:sp>
            <p:nvSpPr>
              <p:cNvPr id="102" name="Freeform 58">
                <a:extLst>
                  <a:ext uri="{FF2B5EF4-FFF2-40B4-BE49-F238E27FC236}">
                    <a16:creationId xmlns:a16="http://schemas.microsoft.com/office/drawing/2014/main" id="{C5A4FA01-24D7-47AF-A6A4-B3417BD99CC7}"/>
                  </a:ext>
                </a:extLst>
              </p:cNvPr>
              <p:cNvSpPr>
                <a:spLocks/>
              </p:cNvSpPr>
              <p:nvPr/>
            </p:nvSpPr>
            <p:spPr bwMode="auto">
              <a:xfrm>
                <a:off x="1811080" y="3969998"/>
                <a:ext cx="34666" cy="187032"/>
              </a:xfrm>
              <a:custGeom>
                <a:avLst/>
                <a:gdLst>
                  <a:gd name="T0" fmla="*/ 0 w 18"/>
                  <a:gd name="T1" fmla="*/ 89 h 98"/>
                  <a:gd name="T2" fmla="*/ 0 w 18"/>
                  <a:gd name="T3" fmla="*/ 9 h 98"/>
                  <a:gd name="T4" fmla="*/ 9 w 18"/>
                  <a:gd name="T5" fmla="*/ 0 h 98"/>
                  <a:gd name="T6" fmla="*/ 9 w 18"/>
                  <a:gd name="T7" fmla="*/ 0 h 98"/>
                  <a:gd name="T8" fmla="*/ 18 w 18"/>
                  <a:gd name="T9" fmla="*/ 9 h 98"/>
                  <a:gd name="T10" fmla="*/ 18 w 18"/>
                  <a:gd name="T11" fmla="*/ 9 h 98"/>
                  <a:gd name="T12" fmla="*/ 18 w 18"/>
                  <a:gd name="T13" fmla="*/ 89 h 98"/>
                  <a:gd name="T14" fmla="*/ 9 w 18"/>
                  <a:gd name="T15" fmla="*/ 98 h 98"/>
                  <a:gd name="T16" fmla="*/ 9 w 18"/>
                  <a:gd name="T17" fmla="*/ 98 h 98"/>
                  <a:gd name="T18" fmla="*/ 0 w 18"/>
                  <a:gd name="T19" fmla="*/ 8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98">
                    <a:moveTo>
                      <a:pt x="0" y="89"/>
                    </a:moveTo>
                    <a:cubicBezTo>
                      <a:pt x="0" y="9"/>
                      <a:pt x="0" y="9"/>
                      <a:pt x="0" y="9"/>
                    </a:cubicBezTo>
                    <a:cubicBezTo>
                      <a:pt x="0" y="4"/>
                      <a:pt x="4" y="0"/>
                      <a:pt x="9" y="0"/>
                    </a:cubicBezTo>
                    <a:cubicBezTo>
                      <a:pt x="9" y="0"/>
                      <a:pt x="9" y="0"/>
                      <a:pt x="9" y="0"/>
                    </a:cubicBezTo>
                    <a:cubicBezTo>
                      <a:pt x="14" y="0"/>
                      <a:pt x="18" y="4"/>
                      <a:pt x="18" y="9"/>
                    </a:cubicBezTo>
                    <a:cubicBezTo>
                      <a:pt x="18" y="9"/>
                      <a:pt x="18" y="9"/>
                      <a:pt x="18" y="9"/>
                    </a:cubicBezTo>
                    <a:cubicBezTo>
                      <a:pt x="18" y="89"/>
                      <a:pt x="18" y="89"/>
                      <a:pt x="18" y="89"/>
                    </a:cubicBezTo>
                    <a:cubicBezTo>
                      <a:pt x="18" y="94"/>
                      <a:pt x="14" y="98"/>
                      <a:pt x="9" y="98"/>
                    </a:cubicBezTo>
                    <a:cubicBezTo>
                      <a:pt x="9" y="98"/>
                      <a:pt x="9" y="98"/>
                      <a:pt x="9" y="98"/>
                    </a:cubicBezTo>
                    <a:cubicBezTo>
                      <a:pt x="4" y="98"/>
                      <a:pt x="0" y="94"/>
                      <a:pt x="0" y="89"/>
                    </a:cubicBezTo>
                    <a:close/>
                  </a:path>
                </a:pathLst>
              </a:custGeom>
              <a:solidFill>
                <a:srgbClr val="005EB8"/>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103" name="Oval 59">
                <a:extLst>
                  <a:ext uri="{FF2B5EF4-FFF2-40B4-BE49-F238E27FC236}">
                    <a16:creationId xmlns:a16="http://schemas.microsoft.com/office/drawing/2014/main" id="{97969B0F-12DF-445D-9435-235A49A6255F}"/>
                  </a:ext>
                </a:extLst>
              </p:cNvPr>
              <p:cNvSpPr>
                <a:spLocks noChangeArrowheads="1"/>
              </p:cNvSpPr>
              <p:nvPr/>
            </p:nvSpPr>
            <p:spPr bwMode="auto">
              <a:xfrm>
                <a:off x="1767546" y="4076412"/>
                <a:ext cx="121732" cy="120120"/>
              </a:xfrm>
              <a:prstGeom prst="ellipse">
                <a:avLst/>
              </a:prstGeom>
              <a:solidFill>
                <a:srgbClr val="FFFFFF"/>
              </a:solidFill>
              <a:ln w="55563" cap="flat">
                <a:solidFill>
                  <a:srgbClr val="005EB8"/>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grpSp>
        <p:grpSp>
          <p:nvGrpSpPr>
            <p:cNvPr id="104" name="群組 103">
              <a:extLst>
                <a:ext uri="{FF2B5EF4-FFF2-40B4-BE49-F238E27FC236}">
                  <a16:creationId xmlns:a16="http://schemas.microsoft.com/office/drawing/2014/main" id="{AC48EAF4-C8DE-4076-BB27-F77A5C18363E}"/>
                </a:ext>
              </a:extLst>
            </p:cNvPr>
            <p:cNvGrpSpPr/>
            <p:nvPr/>
          </p:nvGrpSpPr>
          <p:grpSpPr>
            <a:xfrm>
              <a:off x="5949377" y="2222033"/>
              <a:ext cx="121732" cy="226535"/>
              <a:chOff x="3134010" y="2864734"/>
              <a:chExt cx="121732" cy="226535"/>
            </a:xfrm>
          </p:grpSpPr>
          <p:sp>
            <p:nvSpPr>
              <p:cNvPr id="105" name="Freeform 70">
                <a:extLst>
                  <a:ext uri="{FF2B5EF4-FFF2-40B4-BE49-F238E27FC236}">
                    <a16:creationId xmlns:a16="http://schemas.microsoft.com/office/drawing/2014/main" id="{FA3421ED-5719-44C7-8531-A1AA5F1B6729}"/>
                  </a:ext>
                </a:extLst>
              </p:cNvPr>
              <p:cNvSpPr>
                <a:spLocks/>
              </p:cNvSpPr>
              <p:nvPr/>
            </p:nvSpPr>
            <p:spPr bwMode="auto">
              <a:xfrm>
                <a:off x="3177946" y="2906655"/>
                <a:ext cx="33860" cy="184614"/>
              </a:xfrm>
              <a:custGeom>
                <a:avLst/>
                <a:gdLst>
                  <a:gd name="T0" fmla="*/ 18 w 18"/>
                  <a:gd name="T1" fmla="*/ 9 h 97"/>
                  <a:gd name="T2" fmla="*/ 18 w 18"/>
                  <a:gd name="T3" fmla="*/ 89 h 97"/>
                  <a:gd name="T4" fmla="*/ 9 w 18"/>
                  <a:gd name="T5" fmla="*/ 97 h 97"/>
                  <a:gd name="T6" fmla="*/ 9 w 18"/>
                  <a:gd name="T7" fmla="*/ 97 h 97"/>
                  <a:gd name="T8" fmla="*/ 0 w 18"/>
                  <a:gd name="T9" fmla="*/ 89 h 97"/>
                  <a:gd name="T10" fmla="*/ 0 w 18"/>
                  <a:gd name="T11" fmla="*/ 89 h 97"/>
                  <a:gd name="T12" fmla="*/ 0 w 18"/>
                  <a:gd name="T13" fmla="*/ 9 h 97"/>
                  <a:gd name="T14" fmla="*/ 9 w 18"/>
                  <a:gd name="T15" fmla="*/ 0 h 97"/>
                  <a:gd name="T16" fmla="*/ 9 w 18"/>
                  <a:gd name="T17" fmla="*/ 0 h 97"/>
                  <a:gd name="T18" fmla="*/ 18 w 18"/>
                  <a:gd name="T19" fmla="*/ 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97">
                    <a:moveTo>
                      <a:pt x="18" y="9"/>
                    </a:moveTo>
                    <a:cubicBezTo>
                      <a:pt x="18" y="89"/>
                      <a:pt x="18" y="89"/>
                      <a:pt x="18" y="89"/>
                    </a:cubicBezTo>
                    <a:cubicBezTo>
                      <a:pt x="18" y="94"/>
                      <a:pt x="14" y="97"/>
                      <a:pt x="9" y="97"/>
                    </a:cubicBezTo>
                    <a:cubicBezTo>
                      <a:pt x="9" y="97"/>
                      <a:pt x="9" y="97"/>
                      <a:pt x="9" y="97"/>
                    </a:cubicBezTo>
                    <a:cubicBezTo>
                      <a:pt x="4" y="97"/>
                      <a:pt x="0" y="94"/>
                      <a:pt x="0" y="89"/>
                    </a:cubicBezTo>
                    <a:cubicBezTo>
                      <a:pt x="0" y="89"/>
                      <a:pt x="0" y="89"/>
                      <a:pt x="0" y="89"/>
                    </a:cubicBezTo>
                    <a:cubicBezTo>
                      <a:pt x="0" y="9"/>
                      <a:pt x="0" y="9"/>
                      <a:pt x="0" y="9"/>
                    </a:cubicBezTo>
                    <a:cubicBezTo>
                      <a:pt x="0" y="4"/>
                      <a:pt x="4" y="0"/>
                      <a:pt x="9" y="0"/>
                    </a:cubicBezTo>
                    <a:cubicBezTo>
                      <a:pt x="9" y="0"/>
                      <a:pt x="9" y="0"/>
                      <a:pt x="9" y="0"/>
                    </a:cubicBezTo>
                    <a:cubicBezTo>
                      <a:pt x="14" y="0"/>
                      <a:pt x="18" y="4"/>
                      <a:pt x="18" y="9"/>
                    </a:cubicBezTo>
                    <a:close/>
                  </a:path>
                </a:pathLst>
              </a:custGeom>
              <a:solidFill>
                <a:srgbClr val="00A3A1"/>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106" name="Oval 71">
                <a:extLst>
                  <a:ext uri="{FF2B5EF4-FFF2-40B4-BE49-F238E27FC236}">
                    <a16:creationId xmlns:a16="http://schemas.microsoft.com/office/drawing/2014/main" id="{C42A33CA-4A23-400A-B468-AAA7C500521F}"/>
                  </a:ext>
                </a:extLst>
              </p:cNvPr>
              <p:cNvSpPr>
                <a:spLocks noChangeArrowheads="1"/>
              </p:cNvSpPr>
              <p:nvPr/>
            </p:nvSpPr>
            <p:spPr bwMode="auto">
              <a:xfrm>
                <a:off x="3134010" y="2864734"/>
                <a:ext cx="121732" cy="121732"/>
              </a:xfrm>
              <a:prstGeom prst="ellipse">
                <a:avLst/>
              </a:prstGeom>
              <a:solidFill>
                <a:srgbClr val="FFFFFF"/>
              </a:solidFill>
              <a:ln w="55563" cap="flat">
                <a:solidFill>
                  <a:srgbClr val="00A3A1"/>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grpSp>
        <p:sp>
          <p:nvSpPr>
            <p:cNvPr id="133" name="矩形 132">
              <a:extLst>
                <a:ext uri="{FF2B5EF4-FFF2-40B4-BE49-F238E27FC236}">
                  <a16:creationId xmlns:a16="http://schemas.microsoft.com/office/drawing/2014/main" id="{79C3F552-D29D-4A16-B31A-01FAC017DA0D}"/>
                </a:ext>
              </a:extLst>
            </p:cNvPr>
            <p:cNvSpPr/>
            <p:nvPr/>
          </p:nvSpPr>
          <p:spPr>
            <a:xfrm>
              <a:off x="2527710" y="1388271"/>
              <a:ext cx="1505025" cy="327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a:solidFill>
                    <a:schemeClr val="tx1"/>
                  </a:solidFill>
                  <a:latin typeface="Microsoft JhengHei" panose="020B0604030504040204" pitchFamily="34" charset="-120"/>
                  <a:ea typeface="Microsoft JhengHei" panose="020B0604030504040204" pitchFamily="34" charset="-120"/>
                </a:rPr>
                <a:t>01001</a:t>
              </a:r>
              <a:r>
                <a:rPr lang="en-US" altLang="zh-TW" sz="1800">
                  <a:solidFill>
                    <a:srgbClr val="FF0000"/>
                  </a:solidFill>
                  <a:latin typeface="Microsoft JhengHei" panose="020B0604030504040204" pitchFamily="34" charset="-120"/>
                  <a:ea typeface="Microsoft JhengHei" panose="020B0604030504040204" pitchFamily="34" charset="-120"/>
                </a:rPr>
                <a:t>10001</a:t>
              </a:r>
              <a:endParaRPr lang="zh-TW" altLang="en-US" sz="1600">
                <a:solidFill>
                  <a:srgbClr val="FF0000"/>
                </a:solidFill>
                <a:latin typeface="Microsoft JhengHei" panose="020B0604030504040204" pitchFamily="34" charset="-120"/>
                <a:ea typeface="Microsoft JhengHei" panose="020B0604030504040204" pitchFamily="34" charset="-120"/>
              </a:endParaRPr>
            </a:p>
          </p:txBody>
        </p:sp>
        <p:sp>
          <p:nvSpPr>
            <p:cNvPr id="5" name="流程圖: 接點 4">
              <a:extLst>
                <a:ext uri="{FF2B5EF4-FFF2-40B4-BE49-F238E27FC236}">
                  <a16:creationId xmlns:a16="http://schemas.microsoft.com/office/drawing/2014/main" id="{E28A54DC-2038-4EB5-8280-BD7E53BAC89A}"/>
                </a:ext>
              </a:extLst>
            </p:cNvPr>
            <p:cNvSpPr/>
            <p:nvPr/>
          </p:nvSpPr>
          <p:spPr>
            <a:xfrm>
              <a:off x="1848112" y="3501655"/>
              <a:ext cx="87194" cy="75964"/>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5566122B-C408-4DCF-965D-A524E0C83D34}"/>
                </a:ext>
              </a:extLst>
            </p:cNvPr>
            <p:cNvSpPr/>
            <p:nvPr/>
          </p:nvSpPr>
          <p:spPr>
            <a:xfrm>
              <a:off x="1256200" y="4052892"/>
              <a:ext cx="1556350" cy="327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a:solidFill>
                    <a:schemeClr val="tx1"/>
                  </a:solidFill>
                  <a:latin typeface="Microsoft JhengHei" panose="020B0604030504040204" pitchFamily="34" charset="-120"/>
                  <a:ea typeface="Microsoft JhengHei" panose="020B0604030504040204" pitchFamily="34" charset="-120"/>
                </a:rPr>
                <a:t>11101</a:t>
              </a:r>
              <a:r>
                <a:rPr lang="en-US" altLang="zh-TW" sz="1800">
                  <a:solidFill>
                    <a:srgbClr val="FF0000"/>
                  </a:solidFill>
                  <a:latin typeface="Microsoft JhengHei" panose="020B0604030504040204" pitchFamily="34" charset="-120"/>
                  <a:ea typeface="Microsoft JhengHei" panose="020B0604030504040204" pitchFamily="34" charset="-120"/>
                </a:rPr>
                <a:t>1</a:t>
              </a:r>
              <a:r>
                <a:rPr lang="en-US" altLang="zh-TW" sz="1800">
                  <a:solidFill>
                    <a:schemeClr val="tx1"/>
                  </a:solidFill>
                  <a:latin typeface="Microsoft JhengHei" panose="020B0604030504040204" pitchFamily="34" charset="-120"/>
                  <a:ea typeface="Microsoft JhengHei" panose="020B0604030504040204" pitchFamily="34" charset="-120"/>
                </a:rPr>
                <a:t>1011</a:t>
              </a:r>
              <a:endParaRPr lang="zh-TW" altLang="en-US" sz="1600">
                <a:solidFill>
                  <a:schemeClr val="tx1"/>
                </a:solidFill>
                <a:latin typeface="Microsoft JhengHei" panose="020B0604030504040204" pitchFamily="34" charset="-120"/>
                <a:ea typeface="Microsoft JhengHei" panose="020B0604030504040204" pitchFamily="34" charset="-120"/>
              </a:endParaRPr>
            </a:p>
          </p:txBody>
        </p:sp>
        <p:sp>
          <p:nvSpPr>
            <p:cNvPr id="60" name="矩形 59">
              <a:extLst>
                <a:ext uri="{FF2B5EF4-FFF2-40B4-BE49-F238E27FC236}">
                  <a16:creationId xmlns:a16="http://schemas.microsoft.com/office/drawing/2014/main" id="{9C94E2EC-082E-4E16-8A33-AE9C74FF6BD9}"/>
                </a:ext>
              </a:extLst>
            </p:cNvPr>
            <p:cNvSpPr/>
            <p:nvPr/>
          </p:nvSpPr>
          <p:spPr>
            <a:xfrm>
              <a:off x="2475253" y="1671244"/>
              <a:ext cx="1556350" cy="327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a:solidFill>
                    <a:schemeClr val="tx1"/>
                  </a:solidFill>
                  <a:latin typeface="Microsoft JhengHei" panose="020B0604030504040204" pitchFamily="34" charset="-120"/>
                  <a:ea typeface="Microsoft JhengHei" panose="020B0604030504040204" pitchFamily="34" charset="-120"/>
                </a:rPr>
                <a:t>11101</a:t>
              </a:r>
              <a:r>
                <a:rPr lang="en-US" altLang="zh-TW" sz="1800">
                  <a:solidFill>
                    <a:srgbClr val="43B02A"/>
                  </a:solidFill>
                  <a:latin typeface="Microsoft JhengHei" panose="020B0604030504040204" pitchFamily="34" charset="-120"/>
                  <a:ea typeface="Microsoft JhengHei" panose="020B0604030504040204" pitchFamily="34" charset="-120"/>
                </a:rPr>
                <a:t>0</a:t>
              </a:r>
              <a:r>
                <a:rPr lang="en-US" altLang="zh-TW" sz="1800">
                  <a:solidFill>
                    <a:schemeClr val="tx1"/>
                  </a:solidFill>
                  <a:latin typeface="Microsoft JhengHei" panose="020B0604030504040204" pitchFamily="34" charset="-120"/>
                  <a:ea typeface="Microsoft JhengHei" panose="020B0604030504040204" pitchFamily="34" charset="-120"/>
                </a:rPr>
                <a:t>1011</a:t>
              </a:r>
              <a:endParaRPr lang="zh-TW" altLang="en-US" sz="1600">
                <a:solidFill>
                  <a:schemeClr val="tx1"/>
                </a:solidFill>
                <a:latin typeface="Microsoft JhengHei" panose="020B0604030504040204" pitchFamily="34" charset="-120"/>
                <a:ea typeface="Microsoft JhengHei" panose="020B0604030504040204" pitchFamily="34" charset="-120"/>
              </a:endParaRPr>
            </a:p>
          </p:txBody>
        </p:sp>
        <p:cxnSp>
          <p:nvCxnSpPr>
            <p:cNvPr id="61" name="肘形接點 21">
              <a:extLst>
                <a:ext uri="{FF2B5EF4-FFF2-40B4-BE49-F238E27FC236}">
                  <a16:creationId xmlns:a16="http://schemas.microsoft.com/office/drawing/2014/main" id="{6C99227D-4FD5-45A3-B463-151975F05665}"/>
                </a:ext>
              </a:extLst>
            </p:cNvPr>
            <p:cNvCxnSpPr>
              <a:cxnSpLocks/>
            </p:cNvCxnSpPr>
            <p:nvPr/>
          </p:nvCxnSpPr>
          <p:spPr>
            <a:xfrm rot="5400000">
              <a:off x="1927235" y="4530196"/>
              <a:ext cx="312534" cy="12700"/>
            </a:xfrm>
            <a:prstGeom prst="bentConnector3">
              <a:avLst>
                <a:gd name="adj1" fmla="val 6773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13B67E33-1ECE-416E-8B28-91BB16B51749}"/>
                </a:ext>
              </a:extLst>
            </p:cNvPr>
            <p:cNvSpPr/>
            <p:nvPr/>
          </p:nvSpPr>
          <p:spPr>
            <a:xfrm>
              <a:off x="2483797" y="1129759"/>
              <a:ext cx="1556350" cy="327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a:solidFill>
                    <a:schemeClr val="tx1"/>
                  </a:solidFill>
                  <a:latin typeface="Microsoft JhengHei" panose="020B0604030504040204" pitchFamily="34" charset="-120"/>
                  <a:ea typeface="Microsoft JhengHei" panose="020B0604030504040204" pitchFamily="34" charset="-120"/>
                </a:rPr>
                <a:t>1110110001</a:t>
              </a:r>
              <a:endParaRPr lang="zh-TW" altLang="en-US" sz="1800">
                <a:solidFill>
                  <a:schemeClr val="tx1"/>
                </a:solidFill>
                <a:latin typeface="Microsoft JhengHei" panose="020B0604030504040204" pitchFamily="34" charset="-120"/>
                <a:ea typeface="Microsoft JhengHei" panose="020B0604030504040204" pitchFamily="34" charset="-120"/>
              </a:endParaRPr>
            </a:p>
          </p:txBody>
        </p:sp>
        <p:sp>
          <p:nvSpPr>
            <p:cNvPr id="71" name="矩形 70">
              <a:extLst>
                <a:ext uri="{FF2B5EF4-FFF2-40B4-BE49-F238E27FC236}">
                  <a16:creationId xmlns:a16="http://schemas.microsoft.com/office/drawing/2014/main" id="{87A8D926-B075-49CF-A5BF-B1F741E2E2EE}"/>
                </a:ext>
              </a:extLst>
            </p:cNvPr>
            <p:cNvSpPr/>
            <p:nvPr/>
          </p:nvSpPr>
          <p:spPr>
            <a:xfrm>
              <a:off x="4048388" y="4268266"/>
              <a:ext cx="1556350" cy="327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a:solidFill>
                    <a:schemeClr val="tx1"/>
                  </a:solidFill>
                  <a:latin typeface="Microsoft JhengHei" panose="020B0604030504040204" pitchFamily="34" charset="-120"/>
                  <a:ea typeface="Microsoft JhengHei" panose="020B0604030504040204" pitchFamily="34" charset="-120"/>
                </a:rPr>
                <a:t>N = 1000</a:t>
              </a:r>
              <a:endParaRPr lang="zh-TW" altLang="en-US" sz="1800">
                <a:solidFill>
                  <a:schemeClr val="tx1"/>
                </a:solidFill>
                <a:latin typeface="Microsoft JhengHei" panose="020B0604030504040204" pitchFamily="34" charset="-120"/>
                <a:ea typeface="Microsoft JhengHei" panose="020B0604030504040204" pitchFamily="34" charset="-120"/>
              </a:endParaRPr>
            </a:p>
          </p:txBody>
        </p:sp>
        <p:sp>
          <p:nvSpPr>
            <p:cNvPr id="78" name="矩形 77">
              <a:extLst>
                <a:ext uri="{FF2B5EF4-FFF2-40B4-BE49-F238E27FC236}">
                  <a16:creationId xmlns:a16="http://schemas.microsoft.com/office/drawing/2014/main" id="{F78B91CA-F41A-4A1E-B9DC-01366B5CE2C2}"/>
                </a:ext>
              </a:extLst>
            </p:cNvPr>
            <p:cNvSpPr/>
            <p:nvPr/>
          </p:nvSpPr>
          <p:spPr>
            <a:xfrm>
              <a:off x="1222535" y="4692813"/>
              <a:ext cx="1556350" cy="327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a:solidFill>
                    <a:schemeClr val="tx1"/>
                  </a:solidFill>
                  <a:latin typeface="Microsoft JhengHei" panose="020B0604030504040204" pitchFamily="34" charset="-120"/>
                  <a:ea typeface="Microsoft JhengHei" panose="020B0604030504040204" pitchFamily="34" charset="-120"/>
                </a:rPr>
                <a:t>11101</a:t>
              </a:r>
              <a:r>
                <a:rPr lang="en-US" altLang="zh-TW" sz="1800">
                  <a:solidFill>
                    <a:srgbClr val="43B02A"/>
                  </a:solidFill>
                  <a:latin typeface="Microsoft JhengHei" panose="020B0604030504040204" pitchFamily="34" charset="-120"/>
                  <a:ea typeface="Microsoft JhengHei" panose="020B0604030504040204" pitchFamily="34" charset="-120"/>
                </a:rPr>
                <a:t>0</a:t>
              </a:r>
              <a:r>
                <a:rPr lang="en-US" altLang="zh-TW" sz="1800">
                  <a:solidFill>
                    <a:schemeClr val="tx1"/>
                  </a:solidFill>
                  <a:latin typeface="Microsoft JhengHei" panose="020B0604030504040204" pitchFamily="34" charset="-120"/>
                  <a:ea typeface="Microsoft JhengHei" panose="020B0604030504040204" pitchFamily="34" charset="-120"/>
                </a:rPr>
                <a:t>1011</a:t>
              </a:r>
              <a:endParaRPr lang="zh-TW" altLang="en-US" sz="1600">
                <a:solidFill>
                  <a:schemeClr val="tx1"/>
                </a:solidFill>
                <a:latin typeface="Microsoft JhengHei" panose="020B0604030504040204" pitchFamily="34" charset="-120"/>
                <a:ea typeface="Microsoft JhengHei" panose="020B0604030504040204" pitchFamily="34" charset="-120"/>
              </a:endParaRPr>
            </a:p>
          </p:txBody>
        </p:sp>
      </p:grpSp>
      <p:sp>
        <p:nvSpPr>
          <p:cNvPr id="79" name="TextBox 150">
            <a:extLst>
              <a:ext uri="{FF2B5EF4-FFF2-40B4-BE49-F238E27FC236}">
                <a16:creationId xmlns:a16="http://schemas.microsoft.com/office/drawing/2014/main" id="{D82E6F18-9536-4CC2-AE4F-453DDCAF6899}"/>
              </a:ext>
            </a:extLst>
          </p:cNvPr>
          <p:cNvSpPr txBox="1"/>
          <p:nvPr/>
        </p:nvSpPr>
        <p:spPr>
          <a:xfrm>
            <a:off x="5922718" y="1476156"/>
            <a:ext cx="2991155" cy="492443"/>
          </a:xfrm>
          <a:prstGeom prst="rect">
            <a:avLst/>
          </a:prstGeom>
          <a:noFill/>
        </p:spPr>
        <p:txBody>
          <a:bodyPr wrap="square" lIns="0" tIns="0" rIns="0" bIns="0" rtlCol="0">
            <a:spAutoFit/>
          </a:bodyPr>
          <a:lstStyle/>
          <a:p>
            <a:pPr algn="just" defTabSz="914400"/>
            <a:r>
              <a:rPr lang="en-US" altLang="zh-TW" sz="1600">
                <a:solidFill>
                  <a:srgbClr val="00A3A1"/>
                </a:solidFill>
                <a:latin typeface="Microsoft JhengHei" panose="020B0604030504040204" pitchFamily="34" charset="-120"/>
                <a:ea typeface="Microsoft JhengHei" panose="020B0604030504040204" pitchFamily="34" charset="-120"/>
                <a:cs typeface="Verdana" panose="020B0604030504040204" pitchFamily="34" charset="0"/>
              </a:rPr>
              <a:t>Get the best set of parameters </a:t>
            </a:r>
          </a:p>
          <a:p>
            <a:pPr algn="just" defTabSz="914400"/>
            <a:r>
              <a:rPr lang="en-US" altLang="zh-TW" sz="1600">
                <a:solidFill>
                  <a:srgbClr val="00A3A1"/>
                </a:solidFill>
                <a:latin typeface="Microsoft JhengHei" panose="020B0604030504040204" pitchFamily="34" charset="-120"/>
                <a:ea typeface="Microsoft JhengHei" panose="020B0604030504040204" pitchFamily="34" charset="-120"/>
                <a:cs typeface="Verdana" panose="020B0604030504040204" pitchFamily="34" charset="0"/>
              </a:rPr>
              <a:t>and stop </a:t>
            </a:r>
            <a:endParaRPr lang="zh-TW" altLang="en-US" sz="1600">
              <a:solidFill>
                <a:srgbClr val="00A3A1"/>
              </a:solidFill>
              <a:latin typeface="Microsoft JhengHei" panose="020B0604030504040204" pitchFamily="34" charset="-120"/>
              <a:ea typeface="Microsoft JhengHei" panose="020B0604030504040204" pitchFamily="34" charset="-120"/>
              <a:cs typeface="Verdana" panose="020B0604030504040204" pitchFamily="34" charset="0"/>
            </a:endParaRPr>
          </a:p>
        </p:txBody>
      </p:sp>
      <p:sp>
        <p:nvSpPr>
          <p:cNvPr id="53" name="灯片编号占位符 1">
            <a:extLst>
              <a:ext uri="{FF2B5EF4-FFF2-40B4-BE49-F238E27FC236}">
                <a16:creationId xmlns:a16="http://schemas.microsoft.com/office/drawing/2014/main" id="{F0BA6E0E-D270-449C-9822-8DFF6EB1FFE7}"/>
              </a:ext>
            </a:extLst>
          </p:cNvPr>
          <p:cNvSpPr txBox="1">
            <a:spLocks/>
          </p:cNvSpPr>
          <p:nvPr/>
        </p:nvSpPr>
        <p:spPr>
          <a:xfrm>
            <a:off x="6847529" y="4747679"/>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25</a:t>
            </a:fld>
            <a:endParaRPr lang="zh-CN" altLang="en-US"/>
          </a:p>
        </p:txBody>
      </p:sp>
    </p:spTree>
    <p:custDataLst>
      <p:tags r:id="rId1"/>
    </p:custDataLst>
    <p:extLst>
      <p:ext uri="{BB962C8B-B14F-4D97-AF65-F5344CB8AC3E}">
        <p14:creationId xmlns:p14="http://schemas.microsoft.com/office/powerpoint/2010/main" val="3837398968"/>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bwMode="auto">
          <a:xfrm>
            <a:off x="2364105" y="4328140"/>
            <a:ext cx="214313" cy="214313"/>
          </a:xfrm>
          <a:prstGeom prst="ellipse">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51435" tIns="25717" rIns="51435" bIns="25717"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600" b="1" i="0" u="none" strike="noStrike" cap="none" normalizeH="0" baseline="0">
              <a:ln>
                <a:noFill/>
              </a:ln>
              <a:solidFill>
                <a:schemeClr val="tx1"/>
              </a:solidFill>
              <a:effectLst/>
              <a:latin typeface="Microsoft JhengHei" panose="020B0604030504040204" pitchFamily="34" charset="-120"/>
            </a:endParaRPr>
          </a:p>
        </p:txBody>
      </p:sp>
      <p:sp>
        <p:nvSpPr>
          <p:cNvPr id="6" name="Oval 5"/>
          <p:cNvSpPr/>
          <p:nvPr/>
        </p:nvSpPr>
        <p:spPr bwMode="auto">
          <a:xfrm>
            <a:off x="2002679" y="2763976"/>
            <a:ext cx="214313" cy="214313"/>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51435" tIns="25717" rIns="51435" bIns="25717"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600" b="1" i="0" u="none" strike="noStrike" cap="none" normalizeH="0" baseline="0">
              <a:ln>
                <a:noFill/>
              </a:ln>
              <a:solidFill>
                <a:srgbClr val="00B050"/>
              </a:solidFill>
              <a:effectLst/>
              <a:latin typeface="Microsoft JhengHei" panose="020B0604030504040204" pitchFamily="34" charset="-120"/>
            </a:endParaRPr>
          </a:p>
        </p:txBody>
      </p:sp>
      <p:cxnSp>
        <p:nvCxnSpPr>
          <p:cNvPr id="8" name="Straight Arrow Connector 7"/>
          <p:cNvCxnSpPr>
            <a:stCxn id="5" idx="6"/>
          </p:cNvCxnSpPr>
          <p:nvPr/>
        </p:nvCxnSpPr>
        <p:spPr bwMode="auto">
          <a:xfrm flipV="1">
            <a:off x="2567623" y="4285456"/>
            <a:ext cx="840105" cy="149840"/>
          </a:xfrm>
          <a:prstGeom prst="straightConnector1">
            <a:avLst/>
          </a:prstGeom>
          <a:ln>
            <a:solidFill>
              <a:srgbClr val="7030A0"/>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bwMode="auto">
          <a:xfrm flipV="1">
            <a:off x="3418523" y="3578225"/>
            <a:ext cx="497205" cy="707232"/>
          </a:xfrm>
          <a:prstGeom prst="straightConnector1">
            <a:avLst/>
          </a:prstGeom>
          <a:ln>
            <a:solidFill>
              <a:srgbClr val="FFC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a:xfrm>
            <a:off x="2799715" y="4438650"/>
            <a:ext cx="1308735" cy="416560"/>
          </a:xfrm>
          <a:prstGeom prst="rect">
            <a:avLst/>
          </a:prstGeom>
          <a:noFill/>
        </p:spPr>
        <p:txBody>
          <a:bodyPr wrap="square" rtlCol="0">
            <a:spAutoFit/>
          </a:bodyPr>
          <a:lstStyle/>
          <a:p>
            <a:pPr algn="ctr"/>
            <a:r>
              <a:rPr lang="en-US" sz="1060">
                <a:solidFill>
                  <a:srgbClr val="7030A0"/>
                </a:solidFill>
              </a:rPr>
              <a:t>Current Motion</a:t>
            </a:r>
          </a:p>
          <a:p>
            <a:pPr algn="ctr"/>
            <a:r>
              <a:rPr lang="en-US" sz="1060">
                <a:solidFill>
                  <a:srgbClr val="7030A0"/>
                </a:solidFill>
              </a:rPr>
              <a:t>Influence</a:t>
            </a:r>
          </a:p>
        </p:txBody>
      </p:sp>
      <p:cxnSp>
        <p:nvCxnSpPr>
          <p:cNvPr id="30" name="Straight Arrow Connector 29"/>
          <p:cNvCxnSpPr/>
          <p:nvPr/>
        </p:nvCxnSpPr>
        <p:spPr bwMode="auto">
          <a:xfrm flipH="1" flipV="1">
            <a:off x="665369" y="3686362"/>
            <a:ext cx="1698737" cy="708074"/>
          </a:xfrm>
          <a:prstGeom prst="straightConnector1">
            <a:avLst/>
          </a:prstGeom>
          <a:ln>
            <a:solidFill>
              <a:srgbClr val="FF0000"/>
            </a:solidFill>
            <a:prstDash val="dash"/>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p:cNvCxnSpPr/>
          <p:nvPr/>
        </p:nvCxnSpPr>
        <p:spPr bwMode="auto">
          <a:xfrm flipV="1">
            <a:off x="2508456" y="2867851"/>
            <a:ext cx="1027317" cy="1461271"/>
          </a:xfrm>
          <a:prstGeom prst="straightConnector1">
            <a:avLst/>
          </a:prstGeom>
          <a:ln>
            <a:solidFill>
              <a:srgbClr val="FFC000"/>
            </a:solidFill>
            <a:prstDash val="dash"/>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a:endCxn id="6" idx="6"/>
          </p:cNvCxnSpPr>
          <p:nvPr/>
        </p:nvCxnSpPr>
        <p:spPr bwMode="auto">
          <a:xfrm flipH="1" flipV="1">
            <a:off x="2206831" y="2871768"/>
            <a:ext cx="1698736" cy="708074"/>
          </a:xfrm>
          <a:prstGeom prst="straightConnector1">
            <a:avLst/>
          </a:prstGeom>
          <a:ln>
            <a:solidFill>
              <a:srgbClr val="FF0000"/>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34" name="Oval 33"/>
          <p:cNvSpPr/>
          <p:nvPr/>
        </p:nvSpPr>
        <p:spPr bwMode="auto">
          <a:xfrm>
            <a:off x="450365" y="3538345"/>
            <a:ext cx="214313" cy="214313"/>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51435" tIns="25717" rIns="51435" bIns="25717"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600" b="1" i="0" u="none" strike="noStrike" cap="none" normalizeH="0" baseline="0">
              <a:ln>
                <a:noFill/>
              </a:ln>
              <a:solidFill>
                <a:schemeClr val="tx1"/>
              </a:solidFill>
              <a:effectLst/>
              <a:latin typeface="Microsoft JhengHei" panose="020B0604030504040204" pitchFamily="34" charset="-120"/>
            </a:endParaRPr>
          </a:p>
        </p:txBody>
      </p:sp>
      <p:sp>
        <p:nvSpPr>
          <p:cNvPr id="35" name="TextBox 34"/>
          <p:cNvSpPr txBox="1"/>
          <p:nvPr/>
        </p:nvSpPr>
        <p:spPr>
          <a:xfrm>
            <a:off x="450215" y="3996690"/>
            <a:ext cx="1030605" cy="416560"/>
          </a:xfrm>
          <a:prstGeom prst="rect">
            <a:avLst/>
          </a:prstGeom>
          <a:noFill/>
        </p:spPr>
        <p:txBody>
          <a:bodyPr wrap="square" rtlCol="0">
            <a:spAutoFit/>
          </a:bodyPr>
          <a:lstStyle/>
          <a:p>
            <a:pPr algn="ctr"/>
            <a:r>
              <a:rPr lang="en-US" sz="1060">
                <a:solidFill>
                  <a:srgbClr val="FF0000"/>
                </a:solidFill>
              </a:rPr>
              <a:t>Swarm</a:t>
            </a:r>
          </a:p>
          <a:p>
            <a:pPr algn="ctr"/>
            <a:r>
              <a:rPr lang="en-US" sz="1060">
                <a:solidFill>
                  <a:srgbClr val="FF0000"/>
                </a:solidFill>
              </a:rPr>
              <a:t>Influence</a:t>
            </a:r>
          </a:p>
        </p:txBody>
      </p:sp>
      <p:sp>
        <p:nvSpPr>
          <p:cNvPr id="36" name="TextBox 35"/>
          <p:cNvSpPr txBox="1"/>
          <p:nvPr/>
        </p:nvSpPr>
        <p:spPr>
          <a:xfrm>
            <a:off x="3289300" y="2978785"/>
            <a:ext cx="1452880" cy="416560"/>
          </a:xfrm>
          <a:prstGeom prst="rect">
            <a:avLst/>
          </a:prstGeom>
          <a:noFill/>
        </p:spPr>
        <p:txBody>
          <a:bodyPr wrap="square" rtlCol="0">
            <a:spAutoFit/>
          </a:bodyPr>
          <a:lstStyle/>
          <a:p>
            <a:pPr algn="ctr"/>
            <a:r>
              <a:rPr lang="en-US" sz="1060">
                <a:solidFill>
                  <a:srgbClr val="FFC000"/>
                </a:solidFill>
              </a:rPr>
              <a:t>Particle Memory</a:t>
            </a:r>
          </a:p>
          <a:p>
            <a:pPr algn="ctr"/>
            <a:r>
              <a:rPr lang="en-US" sz="1060">
                <a:solidFill>
                  <a:srgbClr val="FFC000"/>
                </a:solidFill>
              </a:rPr>
              <a:t>Influence</a:t>
            </a:r>
          </a:p>
        </p:txBody>
      </p:sp>
      <p:sp>
        <p:nvSpPr>
          <p:cNvPr id="37" name="Oval 36"/>
          <p:cNvSpPr/>
          <p:nvPr/>
        </p:nvSpPr>
        <p:spPr bwMode="auto">
          <a:xfrm>
            <a:off x="3481574" y="2660904"/>
            <a:ext cx="214313" cy="214313"/>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51435" tIns="25717" rIns="51435" bIns="25717"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600" b="1" i="0" u="none" strike="noStrike" cap="none" normalizeH="0" baseline="0">
              <a:ln>
                <a:noFill/>
              </a:ln>
              <a:solidFill>
                <a:srgbClr val="FFC000"/>
              </a:solidFill>
              <a:effectLst/>
              <a:latin typeface="Microsoft JhengHei" panose="020B0604030504040204" pitchFamily="34" charset="-120"/>
            </a:endParaRPr>
          </a:p>
        </p:txBody>
      </p:sp>
      <p:cxnSp>
        <p:nvCxnSpPr>
          <p:cNvPr id="38" name="Straight Arrow Connector 37"/>
          <p:cNvCxnSpPr>
            <a:stCxn id="5" idx="0"/>
            <a:endCxn id="6" idx="4"/>
          </p:cNvCxnSpPr>
          <p:nvPr/>
        </p:nvCxnSpPr>
        <p:spPr bwMode="auto">
          <a:xfrm flipH="1" flipV="1">
            <a:off x="2099151" y="2978764"/>
            <a:ext cx="361315" cy="1349375"/>
          </a:xfrm>
          <a:prstGeom prst="straightConnector1">
            <a:avLst/>
          </a:prstGeom>
          <a:ln>
            <a:solidFill>
              <a:srgbClr val="00B050"/>
            </a:solidFill>
            <a:prstDash val="lgDash"/>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1409795" y="3213498"/>
            <a:ext cx="974360" cy="416560"/>
          </a:xfrm>
          <a:prstGeom prst="rect">
            <a:avLst/>
          </a:prstGeom>
          <a:noFill/>
        </p:spPr>
        <p:txBody>
          <a:bodyPr wrap="square" rtlCol="0">
            <a:spAutoFit/>
          </a:bodyPr>
          <a:lstStyle/>
          <a:p>
            <a:pPr algn="ctr"/>
            <a:r>
              <a:rPr lang="en-US" sz="1060">
                <a:solidFill>
                  <a:srgbClr val="00B050"/>
                </a:solidFill>
              </a:rPr>
              <a:t>Resulting</a:t>
            </a:r>
          </a:p>
          <a:p>
            <a:pPr algn="ctr"/>
            <a:r>
              <a:rPr lang="en-US" sz="1060">
                <a:solidFill>
                  <a:srgbClr val="00B050"/>
                </a:solidFill>
              </a:rPr>
              <a:t>Vector</a:t>
            </a:r>
          </a:p>
        </p:txBody>
      </p:sp>
      <p:cxnSp>
        <p:nvCxnSpPr>
          <p:cNvPr id="46" name="Straight Arrow Connector 45"/>
          <p:cNvCxnSpPr>
            <a:stCxn id="5" idx="5"/>
          </p:cNvCxnSpPr>
          <p:nvPr/>
        </p:nvCxnSpPr>
        <p:spPr bwMode="auto">
          <a:xfrm flipV="1">
            <a:off x="2536872" y="4165877"/>
            <a:ext cx="1887331" cy="345826"/>
          </a:xfrm>
          <a:prstGeom prst="straightConnector1">
            <a:avLst/>
          </a:prstGeom>
          <a:ln>
            <a:solidFill>
              <a:srgbClr val="7030A0"/>
            </a:solidFill>
            <a:prstDash val="dash"/>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50" name="Oval 49"/>
          <p:cNvSpPr/>
          <p:nvPr/>
        </p:nvSpPr>
        <p:spPr bwMode="auto">
          <a:xfrm>
            <a:off x="4434364" y="4031647"/>
            <a:ext cx="214313" cy="214313"/>
          </a:xfrm>
          <a:prstGeom prst="ellipse">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51435" tIns="25717" rIns="51435" bIns="25717"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US" sz="1600" b="1" i="0" u="none" strike="noStrike" cap="none" normalizeH="0" baseline="0">
              <a:ln>
                <a:noFill/>
              </a:ln>
              <a:solidFill>
                <a:schemeClr val="tx1"/>
              </a:solidFill>
              <a:effectLst/>
              <a:latin typeface="Microsoft JhengHei" panose="020B0604030504040204" pitchFamily="34" charset="-120"/>
            </a:endParaRPr>
          </a:p>
        </p:txBody>
      </p:sp>
      <p:sp>
        <p:nvSpPr>
          <p:cNvPr id="52" name="TextBox 51"/>
          <p:cNvSpPr txBox="1"/>
          <p:nvPr/>
        </p:nvSpPr>
        <p:spPr>
          <a:xfrm>
            <a:off x="3965575" y="4288790"/>
            <a:ext cx="1152525" cy="254000"/>
          </a:xfrm>
          <a:prstGeom prst="rect">
            <a:avLst/>
          </a:prstGeom>
          <a:noFill/>
        </p:spPr>
        <p:txBody>
          <a:bodyPr wrap="square" rtlCol="0">
            <a:spAutoFit/>
          </a:bodyPr>
          <a:lstStyle/>
          <a:p>
            <a:pPr algn="ctr"/>
            <a:r>
              <a:rPr lang="en-US" sz="1060">
                <a:solidFill>
                  <a:srgbClr val="7030A0"/>
                </a:solidFill>
              </a:rPr>
              <a:t>Projected Motion</a:t>
            </a:r>
          </a:p>
        </p:txBody>
      </p:sp>
      <p:sp>
        <p:nvSpPr>
          <p:cNvPr id="4" name="矩形 3"/>
          <p:cNvSpPr/>
          <p:nvPr/>
        </p:nvSpPr>
        <p:spPr>
          <a:xfrm>
            <a:off x="3397250" y="200660"/>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6" name="TextBox 25"/>
          <p:cNvSpPr txBox="1"/>
          <p:nvPr/>
        </p:nvSpPr>
        <p:spPr>
          <a:xfrm>
            <a:off x="6907314" y="170770"/>
            <a:ext cx="1948034" cy="707886"/>
          </a:xfrm>
          <a:prstGeom prst="rect">
            <a:avLst/>
          </a:prstGeom>
          <a:noFill/>
        </p:spPr>
        <p:txBody>
          <a:bodyPr wrap="none" rtlCol="0">
            <a:spAutoFit/>
          </a:bodyPr>
          <a:lstStyle/>
          <a:p>
            <a:pPr algn="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Metaheuristics</a:t>
            </a:r>
            <a:endPar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endParaRPr>
          </a:p>
          <a:p>
            <a:pPr algn="r" eaLnBrk="1" hangingPunct="1">
              <a:lnSpc>
                <a:spcPct val="100000"/>
              </a:lnSpc>
              <a:buClrTx/>
              <a:buSzTx/>
              <a:buFontTx/>
              <a:buNone/>
            </a:pPr>
            <a:endParaRPr lang="en-US" altLang="zh-CN" sz="2000">
              <a:solidFill>
                <a:schemeClr val="bg1"/>
              </a:solidFill>
              <a:ea typeface="Microsoft JhengHei" panose="020B0604030504040204" pitchFamily="34" charset="-120"/>
              <a:cs typeface="Calibri Light" panose="020F0302020204030204" pitchFamily="34" charset="0"/>
              <a:sym typeface="+mn-ea"/>
            </a:endParaRPr>
          </a:p>
        </p:txBody>
      </p:sp>
      <p:sp>
        <p:nvSpPr>
          <p:cNvPr id="2" name="TextBox 25"/>
          <p:cNvSpPr txBox="1"/>
          <p:nvPr/>
        </p:nvSpPr>
        <p:spPr>
          <a:xfrm>
            <a:off x="593998" y="149180"/>
            <a:ext cx="3729932" cy="461665"/>
          </a:xfrm>
          <a:prstGeom prst="rect">
            <a:avLst/>
          </a:prstGeom>
          <a:noFill/>
        </p:spPr>
        <p:txBody>
          <a:bodyPr wrap="none" rtlCol="0">
            <a:spAutoFit/>
          </a:bodyPr>
          <a:lstStyle/>
          <a:p>
            <a:r>
              <a:rPr lang="en-US" altLang="zh-CN" sz="2400">
                <a:latin typeface="Microsoft JhengHei" panose="020B0604030504040204" pitchFamily="34" charset="-120"/>
                <a:ea typeface="Microsoft JhengHei" panose="020B0604030504040204" pitchFamily="34" charset="-120"/>
                <a:cs typeface="Calibri Light" panose="020F0302020204030204" pitchFamily="34" charset="0"/>
                <a:sym typeface="+mn-ea"/>
              </a:rPr>
              <a:t>Particle Swam Algorithm</a:t>
            </a:r>
          </a:p>
        </p:txBody>
      </p:sp>
      <p:grpSp>
        <p:nvGrpSpPr>
          <p:cNvPr id="134" name="组合 133"/>
          <p:cNvGrpSpPr/>
          <p:nvPr/>
        </p:nvGrpSpPr>
        <p:grpSpPr>
          <a:xfrm>
            <a:off x="1517650" y="4405630"/>
            <a:ext cx="621030" cy="621030"/>
            <a:chOff x="2626" y="6947"/>
            <a:chExt cx="978" cy="978"/>
          </a:xfrm>
        </p:grpSpPr>
        <p:sp>
          <p:nvSpPr>
            <p:cNvPr id="132" name="椭圆 131"/>
            <p:cNvSpPr/>
            <p:nvPr/>
          </p:nvSpPr>
          <p:spPr>
            <a:xfrm>
              <a:off x="2626" y="6947"/>
              <a:ext cx="978" cy="97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i$ľíďe"/>
            <p:cNvSpPr/>
            <p:nvPr/>
          </p:nvSpPr>
          <p:spPr bwMode="auto">
            <a:xfrm>
              <a:off x="2737" y="7154"/>
              <a:ext cx="700" cy="726"/>
            </a:xfrm>
            <a:custGeom>
              <a:avLst/>
              <a:gdLst>
                <a:gd name="T0" fmla="*/ 851 w 851"/>
                <a:gd name="T1" fmla="*/ 237 h 883"/>
                <a:gd name="T2" fmla="*/ 798 w 851"/>
                <a:gd name="T3" fmla="*/ 221 h 883"/>
                <a:gd name="T4" fmla="*/ 773 w 851"/>
                <a:gd name="T5" fmla="*/ 203 h 883"/>
                <a:gd name="T6" fmla="*/ 654 w 851"/>
                <a:gd name="T7" fmla="*/ 284 h 883"/>
                <a:gd name="T8" fmla="*/ 599 w 851"/>
                <a:gd name="T9" fmla="*/ 345 h 883"/>
                <a:gd name="T10" fmla="*/ 511 w 851"/>
                <a:gd name="T11" fmla="*/ 171 h 883"/>
                <a:gd name="T12" fmla="*/ 274 w 851"/>
                <a:gd name="T13" fmla="*/ 22 h 883"/>
                <a:gd name="T14" fmla="*/ 296 w 851"/>
                <a:gd name="T15" fmla="*/ 169 h 883"/>
                <a:gd name="T16" fmla="*/ 263 w 851"/>
                <a:gd name="T17" fmla="*/ 177 h 883"/>
                <a:gd name="T18" fmla="*/ 69 w 851"/>
                <a:gd name="T19" fmla="*/ 176 h 883"/>
                <a:gd name="T20" fmla="*/ 154 w 851"/>
                <a:gd name="T21" fmla="*/ 315 h 883"/>
                <a:gd name="T22" fmla="*/ 124 w 851"/>
                <a:gd name="T23" fmla="*/ 387 h 883"/>
                <a:gd name="T24" fmla="*/ 269 w 851"/>
                <a:gd name="T25" fmla="*/ 389 h 883"/>
                <a:gd name="T26" fmla="*/ 215 w 851"/>
                <a:gd name="T27" fmla="*/ 451 h 883"/>
                <a:gd name="T28" fmla="*/ 326 w 851"/>
                <a:gd name="T29" fmla="*/ 441 h 883"/>
                <a:gd name="T30" fmla="*/ 292 w 851"/>
                <a:gd name="T31" fmla="*/ 487 h 883"/>
                <a:gd name="T32" fmla="*/ 433 w 851"/>
                <a:gd name="T33" fmla="*/ 475 h 883"/>
                <a:gd name="T34" fmla="*/ 304 w 851"/>
                <a:gd name="T35" fmla="*/ 574 h 883"/>
                <a:gd name="T36" fmla="*/ 170 w 851"/>
                <a:gd name="T37" fmla="*/ 619 h 883"/>
                <a:gd name="T38" fmla="*/ 197 w 851"/>
                <a:gd name="T39" fmla="*/ 646 h 883"/>
                <a:gd name="T40" fmla="*/ 247 w 851"/>
                <a:gd name="T41" fmla="*/ 642 h 883"/>
                <a:gd name="T42" fmla="*/ 207 w 851"/>
                <a:gd name="T43" fmla="*/ 677 h 883"/>
                <a:gd name="T44" fmla="*/ 178 w 851"/>
                <a:gd name="T45" fmla="*/ 719 h 883"/>
                <a:gd name="T46" fmla="*/ 243 w 851"/>
                <a:gd name="T47" fmla="*/ 710 h 883"/>
                <a:gd name="T48" fmla="*/ 264 w 851"/>
                <a:gd name="T49" fmla="*/ 694 h 883"/>
                <a:gd name="T50" fmla="*/ 245 w 851"/>
                <a:gd name="T51" fmla="*/ 757 h 883"/>
                <a:gd name="T52" fmla="*/ 272 w 851"/>
                <a:gd name="T53" fmla="*/ 822 h 883"/>
                <a:gd name="T54" fmla="*/ 284 w 851"/>
                <a:gd name="T55" fmla="*/ 774 h 883"/>
                <a:gd name="T56" fmla="*/ 297 w 851"/>
                <a:gd name="T57" fmla="*/ 737 h 883"/>
                <a:gd name="T58" fmla="*/ 307 w 851"/>
                <a:gd name="T59" fmla="*/ 815 h 883"/>
                <a:gd name="T60" fmla="*/ 358 w 851"/>
                <a:gd name="T61" fmla="*/ 881 h 883"/>
                <a:gd name="T62" fmla="*/ 356 w 851"/>
                <a:gd name="T63" fmla="*/ 761 h 883"/>
                <a:gd name="T64" fmla="*/ 454 w 851"/>
                <a:gd name="T65" fmla="*/ 631 h 883"/>
                <a:gd name="T66" fmla="*/ 739 w 851"/>
                <a:gd name="T67" fmla="*/ 556 h 883"/>
                <a:gd name="T68" fmla="*/ 775 w 851"/>
                <a:gd name="T69" fmla="*/ 336 h 883"/>
                <a:gd name="T70" fmla="*/ 798 w 851"/>
                <a:gd name="T71" fmla="*/ 265 h 883"/>
                <a:gd name="T72" fmla="*/ 800 w 851"/>
                <a:gd name="T73" fmla="*/ 260 h 883"/>
                <a:gd name="T74" fmla="*/ 851 w 851"/>
                <a:gd name="T75" fmla="*/ 237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1" h="883">
                  <a:moveTo>
                    <a:pt x="851" y="237"/>
                  </a:moveTo>
                  <a:cubicBezTo>
                    <a:pt x="798" y="221"/>
                    <a:pt x="798" y="221"/>
                    <a:pt x="798" y="221"/>
                  </a:cubicBezTo>
                  <a:cubicBezTo>
                    <a:pt x="793" y="214"/>
                    <a:pt x="786" y="207"/>
                    <a:pt x="773" y="203"/>
                  </a:cubicBezTo>
                  <a:cubicBezTo>
                    <a:pt x="724" y="186"/>
                    <a:pt x="697" y="212"/>
                    <a:pt x="654" y="284"/>
                  </a:cubicBezTo>
                  <a:cubicBezTo>
                    <a:pt x="642" y="302"/>
                    <a:pt x="623" y="324"/>
                    <a:pt x="599" y="345"/>
                  </a:cubicBezTo>
                  <a:cubicBezTo>
                    <a:pt x="583" y="306"/>
                    <a:pt x="546" y="221"/>
                    <a:pt x="511" y="171"/>
                  </a:cubicBezTo>
                  <a:cubicBezTo>
                    <a:pt x="465" y="106"/>
                    <a:pt x="351" y="0"/>
                    <a:pt x="274" y="22"/>
                  </a:cubicBezTo>
                  <a:cubicBezTo>
                    <a:pt x="197" y="44"/>
                    <a:pt x="296" y="169"/>
                    <a:pt x="296" y="169"/>
                  </a:cubicBezTo>
                  <a:cubicBezTo>
                    <a:pt x="296" y="169"/>
                    <a:pt x="278" y="170"/>
                    <a:pt x="263" y="177"/>
                  </a:cubicBezTo>
                  <a:cubicBezTo>
                    <a:pt x="191" y="153"/>
                    <a:pt x="112" y="142"/>
                    <a:pt x="69" y="176"/>
                  </a:cubicBezTo>
                  <a:cubicBezTo>
                    <a:pt x="0" y="231"/>
                    <a:pt x="154" y="315"/>
                    <a:pt x="154" y="315"/>
                  </a:cubicBezTo>
                  <a:cubicBezTo>
                    <a:pt x="154" y="315"/>
                    <a:pt x="81" y="352"/>
                    <a:pt x="124" y="387"/>
                  </a:cubicBezTo>
                  <a:cubicBezTo>
                    <a:pt x="166" y="423"/>
                    <a:pt x="269" y="389"/>
                    <a:pt x="269" y="389"/>
                  </a:cubicBezTo>
                  <a:cubicBezTo>
                    <a:pt x="269" y="389"/>
                    <a:pt x="190" y="431"/>
                    <a:pt x="215" y="451"/>
                  </a:cubicBezTo>
                  <a:cubicBezTo>
                    <a:pt x="240" y="471"/>
                    <a:pt x="326" y="441"/>
                    <a:pt x="326" y="441"/>
                  </a:cubicBezTo>
                  <a:cubicBezTo>
                    <a:pt x="326" y="441"/>
                    <a:pt x="275" y="467"/>
                    <a:pt x="292" y="487"/>
                  </a:cubicBezTo>
                  <a:cubicBezTo>
                    <a:pt x="305" y="504"/>
                    <a:pt x="395" y="484"/>
                    <a:pt x="433" y="475"/>
                  </a:cubicBezTo>
                  <a:cubicBezTo>
                    <a:pt x="416" y="494"/>
                    <a:pt x="368" y="544"/>
                    <a:pt x="304" y="574"/>
                  </a:cubicBezTo>
                  <a:cubicBezTo>
                    <a:pt x="226" y="613"/>
                    <a:pt x="173" y="604"/>
                    <a:pt x="170" y="619"/>
                  </a:cubicBezTo>
                  <a:cubicBezTo>
                    <a:pt x="168" y="634"/>
                    <a:pt x="176" y="639"/>
                    <a:pt x="197" y="646"/>
                  </a:cubicBezTo>
                  <a:cubicBezTo>
                    <a:pt x="218" y="652"/>
                    <a:pt x="247" y="642"/>
                    <a:pt x="247" y="642"/>
                  </a:cubicBezTo>
                  <a:cubicBezTo>
                    <a:pt x="247" y="642"/>
                    <a:pt x="223" y="664"/>
                    <a:pt x="207" y="677"/>
                  </a:cubicBezTo>
                  <a:cubicBezTo>
                    <a:pt x="190" y="691"/>
                    <a:pt x="169" y="703"/>
                    <a:pt x="178" y="719"/>
                  </a:cubicBezTo>
                  <a:cubicBezTo>
                    <a:pt x="187" y="734"/>
                    <a:pt x="228" y="717"/>
                    <a:pt x="243" y="710"/>
                  </a:cubicBezTo>
                  <a:cubicBezTo>
                    <a:pt x="257" y="704"/>
                    <a:pt x="264" y="694"/>
                    <a:pt x="264" y="694"/>
                  </a:cubicBezTo>
                  <a:cubicBezTo>
                    <a:pt x="264" y="694"/>
                    <a:pt x="244" y="725"/>
                    <a:pt x="245" y="757"/>
                  </a:cubicBezTo>
                  <a:cubicBezTo>
                    <a:pt x="246" y="789"/>
                    <a:pt x="257" y="820"/>
                    <a:pt x="272" y="822"/>
                  </a:cubicBezTo>
                  <a:cubicBezTo>
                    <a:pt x="287" y="824"/>
                    <a:pt x="280" y="791"/>
                    <a:pt x="284" y="774"/>
                  </a:cubicBezTo>
                  <a:cubicBezTo>
                    <a:pt x="289" y="756"/>
                    <a:pt x="297" y="737"/>
                    <a:pt x="297" y="737"/>
                  </a:cubicBezTo>
                  <a:cubicBezTo>
                    <a:pt x="297" y="737"/>
                    <a:pt x="285" y="769"/>
                    <a:pt x="307" y="815"/>
                  </a:cubicBezTo>
                  <a:cubicBezTo>
                    <a:pt x="329" y="861"/>
                    <a:pt x="345" y="883"/>
                    <a:pt x="358" y="881"/>
                  </a:cubicBezTo>
                  <a:cubicBezTo>
                    <a:pt x="371" y="879"/>
                    <a:pt x="348" y="802"/>
                    <a:pt x="356" y="761"/>
                  </a:cubicBezTo>
                  <a:cubicBezTo>
                    <a:pt x="363" y="719"/>
                    <a:pt x="391" y="647"/>
                    <a:pt x="454" y="631"/>
                  </a:cubicBezTo>
                  <a:cubicBezTo>
                    <a:pt x="517" y="615"/>
                    <a:pt x="670" y="652"/>
                    <a:pt x="739" y="556"/>
                  </a:cubicBezTo>
                  <a:cubicBezTo>
                    <a:pt x="809" y="461"/>
                    <a:pt x="767" y="365"/>
                    <a:pt x="775" y="336"/>
                  </a:cubicBezTo>
                  <a:cubicBezTo>
                    <a:pt x="782" y="308"/>
                    <a:pt x="798" y="265"/>
                    <a:pt x="798" y="265"/>
                  </a:cubicBezTo>
                  <a:cubicBezTo>
                    <a:pt x="798" y="265"/>
                    <a:pt x="799" y="263"/>
                    <a:pt x="800" y="260"/>
                  </a:cubicBezTo>
                  <a:lnTo>
                    <a:pt x="851" y="237"/>
                  </a:lnTo>
                  <a:close/>
                </a:path>
              </a:pathLst>
            </a:custGeom>
            <a:solidFill>
              <a:srgbClr val="79C1D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ľíḑè"/>
            <p:cNvSpPr/>
            <p:nvPr/>
          </p:nvSpPr>
          <p:spPr bwMode="auto">
            <a:xfrm>
              <a:off x="3435" y="7308"/>
              <a:ext cx="21" cy="29"/>
            </a:xfrm>
            <a:custGeom>
              <a:avLst/>
              <a:gdLst>
                <a:gd name="T0" fmla="*/ 6 w 25"/>
                <a:gd name="T1" fmla="*/ 35 h 35"/>
                <a:gd name="T2" fmla="*/ 3 w 25"/>
                <a:gd name="T3" fmla="*/ 18 h 35"/>
                <a:gd name="T4" fmla="*/ 18 w 25"/>
                <a:gd name="T5" fmla="*/ 0 h 35"/>
                <a:gd name="T6" fmla="*/ 21 w 25"/>
                <a:gd name="T7" fmla="*/ 22 h 35"/>
                <a:gd name="T8" fmla="*/ 6 w 25"/>
                <a:gd name="T9" fmla="*/ 35 h 35"/>
              </a:gdLst>
              <a:ahLst/>
              <a:cxnLst>
                <a:cxn ang="0">
                  <a:pos x="T0" y="T1"/>
                </a:cxn>
                <a:cxn ang="0">
                  <a:pos x="T2" y="T3"/>
                </a:cxn>
                <a:cxn ang="0">
                  <a:pos x="T4" y="T5"/>
                </a:cxn>
                <a:cxn ang="0">
                  <a:pos x="T6" y="T7"/>
                </a:cxn>
                <a:cxn ang="0">
                  <a:pos x="T8" y="T9"/>
                </a:cxn>
              </a:cxnLst>
              <a:rect l="0" t="0" r="r" b="b"/>
              <a:pathLst>
                <a:path w="25" h="35">
                  <a:moveTo>
                    <a:pt x="6" y="35"/>
                  </a:moveTo>
                  <a:cubicBezTo>
                    <a:pt x="6" y="35"/>
                    <a:pt x="0" y="27"/>
                    <a:pt x="3" y="18"/>
                  </a:cubicBezTo>
                  <a:cubicBezTo>
                    <a:pt x="7" y="10"/>
                    <a:pt x="18" y="0"/>
                    <a:pt x="18" y="0"/>
                  </a:cubicBezTo>
                  <a:cubicBezTo>
                    <a:pt x="18" y="0"/>
                    <a:pt x="25" y="11"/>
                    <a:pt x="21" y="22"/>
                  </a:cubicBezTo>
                  <a:cubicBezTo>
                    <a:pt x="17" y="34"/>
                    <a:pt x="6" y="35"/>
                    <a:pt x="6" y="35"/>
                  </a:cubicBezTo>
                  <a:close/>
                </a:path>
              </a:pathLst>
            </a:custGeom>
            <a:solidFill>
              <a:srgbClr val="79C1D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íSľiḍé"/>
            <p:cNvSpPr/>
            <p:nvPr/>
          </p:nvSpPr>
          <p:spPr bwMode="auto">
            <a:xfrm>
              <a:off x="3425" y="7290"/>
              <a:ext cx="15" cy="26"/>
            </a:xfrm>
            <a:custGeom>
              <a:avLst/>
              <a:gdLst>
                <a:gd name="T0" fmla="*/ 7 w 18"/>
                <a:gd name="T1" fmla="*/ 31 h 31"/>
                <a:gd name="T2" fmla="*/ 1 w 18"/>
                <a:gd name="T3" fmla="*/ 18 h 31"/>
                <a:gd name="T4" fmla="*/ 11 w 18"/>
                <a:gd name="T5" fmla="*/ 0 h 31"/>
                <a:gd name="T6" fmla="*/ 17 w 18"/>
                <a:gd name="T7" fmla="*/ 18 h 31"/>
                <a:gd name="T8" fmla="*/ 7 w 18"/>
                <a:gd name="T9" fmla="*/ 31 h 31"/>
              </a:gdLst>
              <a:ahLst/>
              <a:cxnLst>
                <a:cxn ang="0">
                  <a:pos x="T0" y="T1"/>
                </a:cxn>
                <a:cxn ang="0">
                  <a:pos x="T2" y="T3"/>
                </a:cxn>
                <a:cxn ang="0">
                  <a:pos x="T4" y="T5"/>
                </a:cxn>
                <a:cxn ang="0">
                  <a:pos x="T6" y="T7"/>
                </a:cxn>
                <a:cxn ang="0">
                  <a:pos x="T8" y="T9"/>
                </a:cxn>
              </a:cxnLst>
              <a:rect l="0" t="0" r="r" b="b"/>
              <a:pathLst>
                <a:path w="18" h="31">
                  <a:moveTo>
                    <a:pt x="7" y="31"/>
                  </a:moveTo>
                  <a:cubicBezTo>
                    <a:pt x="7" y="31"/>
                    <a:pt x="0" y="25"/>
                    <a:pt x="1" y="18"/>
                  </a:cubicBezTo>
                  <a:cubicBezTo>
                    <a:pt x="3" y="10"/>
                    <a:pt x="11" y="0"/>
                    <a:pt x="11" y="0"/>
                  </a:cubicBezTo>
                  <a:cubicBezTo>
                    <a:pt x="11" y="0"/>
                    <a:pt x="18" y="8"/>
                    <a:pt x="17" y="18"/>
                  </a:cubicBezTo>
                  <a:cubicBezTo>
                    <a:pt x="15" y="28"/>
                    <a:pt x="7" y="31"/>
                    <a:pt x="7" y="31"/>
                  </a:cubicBezTo>
                  <a:close/>
                </a:path>
              </a:pathLst>
            </a:custGeom>
            <a:solidFill>
              <a:srgbClr val="79C1D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îś1iḓe"/>
            <p:cNvSpPr/>
            <p:nvPr/>
          </p:nvSpPr>
          <p:spPr bwMode="auto">
            <a:xfrm>
              <a:off x="3415" y="7268"/>
              <a:ext cx="14" cy="21"/>
            </a:xfrm>
            <a:custGeom>
              <a:avLst/>
              <a:gdLst>
                <a:gd name="T0" fmla="*/ 5 w 17"/>
                <a:gd name="T1" fmla="*/ 26 h 26"/>
                <a:gd name="T2" fmla="*/ 2 w 17"/>
                <a:gd name="T3" fmla="*/ 14 h 26"/>
                <a:gd name="T4" fmla="*/ 11 w 17"/>
                <a:gd name="T5" fmla="*/ 0 h 26"/>
                <a:gd name="T6" fmla="*/ 15 w 17"/>
                <a:gd name="T7" fmla="*/ 16 h 26"/>
                <a:gd name="T8" fmla="*/ 5 w 17"/>
                <a:gd name="T9" fmla="*/ 26 h 26"/>
              </a:gdLst>
              <a:ahLst/>
              <a:cxnLst>
                <a:cxn ang="0">
                  <a:pos x="T0" y="T1"/>
                </a:cxn>
                <a:cxn ang="0">
                  <a:pos x="T2" y="T3"/>
                </a:cxn>
                <a:cxn ang="0">
                  <a:pos x="T4" y="T5"/>
                </a:cxn>
                <a:cxn ang="0">
                  <a:pos x="T6" y="T7"/>
                </a:cxn>
                <a:cxn ang="0">
                  <a:pos x="T8" y="T9"/>
                </a:cxn>
              </a:cxnLst>
              <a:rect l="0" t="0" r="r" b="b"/>
              <a:pathLst>
                <a:path w="17" h="26">
                  <a:moveTo>
                    <a:pt x="5" y="26"/>
                  </a:moveTo>
                  <a:cubicBezTo>
                    <a:pt x="5" y="26"/>
                    <a:pt x="0" y="21"/>
                    <a:pt x="2" y="14"/>
                  </a:cubicBezTo>
                  <a:cubicBezTo>
                    <a:pt x="3" y="8"/>
                    <a:pt x="11" y="0"/>
                    <a:pt x="11" y="0"/>
                  </a:cubicBezTo>
                  <a:cubicBezTo>
                    <a:pt x="11" y="0"/>
                    <a:pt x="17" y="7"/>
                    <a:pt x="15" y="16"/>
                  </a:cubicBezTo>
                  <a:cubicBezTo>
                    <a:pt x="13" y="24"/>
                    <a:pt x="5" y="26"/>
                    <a:pt x="5" y="26"/>
                  </a:cubicBezTo>
                  <a:close/>
                </a:path>
              </a:pathLst>
            </a:custGeom>
            <a:solidFill>
              <a:srgbClr val="79C1D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ŝlíḋè"/>
            <p:cNvSpPr/>
            <p:nvPr/>
          </p:nvSpPr>
          <p:spPr bwMode="auto">
            <a:xfrm>
              <a:off x="3414" y="7352"/>
              <a:ext cx="28" cy="31"/>
            </a:xfrm>
            <a:custGeom>
              <a:avLst/>
              <a:gdLst>
                <a:gd name="T0" fmla="*/ 29 w 34"/>
                <a:gd name="T1" fmla="*/ 36 h 38"/>
                <a:gd name="T2" fmla="*/ 27 w 34"/>
                <a:gd name="T3" fmla="*/ 16 h 38"/>
                <a:gd name="T4" fmla="*/ 4 w 34"/>
                <a:gd name="T5" fmla="*/ 0 h 38"/>
                <a:gd name="T6" fmla="*/ 8 w 34"/>
                <a:gd name="T7" fmla="*/ 26 h 38"/>
                <a:gd name="T8" fmla="*/ 29 w 34"/>
                <a:gd name="T9" fmla="*/ 36 h 38"/>
              </a:gdLst>
              <a:ahLst/>
              <a:cxnLst>
                <a:cxn ang="0">
                  <a:pos x="T0" y="T1"/>
                </a:cxn>
                <a:cxn ang="0">
                  <a:pos x="T2" y="T3"/>
                </a:cxn>
                <a:cxn ang="0">
                  <a:pos x="T4" y="T5"/>
                </a:cxn>
                <a:cxn ang="0">
                  <a:pos x="T6" y="T7"/>
                </a:cxn>
                <a:cxn ang="0">
                  <a:pos x="T8" y="T9"/>
                </a:cxn>
              </a:cxnLst>
              <a:rect l="0" t="0" r="r" b="b"/>
              <a:pathLst>
                <a:path w="34" h="38">
                  <a:moveTo>
                    <a:pt x="29" y="36"/>
                  </a:moveTo>
                  <a:cubicBezTo>
                    <a:pt x="29" y="36"/>
                    <a:pt x="34" y="24"/>
                    <a:pt x="27" y="16"/>
                  </a:cubicBezTo>
                  <a:cubicBezTo>
                    <a:pt x="21" y="7"/>
                    <a:pt x="4" y="0"/>
                    <a:pt x="4" y="0"/>
                  </a:cubicBezTo>
                  <a:cubicBezTo>
                    <a:pt x="4" y="0"/>
                    <a:pt x="0" y="14"/>
                    <a:pt x="8" y="26"/>
                  </a:cubicBezTo>
                  <a:cubicBezTo>
                    <a:pt x="17" y="38"/>
                    <a:pt x="29" y="36"/>
                    <a:pt x="29" y="36"/>
                  </a:cubicBezTo>
                  <a:close/>
                </a:path>
              </a:pathLst>
            </a:custGeom>
            <a:solidFill>
              <a:srgbClr val="79C1D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îṥļïḋé"/>
            <p:cNvSpPr/>
            <p:nvPr/>
          </p:nvSpPr>
          <p:spPr bwMode="auto">
            <a:xfrm>
              <a:off x="3418" y="7331"/>
              <a:ext cx="26" cy="27"/>
            </a:xfrm>
            <a:custGeom>
              <a:avLst/>
              <a:gdLst>
                <a:gd name="T0" fmla="*/ 30 w 32"/>
                <a:gd name="T1" fmla="*/ 30 h 33"/>
                <a:gd name="T2" fmla="*/ 26 w 32"/>
                <a:gd name="T3" fmla="*/ 12 h 33"/>
                <a:gd name="T4" fmla="*/ 3 w 32"/>
                <a:gd name="T5" fmla="*/ 0 h 33"/>
                <a:gd name="T6" fmla="*/ 9 w 32"/>
                <a:gd name="T7" fmla="*/ 23 h 33"/>
                <a:gd name="T8" fmla="*/ 30 w 32"/>
                <a:gd name="T9" fmla="*/ 30 h 33"/>
              </a:gdLst>
              <a:ahLst/>
              <a:cxnLst>
                <a:cxn ang="0">
                  <a:pos x="T0" y="T1"/>
                </a:cxn>
                <a:cxn ang="0">
                  <a:pos x="T2" y="T3"/>
                </a:cxn>
                <a:cxn ang="0">
                  <a:pos x="T4" y="T5"/>
                </a:cxn>
                <a:cxn ang="0">
                  <a:pos x="T6" y="T7"/>
                </a:cxn>
                <a:cxn ang="0">
                  <a:pos x="T8" y="T9"/>
                </a:cxn>
              </a:cxnLst>
              <a:rect l="0" t="0" r="r" b="b"/>
              <a:pathLst>
                <a:path w="32" h="33">
                  <a:moveTo>
                    <a:pt x="30" y="30"/>
                  </a:moveTo>
                  <a:cubicBezTo>
                    <a:pt x="30" y="30"/>
                    <a:pt x="32" y="19"/>
                    <a:pt x="26" y="12"/>
                  </a:cubicBezTo>
                  <a:cubicBezTo>
                    <a:pt x="19" y="5"/>
                    <a:pt x="3" y="0"/>
                    <a:pt x="3" y="0"/>
                  </a:cubicBezTo>
                  <a:cubicBezTo>
                    <a:pt x="3" y="0"/>
                    <a:pt x="0" y="13"/>
                    <a:pt x="9" y="23"/>
                  </a:cubicBezTo>
                  <a:cubicBezTo>
                    <a:pt x="18" y="33"/>
                    <a:pt x="30" y="30"/>
                    <a:pt x="30" y="30"/>
                  </a:cubicBezTo>
                  <a:close/>
                </a:path>
              </a:pathLst>
            </a:custGeom>
            <a:solidFill>
              <a:srgbClr val="79C1D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ïṥļîďé"/>
            <p:cNvSpPr/>
            <p:nvPr/>
          </p:nvSpPr>
          <p:spPr bwMode="auto">
            <a:xfrm>
              <a:off x="3415" y="7313"/>
              <a:ext cx="21" cy="21"/>
            </a:xfrm>
            <a:custGeom>
              <a:avLst/>
              <a:gdLst>
                <a:gd name="T0" fmla="*/ 24 w 26"/>
                <a:gd name="T1" fmla="*/ 22 h 25"/>
                <a:gd name="T2" fmla="*/ 20 w 26"/>
                <a:gd name="T3" fmla="*/ 8 h 25"/>
                <a:gd name="T4" fmla="*/ 1 w 26"/>
                <a:gd name="T5" fmla="*/ 0 h 25"/>
                <a:gd name="T6" fmla="*/ 8 w 26"/>
                <a:gd name="T7" fmla="*/ 18 h 25"/>
                <a:gd name="T8" fmla="*/ 24 w 26"/>
                <a:gd name="T9" fmla="*/ 22 h 25"/>
              </a:gdLst>
              <a:ahLst/>
              <a:cxnLst>
                <a:cxn ang="0">
                  <a:pos x="T0" y="T1"/>
                </a:cxn>
                <a:cxn ang="0">
                  <a:pos x="T2" y="T3"/>
                </a:cxn>
                <a:cxn ang="0">
                  <a:pos x="T4" y="T5"/>
                </a:cxn>
                <a:cxn ang="0">
                  <a:pos x="T6" y="T7"/>
                </a:cxn>
                <a:cxn ang="0">
                  <a:pos x="T8" y="T9"/>
                </a:cxn>
              </a:cxnLst>
              <a:rect l="0" t="0" r="r" b="b"/>
              <a:pathLst>
                <a:path w="26" h="25">
                  <a:moveTo>
                    <a:pt x="24" y="22"/>
                  </a:moveTo>
                  <a:cubicBezTo>
                    <a:pt x="24" y="22"/>
                    <a:pt x="26" y="13"/>
                    <a:pt x="20" y="8"/>
                  </a:cubicBezTo>
                  <a:cubicBezTo>
                    <a:pt x="14" y="2"/>
                    <a:pt x="1" y="0"/>
                    <a:pt x="1" y="0"/>
                  </a:cubicBezTo>
                  <a:cubicBezTo>
                    <a:pt x="1" y="0"/>
                    <a:pt x="0" y="10"/>
                    <a:pt x="8" y="18"/>
                  </a:cubicBezTo>
                  <a:cubicBezTo>
                    <a:pt x="15" y="25"/>
                    <a:pt x="24" y="22"/>
                    <a:pt x="24" y="22"/>
                  </a:cubicBezTo>
                  <a:close/>
                </a:path>
              </a:pathLst>
            </a:custGeom>
            <a:solidFill>
              <a:srgbClr val="79C1D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íšľiḋe"/>
            <p:cNvSpPr/>
            <p:nvPr/>
          </p:nvSpPr>
          <p:spPr bwMode="auto">
            <a:xfrm>
              <a:off x="3407" y="7292"/>
              <a:ext cx="19" cy="17"/>
            </a:xfrm>
            <a:custGeom>
              <a:avLst/>
              <a:gdLst>
                <a:gd name="T0" fmla="*/ 22 w 23"/>
                <a:gd name="T1" fmla="*/ 18 h 21"/>
                <a:gd name="T2" fmla="*/ 17 w 23"/>
                <a:gd name="T3" fmla="*/ 6 h 21"/>
                <a:gd name="T4" fmla="*/ 0 w 23"/>
                <a:gd name="T5" fmla="*/ 0 h 21"/>
                <a:gd name="T6" fmla="*/ 8 w 23"/>
                <a:gd name="T7" fmla="*/ 15 h 21"/>
                <a:gd name="T8" fmla="*/ 22 w 23"/>
                <a:gd name="T9" fmla="*/ 18 h 21"/>
              </a:gdLst>
              <a:ahLst/>
              <a:cxnLst>
                <a:cxn ang="0">
                  <a:pos x="T0" y="T1"/>
                </a:cxn>
                <a:cxn ang="0">
                  <a:pos x="T2" y="T3"/>
                </a:cxn>
                <a:cxn ang="0">
                  <a:pos x="T4" y="T5"/>
                </a:cxn>
                <a:cxn ang="0">
                  <a:pos x="T6" y="T7"/>
                </a:cxn>
                <a:cxn ang="0">
                  <a:pos x="T8" y="T9"/>
                </a:cxn>
              </a:cxnLst>
              <a:rect l="0" t="0" r="r" b="b"/>
              <a:pathLst>
                <a:path w="23" h="21">
                  <a:moveTo>
                    <a:pt x="22" y="18"/>
                  </a:moveTo>
                  <a:cubicBezTo>
                    <a:pt x="22" y="18"/>
                    <a:pt x="23" y="10"/>
                    <a:pt x="17" y="6"/>
                  </a:cubicBezTo>
                  <a:cubicBezTo>
                    <a:pt x="12" y="2"/>
                    <a:pt x="0" y="0"/>
                    <a:pt x="0" y="0"/>
                  </a:cubicBezTo>
                  <a:cubicBezTo>
                    <a:pt x="0" y="0"/>
                    <a:pt x="0" y="10"/>
                    <a:pt x="8" y="15"/>
                  </a:cubicBezTo>
                  <a:cubicBezTo>
                    <a:pt x="15" y="21"/>
                    <a:pt x="22" y="18"/>
                    <a:pt x="22" y="18"/>
                  </a:cubicBezTo>
                  <a:close/>
                </a:path>
              </a:pathLst>
            </a:custGeom>
            <a:solidFill>
              <a:srgbClr val="79C1D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îś1îďe"/>
            <p:cNvSpPr/>
            <p:nvPr/>
          </p:nvSpPr>
          <p:spPr bwMode="auto">
            <a:xfrm>
              <a:off x="3397" y="7268"/>
              <a:ext cx="19" cy="19"/>
            </a:xfrm>
            <a:custGeom>
              <a:avLst/>
              <a:gdLst>
                <a:gd name="T0" fmla="*/ 21 w 23"/>
                <a:gd name="T1" fmla="*/ 20 h 23"/>
                <a:gd name="T2" fmla="*/ 18 w 23"/>
                <a:gd name="T3" fmla="*/ 8 h 23"/>
                <a:gd name="T4" fmla="*/ 2 w 23"/>
                <a:gd name="T5" fmla="*/ 0 h 23"/>
                <a:gd name="T6" fmla="*/ 7 w 23"/>
                <a:gd name="T7" fmla="*/ 16 h 23"/>
                <a:gd name="T8" fmla="*/ 21 w 23"/>
                <a:gd name="T9" fmla="*/ 20 h 23"/>
              </a:gdLst>
              <a:ahLst/>
              <a:cxnLst>
                <a:cxn ang="0">
                  <a:pos x="T0" y="T1"/>
                </a:cxn>
                <a:cxn ang="0">
                  <a:pos x="T2" y="T3"/>
                </a:cxn>
                <a:cxn ang="0">
                  <a:pos x="T4" y="T5"/>
                </a:cxn>
                <a:cxn ang="0">
                  <a:pos x="T6" y="T7"/>
                </a:cxn>
                <a:cxn ang="0">
                  <a:pos x="T8" y="T9"/>
                </a:cxn>
              </a:cxnLst>
              <a:rect l="0" t="0" r="r" b="b"/>
              <a:pathLst>
                <a:path w="23" h="23">
                  <a:moveTo>
                    <a:pt x="21" y="20"/>
                  </a:moveTo>
                  <a:cubicBezTo>
                    <a:pt x="21" y="20"/>
                    <a:pt x="23" y="12"/>
                    <a:pt x="18" y="8"/>
                  </a:cubicBezTo>
                  <a:cubicBezTo>
                    <a:pt x="13" y="3"/>
                    <a:pt x="2" y="0"/>
                    <a:pt x="2" y="0"/>
                  </a:cubicBezTo>
                  <a:cubicBezTo>
                    <a:pt x="2" y="0"/>
                    <a:pt x="0" y="9"/>
                    <a:pt x="7" y="16"/>
                  </a:cubicBezTo>
                  <a:cubicBezTo>
                    <a:pt x="13" y="23"/>
                    <a:pt x="21" y="20"/>
                    <a:pt x="21" y="20"/>
                  </a:cubicBezTo>
                  <a:close/>
                </a:path>
              </a:pathLst>
            </a:custGeom>
            <a:solidFill>
              <a:srgbClr val="79C1D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ïsḷîḍe"/>
            <p:cNvSpPr/>
            <p:nvPr/>
          </p:nvSpPr>
          <p:spPr bwMode="auto">
            <a:xfrm>
              <a:off x="3409" y="7249"/>
              <a:ext cx="15" cy="17"/>
            </a:xfrm>
            <a:custGeom>
              <a:avLst/>
              <a:gdLst>
                <a:gd name="T0" fmla="*/ 3 w 18"/>
                <a:gd name="T1" fmla="*/ 20 h 21"/>
                <a:gd name="T2" fmla="*/ 3 w 18"/>
                <a:gd name="T3" fmla="*/ 9 h 21"/>
                <a:gd name="T4" fmla="*/ 15 w 18"/>
                <a:gd name="T5" fmla="*/ 0 h 21"/>
                <a:gd name="T6" fmla="*/ 14 w 18"/>
                <a:gd name="T7" fmla="*/ 14 h 21"/>
                <a:gd name="T8" fmla="*/ 3 w 18"/>
                <a:gd name="T9" fmla="*/ 20 h 21"/>
              </a:gdLst>
              <a:ahLst/>
              <a:cxnLst>
                <a:cxn ang="0">
                  <a:pos x="T0" y="T1"/>
                </a:cxn>
                <a:cxn ang="0">
                  <a:pos x="T2" y="T3"/>
                </a:cxn>
                <a:cxn ang="0">
                  <a:pos x="T4" y="T5"/>
                </a:cxn>
                <a:cxn ang="0">
                  <a:pos x="T6" y="T7"/>
                </a:cxn>
                <a:cxn ang="0">
                  <a:pos x="T8" y="T9"/>
                </a:cxn>
              </a:cxnLst>
              <a:rect l="0" t="0" r="r" b="b"/>
              <a:pathLst>
                <a:path w="18" h="21">
                  <a:moveTo>
                    <a:pt x="3" y="20"/>
                  </a:moveTo>
                  <a:cubicBezTo>
                    <a:pt x="3" y="20"/>
                    <a:pt x="0" y="14"/>
                    <a:pt x="3" y="9"/>
                  </a:cubicBezTo>
                  <a:cubicBezTo>
                    <a:pt x="7" y="5"/>
                    <a:pt x="15" y="0"/>
                    <a:pt x="15" y="0"/>
                  </a:cubicBezTo>
                  <a:cubicBezTo>
                    <a:pt x="15" y="0"/>
                    <a:pt x="18" y="8"/>
                    <a:pt x="14" y="14"/>
                  </a:cubicBezTo>
                  <a:cubicBezTo>
                    <a:pt x="9" y="21"/>
                    <a:pt x="3" y="20"/>
                    <a:pt x="3" y="20"/>
                  </a:cubicBezTo>
                  <a:close/>
                </a:path>
              </a:pathLst>
            </a:custGeom>
            <a:solidFill>
              <a:srgbClr val="79C1D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iṣ1iḓe"/>
            <p:cNvSpPr/>
            <p:nvPr/>
          </p:nvSpPr>
          <p:spPr bwMode="auto">
            <a:xfrm>
              <a:off x="3397" y="7243"/>
              <a:ext cx="14" cy="15"/>
            </a:xfrm>
            <a:custGeom>
              <a:avLst/>
              <a:gdLst>
                <a:gd name="T0" fmla="*/ 14 w 17"/>
                <a:gd name="T1" fmla="*/ 17 h 18"/>
                <a:gd name="T2" fmla="*/ 13 w 17"/>
                <a:gd name="T3" fmla="*/ 7 h 18"/>
                <a:gd name="T4" fmla="*/ 2 w 17"/>
                <a:gd name="T5" fmla="*/ 0 h 18"/>
                <a:gd name="T6" fmla="*/ 4 w 17"/>
                <a:gd name="T7" fmla="*/ 13 h 18"/>
                <a:gd name="T8" fmla="*/ 14 w 17"/>
                <a:gd name="T9" fmla="*/ 17 h 18"/>
              </a:gdLst>
              <a:ahLst/>
              <a:cxnLst>
                <a:cxn ang="0">
                  <a:pos x="T0" y="T1"/>
                </a:cxn>
                <a:cxn ang="0">
                  <a:pos x="T2" y="T3"/>
                </a:cxn>
                <a:cxn ang="0">
                  <a:pos x="T4" y="T5"/>
                </a:cxn>
                <a:cxn ang="0">
                  <a:pos x="T6" y="T7"/>
                </a:cxn>
                <a:cxn ang="0">
                  <a:pos x="T8" y="T9"/>
                </a:cxn>
              </a:cxnLst>
              <a:rect l="0" t="0" r="r" b="b"/>
              <a:pathLst>
                <a:path w="17" h="18">
                  <a:moveTo>
                    <a:pt x="14" y="17"/>
                  </a:moveTo>
                  <a:cubicBezTo>
                    <a:pt x="14" y="17"/>
                    <a:pt x="17" y="12"/>
                    <a:pt x="13" y="7"/>
                  </a:cubicBezTo>
                  <a:cubicBezTo>
                    <a:pt x="10" y="3"/>
                    <a:pt x="2" y="0"/>
                    <a:pt x="2" y="0"/>
                  </a:cubicBezTo>
                  <a:cubicBezTo>
                    <a:pt x="2" y="0"/>
                    <a:pt x="0" y="7"/>
                    <a:pt x="4" y="13"/>
                  </a:cubicBezTo>
                  <a:cubicBezTo>
                    <a:pt x="8" y="18"/>
                    <a:pt x="14" y="17"/>
                    <a:pt x="14" y="17"/>
                  </a:cubicBezTo>
                  <a:close/>
                </a:path>
              </a:pathLst>
            </a:custGeom>
            <a:solidFill>
              <a:srgbClr val="79C1D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ṣḷîḋê"/>
            <p:cNvSpPr/>
            <p:nvPr/>
          </p:nvSpPr>
          <p:spPr bwMode="auto">
            <a:xfrm>
              <a:off x="3406" y="7214"/>
              <a:ext cx="11" cy="23"/>
            </a:xfrm>
            <a:custGeom>
              <a:avLst/>
              <a:gdLst>
                <a:gd name="T0" fmla="*/ 5 w 13"/>
                <a:gd name="T1" fmla="*/ 28 h 28"/>
                <a:gd name="T2" fmla="*/ 12 w 13"/>
                <a:gd name="T3" fmla="*/ 17 h 28"/>
                <a:gd name="T4" fmla="*/ 9 w 13"/>
                <a:gd name="T5" fmla="*/ 0 h 28"/>
                <a:gd name="T6" fmla="*/ 1 w 13"/>
                <a:gd name="T7" fmla="*/ 15 h 28"/>
                <a:gd name="T8" fmla="*/ 5 w 13"/>
                <a:gd name="T9" fmla="*/ 28 h 28"/>
              </a:gdLst>
              <a:ahLst/>
              <a:cxnLst>
                <a:cxn ang="0">
                  <a:pos x="T0" y="T1"/>
                </a:cxn>
                <a:cxn ang="0">
                  <a:pos x="T2" y="T3"/>
                </a:cxn>
                <a:cxn ang="0">
                  <a:pos x="T4" y="T5"/>
                </a:cxn>
                <a:cxn ang="0">
                  <a:pos x="T6" y="T7"/>
                </a:cxn>
                <a:cxn ang="0">
                  <a:pos x="T8" y="T9"/>
                </a:cxn>
              </a:cxnLst>
              <a:rect l="0" t="0" r="r" b="b"/>
              <a:pathLst>
                <a:path w="13" h="28">
                  <a:moveTo>
                    <a:pt x="5" y="28"/>
                  </a:moveTo>
                  <a:cubicBezTo>
                    <a:pt x="5" y="28"/>
                    <a:pt x="11" y="25"/>
                    <a:pt x="12" y="17"/>
                  </a:cubicBezTo>
                  <a:cubicBezTo>
                    <a:pt x="13" y="9"/>
                    <a:pt x="9" y="0"/>
                    <a:pt x="9" y="0"/>
                  </a:cubicBezTo>
                  <a:cubicBezTo>
                    <a:pt x="9" y="0"/>
                    <a:pt x="2" y="7"/>
                    <a:pt x="1" y="15"/>
                  </a:cubicBezTo>
                  <a:cubicBezTo>
                    <a:pt x="0" y="22"/>
                    <a:pt x="5" y="28"/>
                    <a:pt x="5" y="28"/>
                  </a:cubicBezTo>
                  <a:close/>
                </a:path>
              </a:pathLst>
            </a:custGeom>
            <a:solidFill>
              <a:srgbClr val="79C1D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işľîďê"/>
            <p:cNvSpPr/>
            <p:nvPr/>
          </p:nvSpPr>
          <p:spPr bwMode="auto">
            <a:xfrm>
              <a:off x="3408" y="7219"/>
              <a:ext cx="36" cy="173"/>
            </a:xfrm>
            <a:custGeom>
              <a:avLst/>
              <a:gdLst>
                <a:gd name="T0" fmla="*/ 6 w 44"/>
                <a:gd name="T1" fmla="*/ 0 h 210"/>
                <a:gd name="T2" fmla="*/ 4 w 44"/>
                <a:gd name="T3" fmla="*/ 9 h 210"/>
                <a:gd name="T4" fmla="*/ 3 w 44"/>
                <a:gd name="T5" fmla="*/ 21 h 210"/>
                <a:gd name="T6" fmla="*/ 2 w 44"/>
                <a:gd name="T7" fmla="*/ 35 h 210"/>
                <a:gd name="T8" fmla="*/ 4 w 44"/>
                <a:gd name="T9" fmla="*/ 52 h 210"/>
                <a:gd name="T10" fmla="*/ 8 w 44"/>
                <a:gd name="T11" fmla="*/ 71 h 210"/>
                <a:gd name="T12" fmla="*/ 16 w 44"/>
                <a:gd name="T13" fmla="*/ 90 h 210"/>
                <a:gd name="T14" fmla="*/ 25 w 44"/>
                <a:gd name="T15" fmla="*/ 109 h 210"/>
                <a:gd name="T16" fmla="*/ 33 w 44"/>
                <a:gd name="T17" fmla="*/ 129 h 210"/>
                <a:gd name="T18" fmla="*/ 37 w 44"/>
                <a:gd name="T19" fmla="*/ 139 h 210"/>
                <a:gd name="T20" fmla="*/ 40 w 44"/>
                <a:gd name="T21" fmla="*/ 149 h 210"/>
                <a:gd name="T22" fmla="*/ 43 w 44"/>
                <a:gd name="T23" fmla="*/ 159 h 210"/>
                <a:gd name="T24" fmla="*/ 44 w 44"/>
                <a:gd name="T25" fmla="*/ 168 h 210"/>
                <a:gd name="T26" fmla="*/ 43 w 44"/>
                <a:gd name="T27" fmla="*/ 186 h 210"/>
                <a:gd name="T28" fmla="*/ 36 w 44"/>
                <a:gd name="T29" fmla="*/ 199 h 210"/>
                <a:gd name="T30" fmla="*/ 27 w 44"/>
                <a:gd name="T31" fmla="*/ 207 h 210"/>
                <a:gd name="T32" fmla="*/ 20 w 44"/>
                <a:gd name="T33" fmla="*/ 210 h 210"/>
                <a:gd name="T34" fmla="*/ 18 w 44"/>
                <a:gd name="T35" fmla="*/ 210 h 210"/>
                <a:gd name="T36" fmla="*/ 20 w 44"/>
                <a:gd name="T37" fmla="*/ 209 h 210"/>
                <a:gd name="T38" fmla="*/ 27 w 44"/>
                <a:gd name="T39" fmla="*/ 206 h 210"/>
                <a:gd name="T40" fmla="*/ 35 w 44"/>
                <a:gd name="T41" fmla="*/ 198 h 210"/>
                <a:gd name="T42" fmla="*/ 40 w 44"/>
                <a:gd name="T43" fmla="*/ 185 h 210"/>
                <a:gd name="T44" fmla="*/ 41 w 44"/>
                <a:gd name="T45" fmla="*/ 168 h 210"/>
                <a:gd name="T46" fmla="*/ 39 w 44"/>
                <a:gd name="T47" fmla="*/ 159 h 210"/>
                <a:gd name="T48" fmla="*/ 37 w 44"/>
                <a:gd name="T49" fmla="*/ 150 h 210"/>
                <a:gd name="T50" fmla="*/ 34 w 44"/>
                <a:gd name="T51" fmla="*/ 140 h 210"/>
                <a:gd name="T52" fmla="*/ 30 w 44"/>
                <a:gd name="T53" fmla="*/ 131 h 210"/>
                <a:gd name="T54" fmla="*/ 21 w 44"/>
                <a:gd name="T55" fmla="*/ 111 h 210"/>
                <a:gd name="T56" fmla="*/ 12 w 44"/>
                <a:gd name="T57" fmla="*/ 92 h 210"/>
                <a:gd name="T58" fmla="*/ 5 w 44"/>
                <a:gd name="T59" fmla="*/ 72 h 210"/>
                <a:gd name="T60" fmla="*/ 1 w 44"/>
                <a:gd name="T61" fmla="*/ 53 h 210"/>
                <a:gd name="T62" fmla="*/ 0 w 44"/>
                <a:gd name="T63" fmla="*/ 35 h 210"/>
                <a:gd name="T64" fmla="*/ 1 w 44"/>
                <a:gd name="T65" fmla="*/ 20 h 210"/>
                <a:gd name="T66" fmla="*/ 3 w 44"/>
                <a:gd name="T67" fmla="*/ 9 h 210"/>
                <a:gd name="T68" fmla="*/ 6 w 44"/>
                <a:gd name="T6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 h="210">
                  <a:moveTo>
                    <a:pt x="6" y="0"/>
                  </a:moveTo>
                  <a:cubicBezTo>
                    <a:pt x="6" y="0"/>
                    <a:pt x="5" y="3"/>
                    <a:pt x="4" y="9"/>
                  </a:cubicBezTo>
                  <a:cubicBezTo>
                    <a:pt x="3" y="12"/>
                    <a:pt x="3" y="16"/>
                    <a:pt x="3" y="21"/>
                  </a:cubicBezTo>
                  <a:cubicBezTo>
                    <a:pt x="2" y="25"/>
                    <a:pt x="2" y="30"/>
                    <a:pt x="2" y="35"/>
                  </a:cubicBezTo>
                  <a:cubicBezTo>
                    <a:pt x="3" y="40"/>
                    <a:pt x="3" y="46"/>
                    <a:pt x="4" y="52"/>
                  </a:cubicBezTo>
                  <a:cubicBezTo>
                    <a:pt x="5" y="58"/>
                    <a:pt x="6" y="65"/>
                    <a:pt x="8" y="71"/>
                  </a:cubicBezTo>
                  <a:cubicBezTo>
                    <a:pt x="10" y="77"/>
                    <a:pt x="12" y="84"/>
                    <a:pt x="16" y="90"/>
                  </a:cubicBezTo>
                  <a:cubicBezTo>
                    <a:pt x="19" y="96"/>
                    <a:pt x="22" y="103"/>
                    <a:pt x="25" y="109"/>
                  </a:cubicBezTo>
                  <a:cubicBezTo>
                    <a:pt x="28" y="116"/>
                    <a:pt x="30" y="123"/>
                    <a:pt x="33" y="129"/>
                  </a:cubicBezTo>
                  <a:cubicBezTo>
                    <a:pt x="35" y="132"/>
                    <a:pt x="36" y="136"/>
                    <a:pt x="37" y="139"/>
                  </a:cubicBezTo>
                  <a:cubicBezTo>
                    <a:pt x="38" y="142"/>
                    <a:pt x="39" y="146"/>
                    <a:pt x="40" y="149"/>
                  </a:cubicBezTo>
                  <a:cubicBezTo>
                    <a:pt x="41" y="152"/>
                    <a:pt x="42" y="155"/>
                    <a:pt x="43" y="159"/>
                  </a:cubicBezTo>
                  <a:cubicBezTo>
                    <a:pt x="43" y="162"/>
                    <a:pt x="43" y="165"/>
                    <a:pt x="44" y="168"/>
                  </a:cubicBezTo>
                  <a:cubicBezTo>
                    <a:pt x="44" y="174"/>
                    <a:pt x="44" y="181"/>
                    <a:pt x="43" y="186"/>
                  </a:cubicBezTo>
                  <a:cubicBezTo>
                    <a:pt x="41" y="191"/>
                    <a:pt x="39" y="196"/>
                    <a:pt x="36" y="199"/>
                  </a:cubicBezTo>
                  <a:cubicBezTo>
                    <a:pt x="33" y="203"/>
                    <a:pt x="30" y="205"/>
                    <a:pt x="27" y="207"/>
                  </a:cubicBezTo>
                  <a:cubicBezTo>
                    <a:pt x="24" y="208"/>
                    <a:pt x="22" y="209"/>
                    <a:pt x="20" y="210"/>
                  </a:cubicBezTo>
                  <a:cubicBezTo>
                    <a:pt x="19" y="210"/>
                    <a:pt x="18" y="210"/>
                    <a:pt x="18" y="210"/>
                  </a:cubicBezTo>
                  <a:cubicBezTo>
                    <a:pt x="18" y="210"/>
                    <a:pt x="19" y="210"/>
                    <a:pt x="20" y="209"/>
                  </a:cubicBezTo>
                  <a:cubicBezTo>
                    <a:pt x="22" y="209"/>
                    <a:pt x="24" y="208"/>
                    <a:pt x="27" y="206"/>
                  </a:cubicBezTo>
                  <a:cubicBezTo>
                    <a:pt x="29" y="204"/>
                    <a:pt x="32" y="202"/>
                    <a:pt x="35" y="198"/>
                  </a:cubicBezTo>
                  <a:cubicBezTo>
                    <a:pt x="37" y="195"/>
                    <a:pt x="39" y="190"/>
                    <a:pt x="40" y="185"/>
                  </a:cubicBezTo>
                  <a:cubicBezTo>
                    <a:pt x="42" y="180"/>
                    <a:pt x="41" y="175"/>
                    <a:pt x="41" y="168"/>
                  </a:cubicBezTo>
                  <a:cubicBezTo>
                    <a:pt x="40" y="165"/>
                    <a:pt x="40" y="162"/>
                    <a:pt x="39" y="159"/>
                  </a:cubicBezTo>
                  <a:cubicBezTo>
                    <a:pt x="39" y="156"/>
                    <a:pt x="38" y="153"/>
                    <a:pt x="37" y="150"/>
                  </a:cubicBezTo>
                  <a:cubicBezTo>
                    <a:pt x="36" y="147"/>
                    <a:pt x="35" y="143"/>
                    <a:pt x="34" y="140"/>
                  </a:cubicBezTo>
                  <a:cubicBezTo>
                    <a:pt x="32" y="137"/>
                    <a:pt x="31" y="134"/>
                    <a:pt x="30" y="131"/>
                  </a:cubicBezTo>
                  <a:cubicBezTo>
                    <a:pt x="27" y="124"/>
                    <a:pt x="24" y="118"/>
                    <a:pt x="21" y="111"/>
                  </a:cubicBezTo>
                  <a:cubicBezTo>
                    <a:pt x="18" y="105"/>
                    <a:pt x="15" y="98"/>
                    <a:pt x="12" y="92"/>
                  </a:cubicBezTo>
                  <a:cubicBezTo>
                    <a:pt x="9" y="85"/>
                    <a:pt x="7" y="79"/>
                    <a:pt x="5" y="72"/>
                  </a:cubicBezTo>
                  <a:cubicBezTo>
                    <a:pt x="3" y="65"/>
                    <a:pt x="2" y="59"/>
                    <a:pt x="1" y="53"/>
                  </a:cubicBezTo>
                  <a:cubicBezTo>
                    <a:pt x="0" y="47"/>
                    <a:pt x="0" y="41"/>
                    <a:pt x="0" y="35"/>
                  </a:cubicBezTo>
                  <a:cubicBezTo>
                    <a:pt x="0" y="30"/>
                    <a:pt x="1" y="25"/>
                    <a:pt x="1" y="20"/>
                  </a:cubicBezTo>
                  <a:cubicBezTo>
                    <a:pt x="2" y="16"/>
                    <a:pt x="2" y="12"/>
                    <a:pt x="3" y="9"/>
                  </a:cubicBezTo>
                  <a:cubicBezTo>
                    <a:pt x="4" y="3"/>
                    <a:pt x="6" y="0"/>
                    <a:pt x="6" y="0"/>
                  </a:cubicBezTo>
                  <a:close/>
                </a:path>
              </a:pathLst>
            </a:custGeom>
            <a:solidFill>
              <a:srgbClr val="79C1D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ïŝľiḓê"/>
            <p:cNvSpPr/>
            <p:nvPr/>
          </p:nvSpPr>
          <p:spPr bwMode="auto">
            <a:xfrm>
              <a:off x="3428" y="7351"/>
              <a:ext cx="32" cy="23"/>
            </a:xfrm>
            <a:custGeom>
              <a:avLst/>
              <a:gdLst>
                <a:gd name="T0" fmla="*/ 0 w 39"/>
                <a:gd name="T1" fmla="*/ 20 h 28"/>
                <a:gd name="T2" fmla="*/ 11 w 39"/>
                <a:gd name="T3" fmla="*/ 4 h 28"/>
                <a:gd name="T4" fmla="*/ 39 w 39"/>
                <a:gd name="T5" fmla="*/ 2 h 28"/>
                <a:gd name="T6" fmla="*/ 22 w 39"/>
                <a:gd name="T7" fmla="*/ 22 h 28"/>
                <a:gd name="T8" fmla="*/ 0 w 39"/>
                <a:gd name="T9" fmla="*/ 20 h 28"/>
              </a:gdLst>
              <a:ahLst/>
              <a:cxnLst>
                <a:cxn ang="0">
                  <a:pos x="T0" y="T1"/>
                </a:cxn>
                <a:cxn ang="0">
                  <a:pos x="T2" y="T3"/>
                </a:cxn>
                <a:cxn ang="0">
                  <a:pos x="T4" y="T5"/>
                </a:cxn>
                <a:cxn ang="0">
                  <a:pos x="T6" y="T7"/>
                </a:cxn>
                <a:cxn ang="0">
                  <a:pos x="T8" y="T9"/>
                </a:cxn>
              </a:cxnLst>
              <a:rect l="0" t="0" r="r" b="b"/>
              <a:pathLst>
                <a:path w="39" h="28">
                  <a:moveTo>
                    <a:pt x="0" y="20"/>
                  </a:moveTo>
                  <a:cubicBezTo>
                    <a:pt x="0" y="20"/>
                    <a:pt x="2" y="8"/>
                    <a:pt x="11" y="4"/>
                  </a:cubicBezTo>
                  <a:cubicBezTo>
                    <a:pt x="21" y="0"/>
                    <a:pt x="39" y="2"/>
                    <a:pt x="39" y="2"/>
                  </a:cubicBezTo>
                  <a:cubicBezTo>
                    <a:pt x="39" y="2"/>
                    <a:pt x="36" y="17"/>
                    <a:pt x="22" y="22"/>
                  </a:cubicBezTo>
                  <a:cubicBezTo>
                    <a:pt x="9" y="28"/>
                    <a:pt x="0" y="20"/>
                    <a:pt x="0" y="20"/>
                  </a:cubicBezTo>
                  <a:close/>
                </a:path>
              </a:pathLst>
            </a:custGeom>
            <a:solidFill>
              <a:srgbClr val="4CB04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ísḷíďe"/>
            <p:cNvSpPr/>
            <p:nvPr/>
          </p:nvSpPr>
          <p:spPr bwMode="auto">
            <a:xfrm>
              <a:off x="3429" y="7322"/>
              <a:ext cx="26" cy="28"/>
            </a:xfrm>
            <a:custGeom>
              <a:avLst/>
              <a:gdLst>
                <a:gd name="T0" fmla="*/ 4 w 32"/>
                <a:gd name="T1" fmla="*/ 32 h 34"/>
                <a:gd name="T2" fmla="*/ 6 w 32"/>
                <a:gd name="T3" fmla="*/ 13 h 34"/>
                <a:gd name="T4" fmla="*/ 29 w 32"/>
                <a:gd name="T5" fmla="*/ 0 h 34"/>
                <a:gd name="T6" fmla="*/ 24 w 32"/>
                <a:gd name="T7" fmla="*/ 24 h 34"/>
                <a:gd name="T8" fmla="*/ 4 w 32"/>
                <a:gd name="T9" fmla="*/ 32 h 34"/>
              </a:gdLst>
              <a:ahLst/>
              <a:cxnLst>
                <a:cxn ang="0">
                  <a:pos x="T0" y="T1"/>
                </a:cxn>
                <a:cxn ang="0">
                  <a:pos x="T2" y="T3"/>
                </a:cxn>
                <a:cxn ang="0">
                  <a:pos x="T4" y="T5"/>
                </a:cxn>
                <a:cxn ang="0">
                  <a:pos x="T6" y="T7"/>
                </a:cxn>
                <a:cxn ang="0">
                  <a:pos x="T8" y="T9"/>
                </a:cxn>
              </a:cxnLst>
              <a:rect l="0" t="0" r="r" b="b"/>
              <a:pathLst>
                <a:path w="32" h="34">
                  <a:moveTo>
                    <a:pt x="4" y="32"/>
                  </a:moveTo>
                  <a:cubicBezTo>
                    <a:pt x="4" y="32"/>
                    <a:pt x="0" y="21"/>
                    <a:pt x="6" y="13"/>
                  </a:cubicBezTo>
                  <a:cubicBezTo>
                    <a:pt x="13" y="6"/>
                    <a:pt x="29" y="0"/>
                    <a:pt x="29" y="0"/>
                  </a:cubicBezTo>
                  <a:cubicBezTo>
                    <a:pt x="29" y="0"/>
                    <a:pt x="32" y="13"/>
                    <a:pt x="24" y="24"/>
                  </a:cubicBezTo>
                  <a:cubicBezTo>
                    <a:pt x="15" y="34"/>
                    <a:pt x="4" y="32"/>
                    <a:pt x="4" y="32"/>
                  </a:cubicBezTo>
                  <a:close/>
                </a:path>
              </a:pathLst>
            </a:custGeom>
            <a:solidFill>
              <a:srgbClr val="4CB04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iś1íḍe"/>
            <p:cNvSpPr/>
            <p:nvPr/>
          </p:nvSpPr>
          <p:spPr bwMode="auto">
            <a:xfrm>
              <a:off x="3422" y="7297"/>
              <a:ext cx="21" cy="29"/>
            </a:xfrm>
            <a:custGeom>
              <a:avLst/>
              <a:gdLst>
                <a:gd name="T0" fmla="*/ 6 w 25"/>
                <a:gd name="T1" fmla="*/ 35 h 35"/>
                <a:gd name="T2" fmla="*/ 3 w 25"/>
                <a:gd name="T3" fmla="*/ 18 h 35"/>
                <a:gd name="T4" fmla="*/ 18 w 25"/>
                <a:gd name="T5" fmla="*/ 0 h 35"/>
                <a:gd name="T6" fmla="*/ 21 w 25"/>
                <a:gd name="T7" fmla="*/ 22 h 35"/>
                <a:gd name="T8" fmla="*/ 6 w 25"/>
                <a:gd name="T9" fmla="*/ 35 h 35"/>
              </a:gdLst>
              <a:ahLst/>
              <a:cxnLst>
                <a:cxn ang="0">
                  <a:pos x="T0" y="T1"/>
                </a:cxn>
                <a:cxn ang="0">
                  <a:pos x="T2" y="T3"/>
                </a:cxn>
                <a:cxn ang="0">
                  <a:pos x="T4" y="T5"/>
                </a:cxn>
                <a:cxn ang="0">
                  <a:pos x="T6" y="T7"/>
                </a:cxn>
                <a:cxn ang="0">
                  <a:pos x="T8" y="T9"/>
                </a:cxn>
              </a:cxnLst>
              <a:rect l="0" t="0" r="r" b="b"/>
              <a:pathLst>
                <a:path w="25" h="35">
                  <a:moveTo>
                    <a:pt x="6" y="35"/>
                  </a:moveTo>
                  <a:cubicBezTo>
                    <a:pt x="6" y="35"/>
                    <a:pt x="0" y="27"/>
                    <a:pt x="3" y="18"/>
                  </a:cubicBezTo>
                  <a:cubicBezTo>
                    <a:pt x="7" y="10"/>
                    <a:pt x="18" y="0"/>
                    <a:pt x="18" y="0"/>
                  </a:cubicBezTo>
                  <a:cubicBezTo>
                    <a:pt x="18" y="0"/>
                    <a:pt x="25" y="11"/>
                    <a:pt x="21" y="22"/>
                  </a:cubicBezTo>
                  <a:cubicBezTo>
                    <a:pt x="17" y="34"/>
                    <a:pt x="6" y="35"/>
                    <a:pt x="6" y="35"/>
                  </a:cubicBezTo>
                  <a:close/>
                </a:path>
              </a:pathLst>
            </a:custGeom>
            <a:solidFill>
              <a:srgbClr val="4CB04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îs1íḋé"/>
            <p:cNvSpPr/>
            <p:nvPr/>
          </p:nvSpPr>
          <p:spPr bwMode="auto">
            <a:xfrm>
              <a:off x="3413" y="7280"/>
              <a:ext cx="15" cy="26"/>
            </a:xfrm>
            <a:custGeom>
              <a:avLst/>
              <a:gdLst>
                <a:gd name="T0" fmla="*/ 7 w 18"/>
                <a:gd name="T1" fmla="*/ 31 h 31"/>
                <a:gd name="T2" fmla="*/ 1 w 18"/>
                <a:gd name="T3" fmla="*/ 18 h 31"/>
                <a:gd name="T4" fmla="*/ 11 w 18"/>
                <a:gd name="T5" fmla="*/ 0 h 31"/>
                <a:gd name="T6" fmla="*/ 17 w 18"/>
                <a:gd name="T7" fmla="*/ 18 h 31"/>
                <a:gd name="T8" fmla="*/ 7 w 18"/>
                <a:gd name="T9" fmla="*/ 31 h 31"/>
              </a:gdLst>
              <a:ahLst/>
              <a:cxnLst>
                <a:cxn ang="0">
                  <a:pos x="T0" y="T1"/>
                </a:cxn>
                <a:cxn ang="0">
                  <a:pos x="T2" y="T3"/>
                </a:cxn>
                <a:cxn ang="0">
                  <a:pos x="T4" y="T5"/>
                </a:cxn>
                <a:cxn ang="0">
                  <a:pos x="T6" y="T7"/>
                </a:cxn>
                <a:cxn ang="0">
                  <a:pos x="T8" y="T9"/>
                </a:cxn>
              </a:cxnLst>
              <a:rect l="0" t="0" r="r" b="b"/>
              <a:pathLst>
                <a:path w="18" h="31">
                  <a:moveTo>
                    <a:pt x="7" y="31"/>
                  </a:moveTo>
                  <a:cubicBezTo>
                    <a:pt x="7" y="31"/>
                    <a:pt x="0" y="25"/>
                    <a:pt x="1" y="18"/>
                  </a:cubicBezTo>
                  <a:cubicBezTo>
                    <a:pt x="3" y="10"/>
                    <a:pt x="11" y="0"/>
                    <a:pt x="11" y="0"/>
                  </a:cubicBezTo>
                  <a:cubicBezTo>
                    <a:pt x="11" y="0"/>
                    <a:pt x="18" y="8"/>
                    <a:pt x="17" y="18"/>
                  </a:cubicBezTo>
                  <a:cubicBezTo>
                    <a:pt x="15" y="28"/>
                    <a:pt x="7" y="31"/>
                    <a:pt x="7" y="31"/>
                  </a:cubicBezTo>
                  <a:close/>
                </a:path>
              </a:pathLst>
            </a:custGeom>
            <a:solidFill>
              <a:srgbClr val="4CB04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íS1iḍê"/>
            <p:cNvSpPr/>
            <p:nvPr/>
          </p:nvSpPr>
          <p:spPr bwMode="auto">
            <a:xfrm>
              <a:off x="3402" y="7258"/>
              <a:ext cx="14" cy="21"/>
            </a:xfrm>
            <a:custGeom>
              <a:avLst/>
              <a:gdLst>
                <a:gd name="T0" fmla="*/ 5 w 17"/>
                <a:gd name="T1" fmla="*/ 26 h 26"/>
                <a:gd name="T2" fmla="*/ 2 w 17"/>
                <a:gd name="T3" fmla="*/ 14 h 26"/>
                <a:gd name="T4" fmla="*/ 11 w 17"/>
                <a:gd name="T5" fmla="*/ 0 h 26"/>
                <a:gd name="T6" fmla="*/ 15 w 17"/>
                <a:gd name="T7" fmla="*/ 16 h 26"/>
                <a:gd name="T8" fmla="*/ 5 w 17"/>
                <a:gd name="T9" fmla="*/ 26 h 26"/>
              </a:gdLst>
              <a:ahLst/>
              <a:cxnLst>
                <a:cxn ang="0">
                  <a:pos x="T0" y="T1"/>
                </a:cxn>
                <a:cxn ang="0">
                  <a:pos x="T2" y="T3"/>
                </a:cxn>
                <a:cxn ang="0">
                  <a:pos x="T4" y="T5"/>
                </a:cxn>
                <a:cxn ang="0">
                  <a:pos x="T6" y="T7"/>
                </a:cxn>
                <a:cxn ang="0">
                  <a:pos x="T8" y="T9"/>
                </a:cxn>
              </a:cxnLst>
              <a:rect l="0" t="0" r="r" b="b"/>
              <a:pathLst>
                <a:path w="17" h="26">
                  <a:moveTo>
                    <a:pt x="5" y="26"/>
                  </a:moveTo>
                  <a:cubicBezTo>
                    <a:pt x="5" y="26"/>
                    <a:pt x="0" y="21"/>
                    <a:pt x="2" y="14"/>
                  </a:cubicBezTo>
                  <a:cubicBezTo>
                    <a:pt x="3" y="8"/>
                    <a:pt x="11" y="0"/>
                    <a:pt x="11" y="0"/>
                  </a:cubicBezTo>
                  <a:cubicBezTo>
                    <a:pt x="11" y="0"/>
                    <a:pt x="17" y="7"/>
                    <a:pt x="15" y="16"/>
                  </a:cubicBezTo>
                  <a:cubicBezTo>
                    <a:pt x="13" y="24"/>
                    <a:pt x="5" y="26"/>
                    <a:pt x="5" y="26"/>
                  </a:cubicBezTo>
                  <a:close/>
                </a:path>
              </a:pathLst>
            </a:custGeom>
            <a:solidFill>
              <a:srgbClr val="4CB04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îṡlïďé"/>
            <p:cNvSpPr/>
            <p:nvPr/>
          </p:nvSpPr>
          <p:spPr bwMode="auto">
            <a:xfrm>
              <a:off x="3402" y="7342"/>
              <a:ext cx="28" cy="31"/>
            </a:xfrm>
            <a:custGeom>
              <a:avLst/>
              <a:gdLst>
                <a:gd name="T0" fmla="*/ 29 w 34"/>
                <a:gd name="T1" fmla="*/ 36 h 38"/>
                <a:gd name="T2" fmla="*/ 27 w 34"/>
                <a:gd name="T3" fmla="*/ 16 h 38"/>
                <a:gd name="T4" fmla="*/ 4 w 34"/>
                <a:gd name="T5" fmla="*/ 0 h 38"/>
                <a:gd name="T6" fmla="*/ 8 w 34"/>
                <a:gd name="T7" fmla="*/ 26 h 38"/>
                <a:gd name="T8" fmla="*/ 29 w 34"/>
                <a:gd name="T9" fmla="*/ 36 h 38"/>
              </a:gdLst>
              <a:ahLst/>
              <a:cxnLst>
                <a:cxn ang="0">
                  <a:pos x="T0" y="T1"/>
                </a:cxn>
                <a:cxn ang="0">
                  <a:pos x="T2" y="T3"/>
                </a:cxn>
                <a:cxn ang="0">
                  <a:pos x="T4" y="T5"/>
                </a:cxn>
                <a:cxn ang="0">
                  <a:pos x="T6" y="T7"/>
                </a:cxn>
                <a:cxn ang="0">
                  <a:pos x="T8" y="T9"/>
                </a:cxn>
              </a:cxnLst>
              <a:rect l="0" t="0" r="r" b="b"/>
              <a:pathLst>
                <a:path w="34" h="38">
                  <a:moveTo>
                    <a:pt x="29" y="36"/>
                  </a:moveTo>
                  <a:cubicBezTo>
                    <a:pt x="29" y="36"/>
                    <a:pt x="34" y="24"/>
                    <a:pt x="27" y="16"/>
                  </a:cubicBezTo>
                  <a:cubicBezTo>
                    <a:pt x="21" y="7"/>
                    <a:pt x="4" y="0"/>
                    <a:pt x="4" y="0"/>
                  </a:cubicBezTo>
                  <a:cubicBezTo>
                    <a:pt x="4" y="0"/>
                    <a:pt x="0" y="14"/>
                    <a:pt x="8" y="26"/>
                  </a:cubicBezTo>
                  <a:cubicBezTo>
                    <a:pt x="17" y="38"/>
                    <a:pt x="29" y="36"/>
                    <a:pt x="29" y="36"/>
                  </a:cubicBezTo>
                  <a:close/>
                </a:path>
              </a:pathLst>
            </a:custGeom>
            <a:solidFill>
              <a:srgbClr val="4CB04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îşḷiḓé"/>
            <p:cNvSpPr/>
            <p:nvPr/>
          </p:nvSpPr>
          <p:spPr bwMode="auto">
            <a:xfrm>
              <a:off x="3405" y="7320"/>
              <a:ext cx="26" cy="27"/>
            </a:xfrm>
            <a:custGeom>
              <a:avLst/>
              <a:gdLst>
                <a:gd name="T0" fmla="*/ 30 w 32"/>
                <a:gd name="T1" fmla="*/ 30 h 33"/>
                <a:gd name="T2" fmla="*/ 26 w 32"/>
                <a:gd name="T3" fmla="*/ 12 h 33"/>
                <a:gd name="T4" fmla="*/ 3 w 32"/>
                <a:gd name="T5" fmla="*/ 0 h 33"/>
                <a:gd name="T6" fmla="*/ 9 w 32"/>
                <a:gd name="T7" fmla="*/ 23 h 33"/>
                <a:gd name="T8" fmla="*/ 30 w 32"/>
                <a:gd name="T9" fmla="*/ 30 h 33"/>
              </a:gdLst>
              <a:ahLst/>
              <a:cxnLst>
                <a:cxn ang="0">
                  <a:pos x="T0" y="T1"/>
                </a:cxn>
                <a:cxn ang="0">
                  <a:pos x="T2" y="T3"/>
                </a:cxn>
                <a:cxn ang="0">
                  <a:pos x="T4" y="T5"/>
                </a:cxn>
                <a:cxn ang="0">
                  <a:pos x="T6" y="T7"/>
                </a:cxn>
                <a:cxn ang="0">
                  <a:pos x="T8" y="T9"/>
                </a:cxn>
              </a:cxnLst>
              <a:rect l="0" t="0" r="r" b="b"/>
              <a:pathLst>
                <a:path w="32" h="33">
                  <a:moveTo>
                    <a:pt x="30" y="30"/>
                  </a:moveTo>
                  <a:cubicBezTo>
                    <a:pt x="30" y="30"/>
                    <a:pt x="32" y="19"/>
                    <a:pt x="26" y="12"/>
                  </a:cubicBezTo>
                  <a:cubicBezTo>
                    <a:pt x="19" y="5"/>
                    <a:pt x="3" y="0"/>
                    <a:pt x="3" y="0"/>
                  </a:cubicBezTo>
                  <a:cubicBezTo>
                    <a:pt x="3" y="0"/>
                    <a:pt x="0" y="13"/>
                    <a:pt x="9" y="23"/>
                  </a:cubicBezTo>
                  <a:cubicBezTo>
                    <a:pt x="18" y="33"/>
                    <a:pt x="30" y="30"/>
                    <a:pt x="30" y="30"/>
                  </a:cubicBezTo>
                  <a:close/>
                </a:path>
              </a:pathLst>
            </a:custGeom>
            <a:solidFill>
              <a:srgbClr val="4CB04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íṩļîḑê"/>
            <p:cNvSpPr/>
            <p:nvPr/>
          </p:nvSpPr>
          <p:spPr bwMode="auto">
            <a:xfrm>
              <a:off x="3402" y="7302"/>
              <a:ext cx="21" cy="21"/>
            </a:xfrm>
            <a:custGeom>
              <a:avLst/>
              <a:gdLst>
                <a:gd name="T0" fmla="*/ 24 w 26"/>
                <a:gd name="T1" fmla="*/ 22 h 25"/>
                <a:gd name="T2" fmla="*/ 20 w 26"/>
                <a:gd name="T3" fmla="*/ 8 h 25"/>
                <a:gd name="T4" fmla="*/ 1 w 26"/>
                <a:gd name="T5" fmla="*/ 0 h 25"/>
                <a:gd name="T6" fmla="*/ 8 w 26"/>
                <a:gd name="T7" fmla="*/ 18 h 25"/>
                <a:gd name="T8" fmla="*/ 24 w 26"/>
                <a:gd name="T9" fmla="*/ 22 h 25"/>
              </a:gdLst>
              <a:ahLst/>
              <a:cxnLst>
                <a:cxn ang="0">
                  <a:pos x="T0" y="T1"/>
                </a:cxn>
                <a:cxn ang="0">
                  <a:pos x="T2" y="T3"/>
                </a:cxn>
                <a:cxn ang="0">
                  <a:pos x="T4" y="T5"/>
                </a:cxn>
                <a:cxn ang="0">
                  <a:pos x="T6" y="T7"/>
                </a:cxn>
                <a:cxn ang="0">
                  <a:pos x="T8" y="T9"/>
                </a:cxn>
              </a:cxnLst>
              <a:rect l="0" t="0" r="r" b="b"/>
              <a:pathLst>
                <a:path w="26" h="25">
                  <a:moveTo>
                    <a:pt x="24" y="22"/>
                  </a:moveTo>
                  <a:cubicBezTo>
                    <a:pt x="24" y="22"/>
                    <a:pt x="26" y="13"/>
                    <a:pt x="20" y="8"/>
                  </a:cubicBezTo>
                  <a:cubicBezTo>
                    <a:pt x="14" y="2"/>
                    <a:pt x="1" y="0"/>
                    <a:pt x="1" y="0"/>
                  </a:cubicBezTo>
                  <a:cubicBezTo>
                    <a:pt x="1" y="0"/>
                    <a:pt x="0" y="10"/>
                    <a:pt x="8" y="18"/>
                  </a:cubicBezTo>
                  <a:cubicBezTo>
                    <a:pt x="15" y="25"/>
                    <a:pt x="24" y="22"/>
                    <a:pt x="24" y="22"/>
                  </a:cubicBezTo>
                  <a:close/>
                </a:path>
              </a:pathLst>
            </a:custGeom>
            <a:solidFill>
              <a:srgbClr val="4CB04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šľiďê"/>
            <p:cNvSpPr/>
            <p:nvPr/>
          </p:nvSpPr>
          <p:spPr bwMode="auto">
            <a:xfrm>
              <a:off x="3394" y="7281"/>
              <a:ext cx="19" cy="17"/>
            </a:xfrm>
            <a:custGeom>
              <a:avLst/>
              <a:gdLst>
                <a:gd name="T0" fmla="*/ 22 w 23"/>
                <a:gd name="T1" fmla="*/ 18 h 21"/>
                <a:gd name="T2" fmla="*/ 17 w 23"/>
                <a:gd name="T3" fmla="*/ 6 h 21"/>
                <a:gd name="T4" fmla="*/ 0 w 23"/>
                <a:gd name="T5" fmla="*/ 0 h 21"/>
                <a:gd name="T6" fmla="*/ 8 w 23"/>
                <a:gd name="T7" fmla="*/ 15 h 21"/>
                <a:gd name="T8" fmla="*/ 22 w 23"/>
                <a:gd name="T9" fmla="*/ 18 h 21"/>
              </a:gdLst>
              <a:ahLst/>
              <a:cxnLst>
                <a:cxn ang="0">
                  <a:pos x="T0" y="T1"/>
                </a:cxn>
                <a:cxn ang="0">
                  <a:pos x="T2" y="T3"/>
                </a:cxn>
                <a:cxn ang="0">
                  <a:pos x="T4" y="T5"/>
                </a:cxn>
                <a:cxn ang="0">
                  <a:pos x="T6" y="T7"/>
                </a:cxn>
                <a:cxn ang="0">
                  <a:pos x="T8" y="T9"/>
                </a:cxn>
              </a:cxnLst>
              <a:rect l="0" t="0" r="r" b="b"/>
              <a:pathLst>
                <a:path w="23" h="21">
                  <a:moveTo>
                    <a:pt x="22" y="18"/>
                  </a:moveTo>
                  <a:cubicBezTo>
                    <a:pt x="22" y="18"/>
                    <a:pt x="23" y="10"/>
                    <a:pt x="17" y="6"/>
                  </a:cubicBezTo>
                  <a:cubicBezTo>
                    <a:pt x="12" y="2"/>
                    <a:pt x="0" y="0"/>
                    <a:pt x="0" y="0"/>
                  </a:cubicBezTo>
                  <a:cubicBezTo>
                    <a:pt x="0" y="0"/>
                    <a:pt x="0" y="10"/>
                    <a:pt x="8" y="15"/>
                  </a:cubicBezTo>
                  <a:cubicBezTo>
                    <a:pt x="15" y="21"/>
                    <a:pt x="22" y="18"/>
                    <a:pt x="22" y="18"/>
                  </a:cubicBezTo>
                  <a:close/>
                </a:path>
              </a:pathLst>
            </a:custGeom>
            <a:solidFill>
              <a:srgbClr val="4CB04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ïṩľïḓê"/>
            <p:cNvSpPr/>
            <p:nvPr/>
          </p:nvSpPr>
          <p:spPr bwMode="auto">
            <a:xfrm>
              <a:off x="3384" y="7258"/>
              <a:ext cx="19" cy="19"/>
            </a:xfrm>
            <a:custGeom>
              <a:avLst/>
              <a:gdLst>
                <a:gd name="T0" fmla="*/ 21 w 23"/>
                <a:gd name="T1" fmla="*/ 20 h 23"/>
                <a:gd name="T2" fmla="*/ 18 w 23"/>
                <a:gd name="T3" fmla="*/ 8 h 23"/>
                <a:gd name="T4" fmla="*/ 2 w 23"/>
                <a:gd name="T5" fmla="*/ 0 h 23"/>
                <a:gd name="T6" fmla="*/ 7 w 23"/>
                <a:gd name="T7" fmla="*/ 16 h 23"/>
                <a:gd name="T8" fmla="*/ 21 w 23"/>
                <a:gd name="T9" fmla="*/ 20 h 23"/>
              </a:gdLst>
              <a:ahLst/>
              <a:cxnLst>
                <a:cxn ang="0">
                  <a:pos x="T0" y="T1"/>
                </a:cxn>
                <a:cxn ang="0">
                  <a:pos x="T2" y="T3"/>
                </a:cxn>
                <a:cxn ang="0">
                  <a:pos x="T4" y="T5"/>
                </a:cxn>
                <a:cxn ang="0">
                  <a:pos x="T6" y="T7"/>
                </a:cxn>
                <a:cxn ang="0">
                  <a:pos x="T8" y="T9"/>
                </a:cxn>
              </a:cxnLst>
              <a:rect l="0" t="0" r="r" b="b"/>
              <a:pathLst>
                <a:path w="23" h="23">
                  <a:moveTo>
                    <a:pt x="21" y="20"/>
                  </a:moveTo>
                  <a:cubicBezTo>
                    <a:pt x="21" y="20"/>
                    <a:pt x="23" y="12"/>
                    <a:pt x="18" y="8"/>
                  </a:cubicBezTo>
                  <a:cubicBezTo>
                    <a:pt x="13" y="3"/>
                    <a:pt x="2" y="0"/>
                    <a:pt x="2" y="0"/>
                  </a:cubicBezTo>
                  <a:cubicBezTo>
                    <a:pt x="2" y="0"/>
                    <a:pt x="0" y="9"/>
                    <a:pt x="7" y="16"/>
                  </a:cubicBezTo>
                  <a:cubicBezTo>
                    <a:pt x="13" y="23"/>
                    <a:pt x="21" y="20"/>
                    <a:pt x="21" y="20"/>
                  </a:cubicBezTo>
                  <a:close/>
                </a:path>
              </a:pathLst>
            </a:custGeom>
            <a:solidFill>
              <a:srgbClr val="4CB04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ḷïḓé"/>
            <p:cNvSpPr/>
            <p:nvPr/>
          </p:nvSpPr>
          <p:spPr bwMode="auto">
            <a:xfrm>
              <a:off x="3397" y="7238"/>
              <a:ext cx="15" cy="17"/>
            </a:xfrm>
            <a:custGeom>
              <a:avLst/>
              <a:gdLst>
                <a:gd name="T0" fmla="*/ 3 w 18"/>
                <a:gd name="T1" fmla="*/ 20 h 21"/>
                <a:gd name="T2" fmla="*/ 3 w 18"/>
                <a:gd name="T3" fmla="*/ 9 h 21"/>
                <a:gd name="T4" fmla="*/ 15 w 18"/>
                <a:gd name="T5" fmla="*/ 0 h 21"/>
                <a:gd name="T6" fmla="*/ 14 w 18"/>
                <a:gd name="T7" fmla="*/ 14 h 21"/>
                <a:gd name="T8" fmla="*/ 3 w 18"/>
                <a:gd name="T9" fmla="*/ 20 h 21"/>
              </a:gdLst>
              <a:ahLst/>
              <a:cxnLst>
                <a:cxn ang="0">
                  <a:pos x="T0" y="T1"/>
                </a:cxn>
                <a:cxn ang="0">
                  <a:pos x="T2" y="T3"/>
                </a:cxn>
                <a:cxn ang="0">
                  <a:pos x="T4" y="T5"/>
                </a:cxn>
                <a:cxn ang="0">
                  <a:pos x="T6" y="T7"/>
                </a:cxn>
                <a:cxn ang="0">
                  <a:pos x="T8" y="T9"/>
                </a:cxn>
              </a:cxnLst>
              <a:rect l="0" t="0" r="r" b="b"/>
              <a:pathLst>
                <a:path w="18" h="21">
                  <a:moveTo>
                    <a:pt x="3" y="20"/>
                  </a:moveTo>
                  <a:cubicBezTo>
                    <a:pt x="3" y="20"/>
                    <a:pt x="0" y="14"/>
                    <a:pt x="3" y="9"/>
                  </a:cubicBezTo>
                  <a:cubicBezTo>
                    <a:pt x="7" y="5"/>
                    <a:pt x="15" y="0"/>
                    <a:pt x="15" y="0"/>
                  </a:cubicBezTo>
                  <a:cubicBezTo>
                    <a:pt x="15" y="0"/>
                    <a:pt x="18" y="8"/>
                    <a:pt x="14" y="14"/>
                  </a:cubicBezTo>
                  <a:cubicBezTo>
                    <a:pt x="9" y="21"/>
                    <a:pt x="3" y="20"/>
                    <a:pt x="3" y="20"/>
                  </a:cubicBezTo>
                  <a:close/>
                </a:path>
              </a:pathLst>
            </a:custGeom>
            <a:solidFill>
              <a:srgbClr val="4CB04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śľíḑè"/>
            <p:cNvSpPr/>
            <p:nvPr/>
          </p:nvSpPr>
          <p:spPr bwMode="auto">
            <a:xfrm>
              <a:off x="3384" y="7232"/>
              <a:ext cx="14" cy="15"/>
            </a:xfrm>
            <a:custGeom>
              <a:avLst/>
              <a:gdLst>
                <a:gd name="T0" fmla="*/ 14 w 17"/>
                <a:gd name="T1" fmla="*/ 17 h 18"/>
                <a:gd name="T2" fmla="*/ 13 w 17"/>
                <a:gd name="T3" fmla="*/ 7 h 18"/>
                <a:gd name="T4" fmla="*/ 2 w 17"/>
                <a:gd name="T5" fmla="*/ 0 h 18"/>
                <a:gd name="T6" fmla="*/ 4 w 17"/>
                <a:gd name="T7" fmla="*/ 13 h 18"/>
                <a:gd name="T8" fmla="*/ 14 w 17"/>
                <a:gd name="T9" fmla="*/ 17 h 18"/>
              </a:gdLst>
              <a:ahLst/>
              <a:cxnLst>
                <a:cxn ang="0">
                  <a:pos x="T0" y="T1"/>
                </a:cxn>
                <a:cxn ang="0">
                  <a:pos x="T2" y="T3"/>
                </a:cxn>
                <a:cxn ang="0">
                  <a:pos x="T4" y="T5"/>
                </a:cxn>
                <a:cxn ang="0">
                  <a:pos x="T6" y="T7"/>
                </a:cxn>
                <a:cxn ang="0">
                  <a:pos x="T8" y="T9"/>
                </a:cxn>
              </a:cxnLst>
              <a:rect l="0" t="0" r="r" b="b"/>
              <a:pathLst>
                <a:path w="17" h="18">
                  <a:moveTo>
                    <a:pt x="14" y="17"/>
                  </a:moveTo>
                  <a:cubicBezTo>
                    <a:pt x="14" y="17"/>
                    <a:pt x="17" y="12"/>
                    <a:pt x="13" y="7"/>
                  </a:cubicBezTo>
                  <a:cubicBezTo>
                    <a:pt x="10" y="3"/>
                    <a:pt x="2" y="0"/>
                    <a:pt x="2" y="0"/>
                  </a:cubicBezTo>
                  <a:cubicBezTo>
                    <a:pt x="2" y="0"/>
                    <a:pt x="0" y="7"/>
                    <a:pt x="4" y="13"/>
                  </a:cubicBezTo>
                  <a:cubicBezTo>
                    <a:pt x="8" y="18"/>
                    <a:pt x="14" y="17"/>
                    <a:pt x="14" y="17"/>
                  </a:cubicBezTo>
                  <a:close/>
                </a:path>
              </a:pathLst>
            </a:custGeom>
            <a:solidFill>
              <a:srgbClr val="4CB04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íṩľíďê"/>
            <p:cNvSpPr/>
            <p:nvPr/>
          </p:nvSpPr>
          <p:spPr bwMode="auto">
            <a:xfrm>
              <a:off x="3393" y="7203"/>
              <a:ext cx="11" cy="23"/>
            </a:xfrm>
            <a:custGeom>
              <a:avLst/>
              <a:gdLst>
                <a:gd name="T0" fmla="*/ 5 w 13"/>
                <a:gd name="T1" fmla="*/ 28 h 28"/>
                <a:gd name="T2" fmla="*/ 12 w 13"/>
                <a:gd name="T3" fmla="*/ 17 h 28"/>
                <a:gd name="T4" fmla="*/ 9 w 13"/>
                <a:gd name="T5" fmla="*/ 0 h 28"/>
                <a:gd name="T6" fmla="*/ 1 w 13"/>
                <a:gd name="T7" fmla="*/ 15 h 28"/>
                <a:gd name="T8" fmla="*/ 5 w 13"/>
                <a:gd name="T9" fmla="*/ 28 h 28"/>
              </a:gdLst>
              <a:ahLst/>
              <a:cxnLst>
                <a:cxn ang="0">
                  <a:pos x="T0" y="T1"/>
                </a:cxn>
                <a:cxn ang="0">
                  <a:pos x="T2" y="T3"/>
                </a:cxn>
                <a:cxn ang="0">
                  <a:pos x="T4" y="T5"/>
                </a:cxn>
                <a:cxn ang="0">
                  <a:pos x="T6" y="T7"/>
                </a:cxn>
                <a:cxn ang="0">
                  <a:pos x="T8" y="T9"/>
                </a:cxn>
              </a:cxnLst>
              <a:rect l="0" t="0" r="r" b="b"/>
              <a:pathLst>
                <a:path w="13" h="28">
                  <a:moveTo>
                    <a:pt x="5" y="28"/>
                  </a:moveTo>
                  <a:cubicBezTo>
                    <a:pt x="5" y="28"/>
                    <a:pt x="11" y="25"/>
                    <a:pt x="12" y="17"/>
                  </a:cubicBezTo>
                  <a:cubicBezTo>
                    <a:pt x="13" y="9"/>
                    <a:pt x="9" y="0"/>
                    <a:pt x="9" y="0"/>
                  </a:cubicBezTo>
                  <a:cubicBezTo>
                    <a:pt x="9" y="0"/>
                    <a:pt x="2" y="7"/>
                    <a:pt x="1" y="15"/>
                  </a:cubicBezTo>
                  <a:cubicBezTo>
                    <a:pt x="0" y="22"/>
                    <a:pt x="5" y="28"/>
                    <a:pt x="5" y="28"/>
                  </a:cubicBezTo>
                  <a:close/>
                </a:path>
              </a:pathLst>
            </a:custGeom>
            <a:solidFill>
              <a:srgbClr val="4CB04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ṣľiḋé"/>
            <p:cNvSpPr/>
            <p:nvPr/>
          </p:nvSpPr>
          <p:spPr bwMode="auto">
            <a:xfrm>
              <a:off x="3395" y="7208"/>
              <a:ext cx="38" cy="173"/>
            </a:xfrm>
            <a:custGeom>
              <a:avLst/>
              <a:gdLst>
                <a:gd name="T0" fmla="*/ 7 w 46"/>
                <a:gd name="T1" fmla="*/ 0 h 210"/>
                <a:gd name="T2" fmla="*/ 5 w 46"/>
                <a:gd name="T3" fmla="*/ 9 h 210"/>
                <a:gd name="T4" fmla="*/ 4 w 46"/>
                <a:gd name="T5" fmla="*/ 21 h 210"/>
                <a:gd name="T6" fmla="*/ 4 w 46"/>
                <a:gd name="T7" fmla="*/ 35 h 210"/>
                <a:gd name="T8" fmla="*/ 5 w 46"/>
                <a:gd name="T9" fmla="*/ 43 h 210"/>
                <a:gd name="T10" fmla="*/ 6 w 46"/>
                <a:gd name="T11" fmla="*/ 52 h 210"/>
                <a:gd name="T12" fmla="*/ 10 w 46"/>
                <a:gd name="T13" fmla="*/ 71 h 210"/>
                <a:gd name="T14" fmla="*/ 17 w 46"/>
                <a:gd name="T15" fmla="*/ 90 h 210"/>
                <a:gd name="T16" fmla="*/ 27 w 46"/>
                <a:gd name="T17" fmla="*/ 109 h 210"/>
                <a:gd name="T18" fmla="*/ 35 w 46"/>
                <a:gd name="T19" fmla="*/ 129 h 210"/>
                <a:gd name="T20" fmla="*/ 39 w 46"/>
                <a:gd name="T21" fmla="*/ 139 h 210"/>
                <a:gd name="T22" fmla="*/ 42 w 46"/>
                <a:gd name="T23" fmla="*/ 149 h 210"/>
                <a:gd name="T24" fmla="*/ 45 w 46"/>
                <a:gd name="T25" fmla="*/ 158 h 210"/>
                <a:gd name="T26" fmla="*/ 46 w 46"/>
                <a:gd name="T27" fmla="*/ 168 h 210"/>
                <a:gd name="T28" fmla="*/ 44 w 46"/>
                <a:gd name="T29" fmla="*/ 186 h 210"/>
                <a:gd name="T30" fmla="*/ 37 w 46"/>
                <a:gd name="T31" fmla="*/ 200 h 210"/>
                <a:gd name="T32" fmla="*/ 28 w 46"/>
                <a:gd name="T33" fmla="*/ 207 h 210"/>
                <a:gd name="T34" fmla="*/ 21 w 46"/>
                <a:gd name="T35" fmla="*/ 210 h 210"/>
                <a:gd name="T36" fmla="*/ 19 w 46"/>
                <a:gd name="T37" fmla="*/ 210 h 210"/>
                <a:gd name="T38" fmla="*/ 21 w 46"/>
                <a:gd name="T39" fmla="*/ 209 h 210"/>
                <a:gd name="T40" fmla="*/ 28 w 46"/>
                <a:gd name="T41" fmla="*/ 206 h 210"/>
                <a:gd name="T42" fmla="*/ 35 w 46"/>
                <a:gd name="T43" fmla="*/ 198 h 210"/>
                <a:gd name="T44" fmla="*/ 41 w 46"/>
                <a:gd name="T45" fmla="*/ 185 h 210"/>
                <a:gd name="T46" fmla="*/ 41 w 46"/>
                <a:gd name="T47" fmla="*/ 181 h 210"/>
                <a:gd name="T48" fmla="*/ 42 w 46"/>
                <a:gd name="T49" fmla="*/ 179 h 210"/>
                <a:gd name="T50" fmla="*/ 42 w 46"/>
                <a:gd name="T51" fmla="*/ 177 h 210"/>
                <a:gd name="T52" fmla="*/ 41 w 46"/>
                <a:gd name="T53" fmla="*/ 169 h 210"/>
                <a:gd name="T54" fmla="*/ 40 w 46"/>
                <a:gd name="T55" fmla="*/ 159 h 210"/>
                <a:gd name="T56" fmla="*/ 37 w 46"/>
                <a:gd name="T57" fmla="*/ 150 h 210"/>
                <a:gd name="T58" fmla="*/ 34 w 46"/>
                <a:gd name="T59" fmla="*/ 141 h 210"/>
                <a:gd name="T60" fmla="*/ 30 w 46"/>
                <a:gd name="T61" fmla="*/ 131 h 210"/>
                <a:gd name="T62" fmla="*/ 21 w 46"/>
                <a:gd name="T63" fmla="*/ 112 h 210"/>
                <a:gd name="T64" fmla="*/ 12 w 46"/>
                <a:gd name="T65" fmla="*/ 92 h 210"/>
                <a:gd name="T66" fmla="*/ 5 w 46"/>
                <a:gd name="T67" fmla="*/ 72 h 210"/>
                <a:gd name="T68" fmla="*/ 1 w 46"/>
                <a:gd name="T69" fmla="*/ 53 h 210"/>
                <a:gd name="T70" fmla="*/ 1 w 46"/>
                <a:gd name="T71" fmla="*/ 35 h 210"/>
                <a:gd name="T72" fmla="*/ 2 w 46"/>
                <a:gd name="T73" fmla="*/ 20 h 210"/>
                <a:gd name="T74" fmla="*/ 4 w 46"/>
                <a:gd name="T75" fmla="*/ 9 h 210"/>
                <a:gd name="T76" fmla="*/ 6 w 46"/>
                <a:gd name="T77" fmla="*/ 2 h 210"/>
                <a:gd name="T78" fmla="*/ 7 w 46"/>
                <a:gd name="T7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210">
                  <a:moveTo>
                    <a:pt x="7" y="0"/>
                  </a:moveTo>
                  <a:cubicBezTo>
                    <a:pt x="7" y="0"/>
                    <a:pt x="6" y="3"/>
                    <a:pt x="5" y="9"/>
                  </a:cubicBezTo>
                  <a:cubicBezTo>
                    <a:pt x="5" y="12"/>
                    <a:pt x="4" y="16"/>
                    <a:pt x="4" y="21"/>
                  </a:cubicBezTo>
                  <a:cubicBezTo>
                    <a:pt x="4" y="25"/>
                    <a:pt x="4" y="30"/>
                    <a:pt x="4" y="35"/>
                  </a:cubicBezTo>
                  <a:cubicBezTo>
                    <a:pt x="4" y="38"/>
                    <a:pt x="4" y="41"/>
                    <a:pt x="5" y="43"/>
                  </a:cubicBezTo>
                  <a:cubicBezTo>
                    <a:pt x="5" y="46"/>
                    <a:pt x="5" y="49"/>
                    <a:pt x="6" y="52"/>
                  </a:cubicBezTo>
                  <a:cubicBezTo>
                    <a:pt x="7" y="58"/>
                    <a:pt x="8" y="64"/>
                    <a:pt x="10" y="71"/>
                  </a:cubicBezTo>
                  <a:cubicBezTo>
                    <a:pt x="12" y="77"/>
                    <a:pt x="14" y="83"/>
                    <a:pt x="17" y="90"/>
                  </a:cubicBezTo>
                  <a:cubicBezTo>
                    <a:pt x="20" y="96"/>
                    <a:pt x="23" y="103"/>
                    <a:pt x="27" y="109"/>
                  </a:cubicBezTo>
                  <a:cubicBezTo>
                    <a:pt x="30" y="116"/>
                    <a:pt x="32" y="122"/>
                    <a:pt x="35" y="129"/>
                  </a:cubicBezTo>
                  <a:cubicBezTo>
                    <a:pt x="36" y="132"/>
                    <a:pt x="38" y="135"/>
                    <a:pt x="39" y="139"/>
                  </a:cubicBezTo>
                  <a:cubicBezTo>
                    <a:pt x="40" y="142"/>
                    <a:pt x="41" y="145"/>
                    <a:pt x="42" y="149"/>
                  </a:cubicBezTo>
                  <a:cubicBezTo>
                    <a:pt x="43" y="152"/>
                    <a:pt x="44" y="155"/>
                    <a:pt x="45" y="158"/>
                  </a:cubicBezTo>
                  <a:cubicBezTo>
                    <a:pt x="45" y="162"/>
                    <a:pt x="45" y="165"/>
                    <a:pt x="46" y="168"/>
                  </a:cubicBezTo>
                  <a:cubicBezTo>
                    <a:pt x="46" y="174"/>
                    <a:pt x="46" y="181"/>
                    <a:pt x="44" y="186"/>
                  </a:cubicBezTo>
                  <a:cubicBezTo>
                    <a:pt x="43" y="192"/>
                    <a:pt x="40" y="196"/>
                    <a:pt x="37" y="200"/>
                  </a:cubicBezTo>
                  <a:cubicBezTo>
                    <a:pt x="34" y="203"/>
                    <a:pt x="31" y="205"/>
                    <a:pt x="28" y="207"/>
                  </a:cubicBezTo>
                  <a:cubicBezTo>
                    <a:pt x="25" y="208"/>
                    <a:pt x="23" y="209"/>
                    <a:pt x="21" y="210"/>
                  </a:cubicBezTo>
                  <a:cubicBezTo>
                    <a:pt x="20" y="210"/>
                    <a:pt x="19" y="210"/>
                    <a:pt x="19" y="210"/>
                  </a:cubicBezTo>
                  <a:cubicBezTo>
                    <a:pt x="19" y="210"/>
                    <a:pt x="20" y="210"/>
                    <a:pt x="21" y="209"/>
                  </a:cubicBezTo>
                  <a:cubicBezTo>
                    <a:pt x="23" y="209"/>
                    <a:pt x="25" y="208"/>
                    <a:pt x="28" y="206"/>
                  </a:cubicBezTo>
                  <a:cubicBezTo>
                    <a:pt x="30" y="204"/>
                    <a:pt x="33" y="202"/>
                    <a:pt x="35" y="198"/>
                  </a:cubicBezTo>
                  <a:cubicBezTo>
                    <a:pt x="38" y="195"/>
                    <a:pt x="40" y="190"/>
                    <a:pt x="41" y="185"/>
                  </a:cubicBezTo>
                  <a:cubicBezTo>
                    <a:pt x="41" y="184"/>
                    <a:pt x="41" y="183"/>
                    <a:pt x="41" y="181"/>
                  </a:cubicBezTo>
                  <a:cubicBezTo>
                    <a:pt x="41" y="181"/>
                    <a:pt x="42" y="180"/>
                    <a:pt x="42" y="179"/>
                  </a:cubicBezTo>
                  <a:cubicBezTo>
                    <a:pt x="42" y="177"/>
                    <a:pt x="42" y="177"/>
                    <a:pt x="42" y="177"/>
                  </a:cubicBezTo>
                  <a:cubicBezTo>
                    <a:pt x="41" y="174"/>
                    <a:pt x="42" y="172"/>
                    <a:pt x="41" y="169"/>
                  </a:cubicBezTo>
                  <a:cubicBezTo>
                    <a:pt x="41" y="166"/>
                    <a:pt x="40" y="163"/>
                    <a:pt x="40" y="159"/>
                  </a:cubicBezTo>
                  <a:cubicBezTo>
                    <a:pt x="39" y="156"/>
                    <a:pt x="38" y="153"/>
                    <a:pt x="37" y="150"/>
                  </a:cubicBezTo>
                  <a:cubicBezTo>
                    <a:pt x="36" y="147"/>
                    <a:pt x="35" y="144"/>
                    <a:pt x="34" y="141"/>
                  </a:cubicBezTo>
                  <a:cubicBezTo>
                    <a:pt x="32" y="137"/>
                    <a:pt x="31" y="134"/>
                    <a:pt x="30" y="131"/>
                  </a:cubicBezTo>
                  <a:cubicBezTo>
                    <a:pt x="27" y="125"/>
                    <a:pt x="24" y="118"/>
                    <a:pt x="21" y="112"/>
                  </a:cubicBezTo>
                  <a:cubicBezTo>
                    <a:pt x="18" y="105"/>
                    <a:pt x="15" y="98"/>
                    <a:pt x="12" y="92"/>
                  </a:cubicBezTo>
                  <a:cubicBezTo>
                    <a:pt x="9" y="86"/>
                    <a:pt x="7" y="79"/>
                    <a:pt x="5" y="72"/>
                  </a:cubicBezTo>
                  <a:cubicBezTo>
                    <a:pt x="3" y="66"/>
                    <a:pt x="2" y="59"/>
                    <a:pt x="1" y="53"/>
                  </a:cubicBezTo>
                  <a:cubicBezTo>
                    <a:pt x="0" y="47"/>
                    <a:pt x="0" y="41"/>
                    <a:pt x="1" y="35"/>
                  </a:cubicBezTo>
                  <a:cubicBezTo>
                    <a:pt x="1" y="30"/>
                    <a:pt x="1" y="25"/>
                    <a:pt x="2" y="20"/>
                  </a:cubicBezTo>
                  <a:cubicBezTo>
                    <a:pt x="2" y="16"/>
                    <a:pt x="3" y="12"/>
                    <a:pt x="4" y="9"/>
                  </a:cubicBezTo>
                  <a:cubicBezTo>
                    <a:pt x="4" y="6"/>
                    <a:pt x="5" y="4"/>
                    <a:pt x="6" y="2"/>
                  </a:cubicBezTo>
                  <a:cubicBezTo>
                    <a:pt x="6" y="0"/>
                    <a:pt x="7" y="0"/>
                    <a:pt x="7" y="0"/>
                  </a:cubicBezTo>
                  <a:close/>
                </a:path>
              </a:pathLst>
            </a:custGeom>
            <a:solidFill>
              <a:srgbClr val="199C3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ïṣḷïḓè"/>
            <p:cNvSpPr/>
            <p:nvPr/>
          </p:nvSpPr>
          <p:spPr bwMode="auto">
            <a:xfrm>
              <a:off x="3375" y="7300"/>
              <a:ext cx="49" cy="37"/>
            </a:xfrm>
            <a:custGeom>
              <a:avLst/>
              <a:gdLst>
                <a:gd name="T0" fmla="*/ 0 w 124"/>
                <a:gd name="T1" fmla="*/ 0 h 94"/>
                <a:gd name="T2" fmla="*/ 124 w 124"/>
                <a:gd name="T3" fmla="*/ 35 h 94"/>
                <a:gd name="T4" fmla="*/ 0 w 124"/>
                <a:gd name="T5" fmla="*/ 94 h 94"/>
                <a:gd name="T6" fmla="*/ 0 w 124"/>
                <a:gd name="T7" fmla="*/ 0 h 94"/>
              </a:gdLst>
              <a:ahLst/>
              <a:cxnLst>
                <a:cxn ang="0">
                  <a:pos x="T0" y="T1"/>
                </a:cxn>
                <a:cxn ang="0">
                  <a:pos x="T2" y="T3"/>
                </a:cxn>
                <a:cxn ang="0">
                  <a:pos x="T4" y="T5"/>
                </a:cxn>
                <a:cxn ang="0">
                  <a:pos x="T6" y="T7"/>
                </a:cxn>
              </a:cxnLst>
              <a:rect l="0" t="0" r="r" b="b"/>
              <a:pathLst>
                <a:path w="124" h="94">
                  <a:moveTo>
                    <a:pt x="0" y="0"/>
                  </a:moveTo>
                  <a:lnTo>
                    <a:pt x="124" y="35"/>
                  </a:lnTo>
                  <a:lnTo>
                    <a:pt x="0" y="94"/>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îṡlïḓé"/>
            <p:cNvSpPr/>
            <p:nvPr/>
          </p:nvSpPr>
          <p:spPr bwMode="auto">
            <a:xfrm>
              <a:off x="2886" y="7119"/>
              <a:ext cx="338" cy="339"/>
            </a:xfrm>
            <a:custGeom>
              <a:avLst/>
              <a:gdLst>
                <a:gd name="T0" fmla="*/ 411 w 411"/>
                <a:gd name="T1" fmla="*/ 365 h 412"/>
                <a:gd name="T2" fmla="*/ 314 w 411"/>
                <a:gd name="T3" fmla="*/ 171 h 412"/>
                <a:gd name="T4" fmla="*/ 77 w 411"/>
                <a:gd name="T5" fmla="*/ 22 h 412"/>
                <a:gd name="T6" fmla="*/ 100 w 411"/>
                <a:gd name="T7" fmla="*/ 168 h 412"/>
                <a:gd name="T8" fmla="*/ 50 w 411"/>
                <a:gd name="T9" fmla="*/ 218 h 412"/>
                <a:gd name="T10" fmla="*/ 171 w 411"/>
                <a:gd name="T11" fmla="*/ 270 h 412"/>
                <a:gd name="T12" fmla="*/ 104 w 411"/>
                <a:gd name="T13" fmla="*/ 303 h 412"/>
                <a:gd name="T14" fmla="*/ 201 w 411"/>
                <a:gd name="T15" fmla="*/ 333 h 412"/>
                <a:gd name="T16" fmla="*/ 156 w 411"/>
                <a:gd name="T17" fmla="*/ 360 h 412"/>
                <a:gd name="T18" fmla="*/ 295 w 411"/>
                <a:gd name="T19" fmla="*/ 401 h 412"/>
                <a:gd name="T20" fmla="*/ 359 w 411"/>
                <a:gd name="T21" fmla="*/ 41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412">
                  <a:moveTo>
                    <a:pt x="411" y="365"/>
                  </a:moveTo>
                  <a:cubicBezTo>
                    <a:pt x="411" y="365"/>
                    <a:pt x="361" y="236"/>
                    <a:pt x="314" y="171"/>
                  </a:cubicBezTo>
                  <a:cubicBezTo>
                    <a:pt x="268" y="106"/>
                    <a:pt x="154" y="0"/>
                    <a:pt x="77" y="22"/>
                  </a:cubicBezTo>
                  <a:cubicBezTo>
                    <a:pt x="0" y="44"/>
                    <a:pt x="100" y="168"/>
                    <a:pt x="100" y="168"/>
                  </a:cubicBezTo>
                  <a:cubicBezTo>
                    <a:pt x="100" y="168"/>
                    <a:pt x="27" y="174"/>
                    <a:pt x="50" y="218"/>
                  </a:cubicBezTo>
                  <a:cubicBezTo>
                    <a:pt x="73" y="262"/>
                    <a:pt x="171" y="270"/>
                    <a:pt x="171" y="270"/>
                  </a:cubicBezTo>
                  <a:cubicBezTo>
                    <a:pt x="171" y="270"/>
                    <a:pt x="90" y="278"/>
                    <a:pt x="104" y="303"/>
                  </a:cubicBezTo>
                  <a:cubicBezTo>
                    <a:pt x="118" y="328"/>
                    <a:pt x="201" y="333"/>
                    <a:pt x="201" y="333"/>
                  </a:cubicBezTo>
                  <a:cubicBezTo>
                    <a:pt x="201" y="333"/>
                    <a:pt x="149" y="337"/>
                    <a:pt x="156" y="360"/>
                  </a:cubicBezTo>
                  <a:cubicBezTo>
                    <a:pt x="162" y="384"/>
                    <a:pt x="295" y="401"/>
                    <a:pt x="295" y="401"/>
                  </a:cubicBezTo>
                  <a:cubicBezTo>
                    <a:pt x="359" y="412"/>
                    <a:pt x="359" y="412"/>
                    <a:pt x="359" y="412"/>
                  </a:cubicBezTo>
                </a:path>
              </a:pathLst>
            </a:custGeom>
            <a:solidFill>
              <a:srgbClr val="EFEFE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íṡľîďe"/>
            <p:cNvSpPr/>
            <p:nvPr/>
          </p:nvSpPr>
          <p:spPr bwMode="auto">
            <a:xfrm>
              <a:off x="2862" y="7273"/>
              <a:ext cx="537" cy="573"/>
            </a:xfrm>
            <a:custGeom>
              <a:avLst/>
              <a:gdLst>
                <a:gd name="T0" fmla="*/ 486 w 653"/>
                <a:gd name="T1" fmla="*/ 97 h 697"/>
                <a:gd name="T2" fmla="*/ 605 w 653"/>
                <a:gd name="T3" fmla="*/ 17 h 697"/>
                <a:gd name="T4" fmla="*/ 631 w 653"/>
                <a:gd name="T5" fmla="*/ 78 h 697"/>
                <a:gd name="T6" fmla="*/ 607 w 653"/>
                <a:gd name="T7" fmla="*/ 150 h 697"/>
                <a:gd name="T8" fmla="*/ 571 w 653"/>
                <a:gd name="T9" fmla="*/ 370 h 697"/>
                <a:gd name="T10" fmla="*/ 286 w 653"/>
                <a:gd name="T11" fmla="*/ 444 h 697"/>
                <a:gd name="T12" fmla="*/ 188 w 653"/>
                <a:gd name="T13" fmla="*/ 574 h 697"/>
                <a:gd name="T14" fmla="*/ 190 w 653"/>
                <a:gd name="T15" fmla="*/ 694 h 697"/>
                <a:gd name="T16" fmla="*/ 139 w 653"/>
                <a:gd name="T17" fmla="*/ 629 h 697"/>
                <a:gd name="T18" fmla="*/ 129 w 653"/>
                <a:gd name="T19" fmla="*/ 550 h 697"/>
                <a:gd name="T20" fmla="*/ 117 w 653"/>
                <a:gd name="T21" fmla="*/ 587 h 697"/>
                <a:gd name="T22" fmla="*/ 104 w 653"/>
                <a:gd name="T23" fmla="*/ 636 h 697"/>
                <a:gd name="T24" fmla="*/ 77 w 653"/>
                <a:gd name="T25" fmla="*/ 571 h 697"/>
                <a:gd name="T26" fmla="*/ 97 w 653"/>
                <a:gd name="T27" fmla="*/ 508 h 697"/>
                <a:gd name="T28" fmla="*/ 75 w 653"/>
                <a:gd name="T29" fmla="*/ 524 h 697"/>
                <a:gd name="T30" fmla="*/ 11 w 653"/>
                <a:gd name="T31" fmla="*/ 532 h 697"/>
                <a:gd name="T32" fmla="*/ 39 w 653"/>
                <a:gd name="T33" fmla="*/ 491 h 697"/>
                <a:gd name="T34" fmla="*/ 79 w 653"/>
                <a:gd name="T35" fmla="*/ 455 h 697"/>
                <a:gd name="T36" fmla="*/ 29 w 653"/>
                <a:gd name="T37" fmla="*/ 459 h 697"/>
                <a:gd name="T38" fmla="*/ 3 w 653"/>
                <a:gd name="T39" fmla="*/ 433 h 697"/>
                <a:gd name="T40" fmla="*/ 137 w 653"/>
                <a:gd name="T41" fmla="*/ 388 h 697"/>
                <a:gd name="T42" fmla="*/ 272 w 653"/>
                <a:gd name="T43" fmla="*/ 281 h 697"/>
                <a:gd name="T44" fmla="*/ 486 w 653"/>
                <a:gd name="T45" fmla="*/ 97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3" h="697">
                  <a:moveTo>
                    <a:pt x="486" y="97"/>
                  </a:moveTo>
                  <a:cubicBezTo>
                    <a:pt x="529" y="26"/>
                    <a:pt x="557" y="0"/>
                    <a:pt x="605" y="17"/>
                  </a:cubicBezTo>
                  <a:cubicBezTo>
                    <a:pt x="653" y="34"/>
                    <a:pt x="631" y="78"/>
                    <a:pt x="631" y="78"/>
                  </a:cubicBezTo>
                  <a:cubicBezTo>
                    <a:pt x="631" y="78"/>
                    <a:pt x="615" y="121"/>
                    <a:pt x="607" y="150"/>
                  </a:cubicBezTo>
                  <a:cubicBezTo>
                    <a:pt x="599" y="178"/>
                    <a:pt x="641" y="274"/>
                    <a:pt x="571" y="370"/>
                  </a:cubicBezTo>
                  <a:cubicBezTo>
                    <a:pt x="502" y="466"/>
                    <a:pt x="350" y="429"/>
                    <a:pt x="286" y="444"/>
                  </a:cubicBezTo>
                  <a:cubicBezTo>
                    <a:pt x="223" y="460"/>
                    <a:pt x="195" y="533"/>
                    <a:pt x="188" y="574"/>
                  </a:cubicBezTo>
                  <a:cubicBezTo>
                    <a:pt x="181" y="616"/>
                    <a:pt x="203" y="692"/>
                    <a:pt x="190" y="694"/>
                  </a:cubicBezTo>
                  <a:cubicBezTo>
                    <a:pt x="177" y="697"/>
                    <a:pt x="161" y="674"/>
                    <a:pt x="139" y="629"/>
                  </a:cubicBezTo>
                  <a:cubicBezTo>
                    <a:pt x="117" y="583"/>
                    <a:pt x="129" y="550"/>
                    <a:pt x="129" y="550"/>
                  </a:cubicBezTo>
                  <a:cubicBezTo>
                    <a:pt x="129" y="550"/>
                    <a:pt x="121" y="570"/>
                    <a:pt x="117" y="587"/>
                  </a:cubicBezTo>
                  <a:cubicBezTo>
                    <a:pt x="112" y="605"/>
                    <a:pt x="119" y="638"/>
                    <a:pt x="104" y="636"/>
                  </a:cubicBezTo>
                  <a:cubicBezTo>
                    <a:pt x="90" y="634"/>
                    <a:pt x="78" y="602"/>
                    <a:pt x="77" y="571"/>
                  </a:cubicBezTo>
                  <a:cubicBezTo>
                    <a:pt x="76" y="539"/>
                    <a:pt x="97" y="508"/>
                    <a:pt x="97" y="508"/>
                  </a:cubicBezTo>
                  <a:cubicBezTo>
                    <a:pt x="97" y="508"/>
                    <a:pt x="89" y="518"/>
                    <a:pt x="75" y="524"/>
                  </a:cubicBezTo>
                  <a:cubicBezTo>
                    <a:pt x="61" y="530"/>
                    <a:pt x="19" y="547"/>
                    <a:pt x="11" y="532"/>
                  </a:cubicBezTo>
                  <a:cubicBezTo>
                    <a:pt x="2" y="517"/>
                    <a:pt x="23" y="504"/>
                    <a:pt x="39" y="491"/>
                  </a:cubicBezTo>
                  <a:cubicBezTo>
                    <a:pt x="55" y="478"/>
                    <a:pt x="79" y="455"/>
                    <a:pt x="79" y="455"/>
                  </a:cubicBezTo>
                  <a:cubicBezTo>
                    <a:pt x="79" y="455"/>
                    <a:pt x="50" y="466"/>
                    <a:pt x="29" y="459"/>
                  </a:cubicBezTo>
                  <a:cubicBezTo>
                    <a:pt x="8" y="453"/>
                    <a:pt x="0" y="448"/>
                    <a:pt x="3" y="433"/>
                  </a:cubicBezTo>
                  <a:cubicBezTo>
                    <a:pt x="5" y="417"/>
                    <a:pt x="58" y="426"/>
                    <a:pt x="137" y="388"/>
                  </a:cubicBezTo>
                  <a:cubicBezTo>
                    <a:pt x="216" y="350"/>
                    <a:pt x="272" y="281"/>
                    <a:pt x="272" y="281"/>
                  </a:cubicBezTo>
                  <a:cubicBezTo>
                    <a:pt x="272" y="281"/>
                    <a:pt x="443" y="169"/>
                    <a:pt x="486" y="9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íṧḻiḍe"/>
            <p:cNvSpPr/>
            <p:nvPr/>
          </p:nvSpPr>
          <p:spPr bwMode="auto">
            <a:xfrm>
              <a:off x="2724" y="7219"/>
              <a:ext cx="455" cy="318"/>
            </a:xfrm>
            <a:custGeom>
              <a:avLst/>
              <a:gdLst>
                <a:gd name="T0" fmla="*/ 520 w 553"/>
                <a:gd name="T1" fmla="*/ 333 h 387"/>
                <a:gd name="T2" fmla="*/ 451 w 553"/>
                <a:gd name="T3" fmla="*/ 349 h 387"/>
                <a:gd name="T4" fmla="*/ 292 w 553"/>
                <a:gd name="T5" fmla="*/ 366 h 387"/>
                <a:gd name="T6" fmla="*/ 327 w 553"/>
                <a:gd name="T7" fmla="*/ 319 h 387"/>
                <a:gd name="T8" fmla="*/ 215 w 553"/>
                <a:gd name="T9" fmla="*/ 329 h 387"/>
                <a:gd name="T10" fmla="*/ 269 w 553"/>
                <a:gd name="T11" fmla="*/ 268 h 387"/>
                <a:gd name="T12" fmla="*/ 124 w 553"/>
                <a:gd name="T13" fmla="*/ 266 h 387"/>
                <a:gd name="T14" fmla="*/ 154 w 553"/>
                <a:gd name="T15" fmla="*/ 194 h 387"/>
                <a:gd name="T16" fmla="*/ 69 w 553"/>
                <a:gd name="T17" fmla="*/ 55 h 387"/>
                <a:gd name="T18" fmla="*/ 374 w 553"/>
                <a:gd name="T19" fmla="*/ 107 h 387"/>
                <a:gd name="T20" fmla="*/ 553 w 553"/>
                <a:gd name="T21" fmla="*/ 263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3" h="387">
                  <a:moveTo>
                    <a:pt x="520" y="333"/>
                  </a:moveTo>
                  <a:cubicBezTo>
                    <a:pt x="451" y="349"/>
                    <a:pt x="451" y="349"/>
                    <a:pt x="451" y="349"/>
                  </a:cubicBezTo>
                  <a:cubicBezTo>
                    <a:pt x="451" y="349"/>
                    <a:pt x="309" y="387"/>
                    <a:pt x="292" y="366"/>
                  </a:cubicBezTo>
                  <a:cubicBezTo>
                    <a:pt x="275" y="345"/>
                    <a:pt x="327" y="319"/>
                    <a:pt x="327" y="319"/>
                  </a:cubicBezTo>
                  <a:cubicBezTo>
                    <a:pt x="327" y="319"/>
                    <a:pt x="240" y="349"/>
                    <a:pt x="215" y="329"/>
                  </a:cubicBezTo>
                  <a:cubicBezTo>
                    <a:pt x="190" y="310"/>
                    <a:pt x="269" y="268"/>
                    <a:pt x="269" y="268"/>
                  </a:cubicBezTo>
                  <a:cubicBezTo>
                    <a:pt x="269" y="268"/>
                    <a:pt x="166" y="301"/>
                    <a:pt x="124" y="266"/>
                  </a:cubicBezTo>
                  <a:cubicBezTo>
                    <a:pt x="82" y="230"/>
                    <a:pt x="154" y="194"/>
                    <a:pt x="154" y="194"/>
                  </a:cubicBezTo>
                  <a:cubicBezTo>
                    <a:pt x="154" y="194"/>
                    <a:pt x="0" y="110"/>
                    <a:pt x="69" y="55"/>
                  </a:cubicBezTo>
                  <a:cubicBezTo>
                    <a:pt x="138" y="0"/>
                    <a:pt x="299" y="60"/>
                    <a:pt x="374" y="107"/>
                  </a:cubicBezTo>
                  <a:cubicBezTo>
                    <a:pt x="448" y="153"/>
                    <a:pt x="553" y="263"/>
                    <a:pt x="553" y="26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ṥľïdê"/>
            <p:cNvSpPr/>
            <p:nvPr/>
          </p:nvSpPr>
          <p:spPr bwMode="auto">
            <a:xfrm>
              <a:off x="3328" y="7303"/>
              <a:ext cx="20" cy="20"/>
            </a:xfrm>
            <a:custGeom>
              <a:avLst/>
              <a:gdLst>
                <a:gd name="T0" fmla="*/ 23 w 24"/>
                <a:gd name="T1" fmla="*/ 11 h 24"/>
                <a:gd name="T2" fmla="*/ 13 w 24"/>
                <a:gd name="T3" fmla="*/ 24 h 24"/>
                <a:gd name="T4" fmla="*/ 1 w 24"/>
                <a:gd name="T5" fmla="*/ 13 h 24"/>
                <a:gd name="T6" fmla="*/ 11 w 24"/>
                <a:gd name="T7" fmla="*/ 1 h 24"/>
                <a:gd name="T8" fmla="*/ 23 w 24"/>
                <a:gd name="T9" fmla="*/ 11 h 24"/>
              </a:gdLst>
              <a:ahLst/>
              <a:cxnLst>
                <a:cxn ang="0">
                  <a:pos x="T0" y="T1"/>
                </a:cxn>
                <a:cxn ang="0">
                  <a:pos x="T2" y="T3"/>
                </a:cxn>
                <a:cxn ang="0">
                  <a:pos x="T4" y="T5"/>
                </a:cxn>
                <a:cxn ang="0">
                  <a:pos x="T6" y="T7"/>
                </a:cxn>
                <a:cxn ang="0">
                  <a:pos x="T8" y="T9"/>
                </a:cxn>
              </a:cxnLst>
              <a:rect l="0" t="0" r="r" b="b"/>
              <a:pathLst>
                <a:path w="24" h="24">
                  <a:moveTo>
                    <a:pt x="23" y="11"/>
                  </a:moveTo>
                  <a:cubicBezTo>
                    <a:pt x="24" y="18"/>
                    <a:pt x="19" y="23"/>
                    <a:pt x="13" y="24"/>
                  </a:cubicBezTo>
                  <a:cubicBezTo>
                    <a:pt x="7" y="24"/>
                    <a:pt x="1" y="20"/>
                    <a:pt x="1" y="13"/>
                  </a:cubicBezTo>
                  <a:cubicBezTo>
                    <a:pt x="0" y="7"/>
                    <a:pt x="5" y="2"/>
                    <a:pt x="11" y="1"/>
                  </a:cubicBezTo>
                  <a:cubicBezTo>
                    <a:pt x="17" y="0"/>
                    <a:pt x="23" y="5"/>
                    <a:pt x="23" y="11"/>
                  </a:cubicBez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íṩlïḑè"/>
            <p:cNvSpPr/>
            <p:nvPr/>
          </p:nvSpPr>
          <p:spPr bwMode="auto">
            <a:xfrm>
              <a:off x="2761" y="7248"/>
              <a:ext cx="171" cy="143"/>
            </a:xfrm>
            <a:custGeom>
              <a:avLst/>
              <a:gdLst>
                <a:gd name="T0" fmla="*/ 73 w 208"/>
                <a:gd name="T1" fmla="*/ 0 h 174"/>
                <a:gd name="T2" fmla="*/ 59 w 208"/>
                <a:gd name="T3" fmla="*/ 5 h 174"/>
                <a:gd name="T4" fmla="*/ 43 w 208"/>
                <a:gd name="T5" fmla="*/ 12 h 174"/>
                <a:gd name="T6" fmla="*/ 26 w 208"/>
                <a:gd name="T7" fmla="*/ 24 h 174"/>
                <a:gd name="T8" fmla="*/ 12 w 208"/>
                <a:gd name="T9" fmla="*/ 44 h 174"/>
                <a:gd name="T10" fmla="*/ 13 w 208"/>
                <a:gd name="T11" fmla="*/ 69 h 174"/>
                <a:gd name="T12" fmla="*/ 28 w 208"/>
                <a:gd name="T13" fmla="*/ 94 h 174"/>
                <a:gd name="T14" fmla="*/ 51 w 208"/>
                <a:gd name="T15" fmla="*/ 116 h 174"/>
                <a:gd name="T16" fmla="*/ 76 w 208"/>
                <a:gd name="T17" fmla="*/ 134 h 174"/>
                <a:gd name="T18" fmla="*/ 103 w 208"/>
                <a:gd name="T19" fmla="*/ 150 h 174"/>
                <a:gd name="T20" fmla="*/ 116 w 208"/>
                <a:gd name="T21" fmla="*/ 155 h 174"/>
                <a:gd name="T22" fmla="*/ 130 w 208"/>
                <a:gd name="T23" fmla="*/ 160 h 174"/>
                <a:gd name="T24" fmla="*/ 155 w 208"/>
                <a:gd name="T25" fmla="*/ 166 h 174"/>
                <a:gd name="T26" fmla="*/ 176 w 208"/>
                <a:gd name="T27" fmla="*/ 170 h 174"/>
                <a:gd name="T28" fmla="*/ 193 w 208"/>
                <a:gd name="T29" fmla="*/ 172 h 174"/>
                <a:gd name="T30" fmla="*/ 208 w 208"/>
                <a:gd name="T31" fmla="*/ 174 h 174"/>
                <a:gd name="T32" fmla="*/ 193 w 208"/>
                <a:gd name="T33" fmla="*/ 174 h 174"/>
                <a:gd name="T34" fmla="*/ 154 w 208"/>
                <a:gd name="T35" fmla="*/ 172 h 174"/>
                <a:gd name="T36" fmla="*/ 128 w 208"/>
                <a:gd name="T37" fmla="*/ 167 h 174"/>
                <a:gd name="T38" fmla="*/ 113 w 208"/>
                <a:gd name="T39" fmla="*/ 164 h 174"/>
                <a:gd name="T40" fmla="*/ 99 w 208"/>
                <a:gd name="T41" fmla="*/ 158 h 174"/>
                <a:gd name="T42" fmla="*/ 71 w 208"/>
                <a:gd name="T43" fmla="*/ 144 h 174"/>
                <a:gd name="T44" fmla="*/ 43 w 208"/>
                <a:gd name="T45" fmla="*/ 125 h 174"/>
                <a:gd name="T46" fmla="*/ 20 w 208"/>
                <a:gd name="T47" fmla="*/ 102 h 174"/>
                <a:gd name="T48" fmla="*/ 3 w 208"/>
                <a:gd name="T49" fmla="*/ 73 h 174"/>
                <a:gd name="T50" fmla="*/ 1 w 208"/>
                <a:gd name="T51" fmla="*/ 56 h 174"/>
                <a:gd name="T52" fmla="*/ 1 w 208"/>
                <a:gd name="T53" fmla="*/ 52 h 174"/>
                <a:gd name="T54" fmla="*/ 1 w 208"/>
                <a:gd name="T55" fmla="*/ 50 h 174"/>
                <a:gd name="T56" fmla="*/ 2 w 208"/>
                <a:gd name="T57" fmla="*/ 48 h 174"/>
                <a:gd name="T58" fmla="*/ 2 w 208"/>
                <a:gd name="T59" fmla="*/ 47 h 174"/>
                <a:gd name="T60" fmla="*/ 3 w 208"/>
                <a:gd name="T61" fmla="*/ 45 h 174"/>
                <a:gd name="T62" fmla="*/ 4 w 208"/>
                <a:gd name="T63" fmla="*/ 41 h 174"/>
                <a:gd name="T64" fmla="*/ 22 w 208"/>
                <a:gd name="T65" fmla="*/ 19 h 174"/>
                <a:gd name="T66" fmla="*/ 42 w 208"/>
                <a:gd name="T67" fmla="*/ 8 h 174"/>
                <a:gd name="T68" fmla="*/ 58 w 208"/>
                <a:gd name="T69" fmla="*/ 3 h 174"/>
                <a:gd name="T70" fmla="*/ 69 w 208"/>
                <a:gd name="T71" fmla="*/ 0 h 174"/>
                <a:gd name="T72" fmla="*/ 73 w 208"/>
                <a:gd name="T73"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8" h="174">
                  <a:moveTo>
                    <a:pt x="73" y="0"/>
                  </a:moveTo>
                  <a:cubicBezTo>
                    <a:pt x="73" y="0"/>
                    <a:pt x="68" y="1"/>
                    <a:pt x="59" y="5"/>
                  </a:cubicBezTo>
                  <a:cubicBezTo>
                    <a:pt x="54" y="6"/>
                    <a:pt x="49" y="9"/>
                    <a:pt x="43" y="12"/>
                  </a:cubicBezTo>
                  <a:cubicBezTo>
                    <a:pt x="38" y="15"/>
                    <a:pt x="32" y="19"/>
                    <a:pt x="26" y="24"/>
                  </a:cubicBezTo>
                  <a:cubicBezTo>
                    <a:pt x="20" y="29"/>
                    <a:pt x="15" y="36"/>
                    <a:pt x="12" y="44"/>
                  </a:cubicBezTo>
                  <a:cubicBezTo>
                    <a:pt x="9" y="52"/>
                    <a:pt x="10" y="61"/>
                    <a:pt x="13" y="69"/>
                  </a:cubicBezTo>
                  <a:cubicBezTo>
                    <a:pt x="16" y="78"/>
                    <a:pt x="22" y="86"/>
                    <a:pt x="28" y="94"/>
                  </a:cubicBezTo>
                  <a:cubicBezTo>
                    <a:pt x="35" y="102"/>
                    <a:pt x="43" y="109"/>
                    <a:pt x="51" y="116"/>
                  </a:cubicBezTo>
                  <a:cubicBezTo>
                    <a:pt x="59" y="122"/>
                    <a:pt x="68" y="128"/>
                    <a:pt x="76" y="134"/>
                  </a:cubicBezTo>
                  <a:cubicBezTo>
                    <a:pt x="85" y="140"/>
                    <a:pt x="94" y="145"/>
                    <a:pt x="103" y="150"/>
                  </a:cubicBezTo>
                  <a:cubicBezTo>
                    <a:pt x="107" y="152"/>
                    <a:pt x="112" y="154"/>
                    <a:pt x="116" y="155"/>
                  </a:cubicBezTo>
                  <a:cubicBezTo>
                    <a:pt x="121" y="157"/>
                    <a:pt x="125" y="158"/>
                    <a:pt x="130" y="160"/>
                  </a:cubicBezTo>
                  <a:cubicBezTo>
                    <a:pt x="138" y="162"/>
                    <a:pt x="147" y="164"/>
                    <a:pt x="155" y="166"/>
                  </a:cubicBezTo>
                  <a:cubicBezTo>
                    <a:pt x="163" y="168"/>
                    <a:pt x="170" y="169"/>
                    <a:pt x="176" y="170"/>
                  </a:cubicBezTo>
                  <a:cubicBezTo>
                    <a:pt x="183" y="171"/>
                    <a:pt x="188" y="172"/>
                    <a:pt x="193" y="172"/>
                  </a:cubicBezTo>
                  <a:cubicBezTo>
                    <a:pt x="203" y="173"/>
                    <a:pt x="208" y="174"/>
                    <a:pt x="208" y="174"/>
                  </a:cubicBezTo>
                  <a:cubicBezTo>
                    <a:pt x="208" y="174"/>
                    <a:pt x="203" y="174"/>
                    <a:pt x="193" y="174"/>
                  </a:cubicBezTo>
                  <a:cubicBezTo>
                    <a:pt x="184" y="174"/>
                    <a:pt x="170" y="174"/>
                    <a:pt x="154" y="172"/>
                  </a:cubicBezTo>
                  <a:cubicBezTo>
                    <a:pt x="146" y="171"/>
                    <a:pt x="137" y="169"/>
                    <a:pt x="128" y="167"/>
                  </a:cubicBezTo>
                  <a:cubicBezTo>
                    <a:pt x="123" y="166"/>
                    <a:pt x="118" y="165"/>
                    <a:pt x="113" y="164"/>
                  </a:cubicBezTo>
                  <a:cubicBezTo>
                    <a:pt x="109" y="162"/>
                    <a:pt x="104" y="160"/>
                    <a:pt x="99" y="158"/>
                  </a:cubicBezTo>
                  <a:cubicBezTo>
                    <a:pt x="89" y="154"/>
                    <a:pt x="80" y="149"/>
                    <a:pt x="71" y="144"/>
                  </a:cubicBezTo>
                  <a:cubicBezTo>
                    <a:pt x="61" y="138"/>
                    <a:pt x="52" y="132"/>
                    <a:pt x="43" y="125"/>
                  </a:cubicBezTo>
                  <a:cubicBezTo>
                    <a:pt x="35" y="118"/>
                    <a:pt x="27" y="110"/>
                    <a:pt x="20" y="102"/>
                  </a:cubicBezTo>
                  <a:cubicBezTo>
                    <a:pt x="12" y="93"/>
                    <a:pt x="6" y="83"/>
                    <a:pt x="3" y="73"/>
                  </a:cubicBezTo>
                  <a:cubicBezTo>
                    <a:pt x="1" y="68"/>
                    <a:pt x="0" y="62"/>
                    <a:pt x="1" y="56"/>
                  </a:cubicBezTo>
                  <a:cubicBezTo>
                    <a:pt x="1" y="55"/>
                    <a:pt x="1" y="54"/>
                    <a:pt x="1" y="52"/>
                  </a:cubicBezTo>
                  <a:cubicBezTo>
                    <a:pt x="1" y="50"/>
                    <a:pt x="1" y="50"/>
                    <a:pt x="1" y="50"/>
                  </a:cubicBezTo>
                  <a:cubicBezTo>
                    <a:pt x="2" y="48"/>
                    <a:pt x="2" y="48"/>
                    <a:pt x="2" y="48"/>
                  </a:cubicBezTo>
                  <a:cubicBezTo>
                    <a:pt x="2" y="47"/>
                    <a:pt x="2" y="47"/>
                    <a:pt x="2" y="47"/>
                  </a:cubicBezTo>
                  <a:cubicBezTo>
                    <a:pt x="3" y="46"/>
                    <a:pt x="3" y="45"/>
                    <a:pt x="3" y="45"/>
                  </a:cubicBezTo>
                  <a:cubicBezTo>
                    <a:pt x="3" y="43"/>
                    <a:pt x="4" y="42"/>
                    <a:pt x="4" y="41"/>
                  </a:cubicBezTo>
                  <a:cubicBezTo>
                    <a:pt x="8" y="32"/>
                    <a:pt x="15" y="24"/>
                    <a:pt x="22" y="19"/>
                  </a:cubicBezTo>
                  <a:cubicBezTo>
                    <a:pt x="28" y="14"/>
                    <a:pt x="35" y="10"/>
                    <a:pt x="42" y="8"/>
                  </a:cubicBezTo>
                  <a:cubicBezTo>
                    <a:pt x="48" y="5"/>
                    <a:pt x="53" y="4"/>
                    <a:pt x="58" y="3"/>
                  </a:cubicBezTo>
                  <a:cubicBezTo>
                    <a:pt x="63" y="1"/>
                    <a:pt x="66" y="1"/>
                    <a:pt x="69" y="0"/>
                  </a:cubicBezTo>
                  <a:cubicBezTo>
                    <a:pt x="71" y="0"/>
                    <a:pt x="73" y="0"/>
                    <a:pt x="73"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şḻiḑê"/>
            <p:cNvSpPr/>
            <p:nvPr/>
          </p:nvSpPr>
          <p:spPr bwMode="auto">
            <a:xfrm>
              <a:off x="2813" y="7378"/>
              <a:ext cx="166" cy="77"/>
            </a:xfrm>
            <a:custGeom>
              <a:avLst/>
              <a:gdLst>
                <a:gd name="T0" fmla="*/ 49 w 202"/>
                <a:gd name="T1" fmla="*/ 0 h 94"/>
                <a:gd name="T2" fmla="*/ 38 w 202"/>
                <a:gd name="T3" fmla="*/ 6 h 94"/>
                <a:gd name="T4" fmla="*/ 16 w 202"/>
                <a:gd name="T5" fmla="*/ 28 h 94"/>
                <a:gd name="T6" fmla="*/ 10 w 202"/>
                <a:gd name="T7" fmla="*/ 48 h 94"/>
                <a:gd name="T8" fmla="*/ 13 w 202"/>
                <a:gd name="T9" fmla="*/ 68 h 94"/>
                <a:gd name="T10" fmla="*/ 32 w 202"/>
                <a:gd name="T11" fmla="*/ 79 h 94"/>
                <a:gd name="T12" fmla="*/ 57 w 202"/>
                <a:gd name="T13" fmla="*/ 82 h 94"/>
                <a:gd name="T14" fmla="*/ 84 w 202"/>
                <a:gd name="T15" fmla="*/ 82 h 94"/>
                <a:gd name="T16" fmla="*/ 110 w 202"/>
                <a:gd name="T17" fmla="*/ 80 h 94"/>
                <a:gd name="T18" fmla="*/ 156 w 202"/>
                <a:gd name="T19" fmla="*/ 73 h 94"/>
                <a:gd name="T20" fmla="*/ 189 w 202"/>
                <a:gd name="T21" fmla="*/ 68 h 94"/>
                <a:gd name="T22" fmla="*/ 202 w 202"/>
                <a:gd name="T23" fmla="*/ 66 h 94"/>
                <a:gd name="T24" fmla="*/ 158 w 202"/>
                <a:gd name="T25" fmla="*/ 80 h 94"/>
                <a:gd name="T26" fmla="*/ 136 w 202"/>
                <a:gd name="T27" fmla="*/ 85 h 94"/>
                <a:gd name="T28" fmla="*/ 112 w 202"/>
                <a:gd name="T29" fmla="*/ 90 h 94"/>
                <a:gd name="T30" fmla="*/ 85 w 202"/>
                <a:gd name="T31" fmla="*/ 93 h 94"/>
                <a:gd name="T32" fmla="*/ 57 w 202"/>
                <a:gd name="T33" fmla="*/ 94 h 94"/>
                <a:gd name="T34" fmla="*/ 29 w 202"/>
                <a:gd name="T35" fmla="*/ 91 h 94"/>
                <a:gd name="T36" fmla="*/ 15 w 202"/>
                <a:gd name="T37" fmla="*/ 85 h 94"/>
                <a:gd name="T38" fmla="*/ 4 w 202"/>
                <a:gd name="T39" fmla="*/ 74 h 94"/>
                <a:gd name="T40" fmla="*/ 0 w 202"/>
                <a:gd name="T41" fmla="*/ 59 h 94"/>
                <a:gd name="T42" fmla="*/ 0 w 202"/>
                <a:gd name="T43" fmla="*/ 53 h 94"/>
                <a:gd name="T44" fmla="*/ 0 w 202"/>
                <a:gd name="T45" fmla="*/ 51 h 94"/>
                <a:gd name="T46" fmla="*/ 0 w 202"/>
                <a:gd name="T47" fmla="*/ 49 h 94"/>
                <a:gd name="T48" fmla="*/ 1 w 202"/>
                <a:gd name="T49" fmla="*/ 46 h 94"/>
                <a:gd name="T50" fmla="*/ 10 w 202"/>
                <a:gd name="T51" fmla="*/ 24 h 94"/>
                <a:gd name="T52" fmla="*/ 24 w 202"/>
                <a:gd name="T53" fmla="*/ 11 h 94"/>
                <a:gd name="T54" fmla="*/ 37 w 202"/>
                <a:gd name="T55" fmla="*/ 4 h 94"/>
                <a:gd name="T56" fmla="*/ 46 w 202"/>
                <a:gd name="T57" fmla="*/ 1 h 94"/>
                <a:gd name="T58" fmla="*/ 49 w 202"/>
                <a:gd name="T5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2" h="94">
                  <a:moveTo>
                    <a:pt x="49" y="0"/>
                  </a:moveTo>
                  <a:cubicBezTo>
                    <a:pt x="49" y="0"/>
                    <a:pt x="45" y="2"/>
                    <a:pt x="38" y="6"/>
                  </a:cubicBezTo>
                  <a:cubicBezTo>
                    <a:pt x="32" y="10"/>
                    <a:pt x="22" y="17"/>
                    <a:pt x="16" y="28"/>
                  </a:cubicBezTo>
                  <a:cubicBezTo>
                    <a:pt x="13" y="34"/>
                    <a:pt x="11" y="40"/>
                    <a:pt x="10" y="48"/>
                  </a:cubicBezTo>
                  <a:cubicBezTo>
                    <a:pt x="9" y="55"/>
                    <a:pt x="9" y="62"/>
                    <a:pt x="13" y="68"/>
                  </a:cubicBezTo>
                  <a:cubicBezTo>
                    <a:pt x="17" y="74"/>
                    <a:pt x="24" y="77"/>
                    <a:pt x="32" y="79"/>
                  </a:cubicBezTo>
                  <a:cubicBezTo>
                    <a:pt x="40" y="82"/>
                    <a:pt x="49" y="82"/>
                    <a:pt x="57" y="82"/>
                  </a:cubicBezTo>
                  <a:cubicBezTo>
                    <a:pt x="66" y="83"/>
                    <a:pt x="75" y="82"/>
                    <a:pt x="84" y="82"/>
                  </a:cubicBezTo>
                  <a:cubicBezTo>
                    <a:pt x="93" y="81"/>
                    <a:pt x="102" y="81"/>
                    <a:pt x="110" y="80"/>
                  </a:cubicBezTo>
                  <a:cubicBezTo>
                    <a:pt x="127" y="78"/>
                    <a:pt x="143" y="75"/>
                    <a:pt x="156" y="73"/>
                  </a:cubicBezTo>
                  <a:cubicBezTo>
                    <a:pt x="170" y="71"/>
                    <a:pt x="181" y="69"/>
                    <a:pt x="189" y="68"/>
                  </a:cubicBezTo>
                  <a:cubicBezTo>
                    <a:pt x="197" y="67"/>
                    <a:pt x="202" y="66"/>
                    <a:pt x="202" y="66"/>
                  </a:cubicBezTo>
                  <a:cubicBezTo>
                    <a:pt x="202" y="66"/>
                    <a:pt x="184" y="73"/>
                    <a:pt x="158" y="80"/>
                  </a:cubicBezTo>
                  <a:cubicBezTo>
                    <a:pt x="151" y="81"/>
                    <a:pt x="144" y="83"/>
                    <a:pt x="136" y="85"/>
                  </a:cubicBezTo>
                  <a:cubicBezTo>
                    <a:pt x="128" y="87"/>
                    <a:pt x="120" y="89"/>
                    <a:pt x="112" y="90"/>
                  </a:cubicBezTo>
                  <a:cubicBezTo>
                    <a:pt x="103" y="92"/>
                    <a:pt x="94" y="93"/>
                    <a:pt x="85" y="93"/>
                  </a:cubicBezTo>
                  <a:cubicBezTo>
                    <a:pt x="76" y="94"/>
                    <a:pt x="67" y="94"/>
                    <a:pt x="57" y="94"/>
                  </a:cubicBezTo>
                  <a:cubicBezTo>
                    <a:pt x="48" y="94"/>
                    <a:pt x="38" y="93"/>
                    <a:pt x="29" y="91"/>
                  </a:cubicBezTo>
                  <a:cubicBezTo>
                    <a:pt x="24" y="89"/>
                    <a:pt x="19" y="87"/>
                    <a:pt x="15" y="85"/>
                  </a:cubicBezTo>
                  <a:cubicBezTo>
                    <a:pt x="11" y="82"/>
                    <a:pt x="7" y="78"/>
                    <a:pt x="4" y="74"/>
                  </a:cubicBezTo>
                  <a:cubicBezTo>
                    <a:pt x="1" y="69"/>
                    <a:pt x="0" y="64"/>
                    <a:pt x="0" y="59"/>
                  </a:cubicBezTo>
                  <a:cubicBezTo>
                    <a:pt x="0" y="57"/>
                    <a:pt x="0" y="54"/>
                    <a:pt x="0" y="53"/>
                  </a:cubicBezTo>
                  <a:cubicBezTo>
                    <a:pt x="0" y="51"/>
                    <a:pt x="0" y="51"/>
                    <a:pt x="0" y="51"/>
                  </a:cubicBezTo>
                  <a:cubicBezTo>
                    <a:pt x="0" y="50"/>
                    <a:pt x="0" y="50"/>
                    <a:pt x="0" y="49"/>
                  </a:cubicBezTo>
                  <a:cubicBezTo>
                    <a:pt x="0" y="48"/>
                    <a:pt x="1" y="47"/>
                    <a:pt x="1" y="46"/>
                  </a:cubicBezTo>
                  <a:cubicBezTo>
                    <a:pt x="3" y="38"/>
                    <a:pt x="6" y="30"/>
                    <a:pt x="10" y="24"/>
                  </a:cubicBezTo>
                  <a:cubicBezTo>
                    <a:pt x="14" y="18"/>
                    <a:pt x="19" y="14"/>
                    <a:pt x="24" y="11"/>
                  </a:cubicBezTo>
                  <a:cubicBezTo>
                    <a:pt x="29" y="7"/>
                    <a:pt x="33" y="5"/>
                    <a:pt x="37" y="4"/>
                  </a:cubicBezTo>
                  <a:cubicBezTo>
                    <a:pt x="41" y="2"/>
                    <a:pt x="44" y="1"/>
                    <a:pt x="46" y="1"/>
                  </a:cubicBezTo>
                  <a:cubicBezTo>
                    <a:pt x="48" y="0"/>
                    <a:pt x="49" y="0"/>
                    <a:pt x="49"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íṩḷïďè"/>
            <p:cNvSpPr/>
            <p:nvPr/>
          </p:nvSpPr>
          <p:spPr bwMode="auto">
            <a:xfrm>
              <a:off x="2892" y="7443"/>
              <a:ext cx="128" cy="57"/>
            </a:xfrm>
            <a:custGeom>
              <a:avLst/>
              <a:gdLst>
                <a:gd name="T0" fmla="*/ 56 w 155"/>
                <a:gd name="T1" fmla="*/ 0 h 69"/>
                <a:gd name="T2" fmla="*/ 48 w 155"/>
                <a:gd name="T3" fmla="*/ 6 h 69"/>
                <a:gd name="T4" fmla="*/ 28 w 155"/>
                <a:gd name="T5" fmla="*/ 23 h 69"/>
                <a:gd name="T6" fmla="*/ 17 w 155"/>
                <a:gd name="T7" fmla="*/ 35 h 69"/>
                <a:gd name="T8" fmla="*/ 11 w 155"/>
                <a:gd name="T9" fmla="*/ 49 h 69"/>
                <a:gd name="T10" fmla="*/ 14 w 155"/>
                <a:gd name="T11" fmla="*/ 53 h 69"/>
                <a:gd name="T12" fmla="*/ 22 w 155"/>
                <a:gd name="T13" fmla="*/ 55 h 69"/>
                <a:gd name="T14" fmla="*/ 43 w 155"/>
                <a:gd name="T15" fmla="*/ 56 h 69"/>
                <a:gd name="T16" fmla="*/ 63 w 155"/>
                <a:gd name="T17" fmla="*/ 55 h 69"/>
                <a:gd name="T18" fmla="*/ 84 w 155"/>
                <a:gd name="T19" fmla="*/ 52 h 69"/>
                <a:gd name="T20" fmla="*/ 102 w 155"/>
                <a:gd name="T21" fmla="*/ 48 h 69"/>
                <a:gd name="T22" fmla="*/ 119 w 155"/>
                <a:gd name="T23" fmla="*/ 43 h 69"/>
                <a:gd name="T24" fmla="*/ 155 w 155"/>
                <a:gd name="T25" fmla="*/ 36 h 69"/>
                <a:gd name="T26" fmla="*/ 121 w 155"/>
                <a:gd name="T27" fmla="*/ 50 h 69"/>
                <a:gd name="T28" fmla="*/ 105 w 155"/>
                <a:gd name="T29" fmla="*/ 56 h 69"/>
                <a:gd name="T30" fmla="*/ 86 w 155"/>
                <a:gd name="T31" fmla="*/ 62 h 69"/>
                <a:gd name="T32" fmla="*/ 65 w 155"/>
                <a:gd name="T33" fmla="*/ 66 h 69"/>
                <a:gd name="T34" fmla="*/ 43 w 155"/>
                <a:gd name="T35" fmla="*/ 68 h 69"/>
                <a:gd name="T36" fmla="*/ 20 w 155"/>
                <a:gd name="T37" fmla="*/ 67 h 69"/>
                <a:gd name="T38" fmla="*/ 8 w 155"/>
                <a:gd name="T39" fmla="*/ 62 h 69"/>
                <a:gd name="T40" fmla="*/ 3 w 155"/>
                <a:gd name="T41" fmla="*/ 58 h 69"/>
                <a:gd name="T42" fmla="*/ 1 w 155"/>
                <a:gd name="T43" fmla="*/ 54 h 69"/>
                <a:gd name="T44" fmla="*/ 1 w 155"/>
                <a:gd name="T45" fmla="*/ 52 h 69"/>
                <a:gd name="T46" fmla="*/ 0 w 155"/>
                <a:gd name="T47" fmla="*/ 51 h 69"/>
                <a:gd name="T48" fmla="*/ 0 w 155"/>
                <a:gd name="T49" fmla="*/ 51 h 69"/>
                <a:gd name="T50" fmla="*/ 0 w 155"/>
                <a:gd name="T51" fmla="*/ 50 h 69"/>
                <a:gd name="T52" fmla="*/ 3 w 155"/>
                <a:gd name="T53" fmla="*/ 38 h 69"/>
                <a:gd name="T54" fmla="*/ 10 w 155"/>
                <a:gd name="T55" fmla="*/ 29 h 69"/>
                <a:gd name="T56" fmla="*/ 24 w 155"/>
                <a:gd name="T57" fmla="*/ 17 h 69"/>
                <a:gd name="T58" fmla="*/ 47 w 155"/>
                <a:gd name="T59" fmla="*/ 4 h 69"/>
                <a:gd name="T60" fmla="*/ 56 w 155"/>
                <a:gd name="T6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5" h="69">
                  <a:moveTo>
                    <a:pt x="56" y="0"/>
                  </a:moveTo>
                  <a:cubicBezTo>
                    <a:pt x="56" y="0"/>
                    <a:pt x="53" y="2"/>
                    <a:pt x="48" y="6"/>
                  </a:cubicBezTo>
                  <a:cubicBezTo>
                    <a:pt x="43" y="10"/>
                    <a:pt x="36" y="15"/>
                    <a:pt x="28" y="23"/>
                  </a:cubicBezTo>
                  <a:cubicBezTo>
                    <a:pt x="24" y="26"/>
                    <a:pt x="20" y="30"/>
                    <a:pt x="17" y="35"/>
                  </a:cubicBezTo>
                  <a:cubicBezTo>
                    <a:pt x="13" y="39"/>
                    <a:pt x="10" y="45"/>
                    <a:pt x="11" y="49"/>
                  </a:cubicBezTo>
                  <a:cubicBezTo>
                    <a:pt x="11" y="51"/>
                    <a:pt x="12" y="52"/>
                    <a:pt x="14" y="53"/>
                  </a:cubicBezTo>
                  <a:cubicBezTo>
                    <a:pt x="16" y="54"/>
                    <a:pt x="19" y="55"/>
                    <a:pt x="22" y="55"/>
                  </a:cubicBezTo>
                  <a:cubicBezTo>
                    <a:pt x="29" y="57"/>
                    <a:pt x="36" y="57"/>
                    <a:pt x="43" y="56"/>
                  </a:cubicBezTo>
                  <a:cubicBezTo>
                    <a:pt x="50" y="56"/>
                    <a:pt x="57" y="56"/>
                    <a:pt x="63" y="55"/>
                  </a:cubicBezTo>
                  <a:cubicBezTo>
                    <a:pt x="70" y="54"/>
                    <a:pt x="77" y="53"/>
                    <a:pt x="84" y="52"/>
                  </a:cubicBezTo>
                  <a:cubicBezTo>
                    <a:pt x="90" y="50"/>
                    <a:pt x="96" y="49"/>
                    <a:pt x="102" y="48"/>
                  </a:cubicBezTo>
                  <a:cubicBezTo>
                    <a:pt x="108" y="46"/>
                    <a:pt x="114" y="45"/>
                    <a:pt x="119" y="43"/>
                  </a:cubicBezTo>
                  <a:cubicBezTo>
                    <a:pt x="141" y="38"/>
                    <a:pt x="155" y="36"/>
                    <a:pt x="155" y="36"/>
                  </a:cubicBezTo>
                  <a:cubicBezTo>
                    <a:pt x="155" y="36"/>
                    <a:pt x="142" y="42"/>
                    <a:pt x="121" y="50"/>
                  </a:cubicBezTo>
                  <a:cubicBezTo>
                    <a:pt x="116" y="52"/>
                    <a:pt x="111" y="54"/>
                    <a:pt x="105" y="56"/>
                  </a:cubicBezTo>
                  <a:cubicBezTo>
                    <a:pt x="99" y="58"/>
                    <a:pt x="93" y="61"/>
                    <a:pt x="86" y="62"/>
                  </a:cubicBezTo>
                  <a:cubicBezTo>
                    <a:pt x="79" y="64"/>
                    <a:pt x="72" y="65"/>
                    <a:pt x="65" y="66"/>
                  </a:cubicBezTo>
                  <a:cubicBezTo>
                    <a:pt x="58" y="67"/>
                    <a:pt x="50" y="68"/>
                    <a:pt x="43" y="68"/>
                  </a:cubicBezTo>
                  <a:cubicBezTo>
                    <a:pt x="35" y="69"/>
                    <a:pt x="28" y="68"/>
                    <a:pt x="20" y="67"/>
                  </a:cubicBezTo>
                  <a:cubicBezTo>
                    <a:pt x="16" y="66"/>
                    <a:pt x="12" y="65"/>
                    <a:pt x="8" y="62"/>
                  </a:cubicBezTo>
                  <a:cubicBezTo>
                    <a:pt x="7" y="61"/>
                    <a:pt x="5" y="60"/>
                    <a:pt x="3" y="58"/>
                  </a:cubicBezTo>
                  <a:cubicBezTo>
                    <a:pt x="2" y="56"/>
                    <a:pt x="2" y="55"/>
                    <a:pt x="1" y="54"/>
                  </a:cubicBezTo>
                  <a:cubicBezTo>
                    <a:pt x="1" y="53"/>
                    <a:pt x="1" y="52"/>
                    <a:pt x="1" y="52"/>
                  </a:cubicBezTo>
                  <a:cubicBezTo>
                    <a:pt x="0" y="51"/>
                    <a:pt x="0" y="51"/>
                    <a:pt x="0" y="51"/>
                  </a:cubicBezTo>
                  <a:cubicBezTo>
                    <a:pt x="0" y="51"/>
                    <a:pt x="0" y="51"/>
                    <a:pt x="0" y="51"/>
                  </a:cubicBezTo>
                  <a:cubicBezTo>
                    <a:pt x="0" y="50"/>
                    <a:pt x="0" y="50"/>
                    <a:pt x="0" y="50"/>
                  </a:cubicBezTo>
                  <a:cubicBezTo>
                    <a:pt x="0" y="45"/>
                    <a:pt x="2" y="41"/>
                    <a:pt x="3" y="38"/>
                  </a:cubicBezTo>
                  <a:cubicBezTo>
                    <a:pt x="5" y="34"/>
                    <a:pt x="7" y="32"/>
                    <a:pt x="10" y="29"/>
                  </a:cubicBezTo>
                  <a:cubicBezTo>
                    <a:pt x="14" y="24"/>
                    <a:pt x="19" y="21"/>
                    <a:pt x="24" y="17"/>
                  </a:cubicBezTo>
                  <a:cubicBezTo>
                    <a:pt x="33" y="11"/>
                    <a:pt x="41" y="7"/>
                    <a:pt x="47" y="4"/>
                  </a:cubicBezTo>
                  <a:cubicBezTo>
                    <a:pt x="52" y="1"/>
                    <a:pt x="56" y="0"/>
                    <a:pt x="56"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ïṣ1ïḑè"/>
            <p:cNvSpPr/>
            <p:nvPr/>
          </p:nvSpPr>
          <p:spPr bwMode="auto">
            <a:xfrm>
              <a:off x="2959" y="7476"/>
              <a:ext cx="180" cy="54"/>
            </a:xfrm>
            <a:custGeom>
              <a:avLst/>
              <a:gdLst>
                <a:gd name="T0" fmla="*/ 33 w 219"/>
                <a:gd name="T1" fmla="*/ 12 h 65"/>
                <a:gd name="T2" fmla="*/ 23 w 219"/>
                <a:gd name="T3" fmla="*/ 19 h 65"/>
                <a:gd name="T4" fmla="*/ 13 w 219"/>
                <a:gd name="T5" fmla="*/ 28 h 65"/>
                <a:gd name="T6" fmla="*/ 6 w 219"/>
                <a:gd name="T7" fmla="*/ 43 h 65"/>
                <a:gd name="T8" fmla="*/ 7 w 219"/>
                <a:gd name="T9" fmla="*/ 47 h 65"/>
                <a:gd name="T10" fmla="*/ 7 w 219"/>
                <a:gd name="T11" fmla="*/ 48 h 65"/>
                <a:gd name="T12" fmla="*/ 7 w 219"/>
                <a:gd name="T13" fmla="*/ 49 h 65"/>
                <a:gd name="T14" fmla="*/ 8 w 219"/>
                <a:gd name="T15" fmla="*/ 49 h 65"/>
                <a:gd name="T16" fmla="*/ 8 w 219"/>
                <a:gd name="T17" fmla="*/ 50 h 65"/>
                <a:gd name="T18" fmla="*/ 9 w 219"/>
                <a:gd name="T19" fmla="*/ 51 h 65"/>
                <a:gd name="T20" fmla="*/ 17 w 219"/>
                <a:gd name="T21" fmla="*/ 54 h 65"/>
                <a:gd name="T22" fmla="*/ 39 w 219"/>
                <a:gd name="T23" fmla="*/ 55 h 65"/>
                <a:gd name="T24" fmla="*/ 65 w 219"/>
                <a:gd name="T25" fmla="*/ 51 h 65"/>
                <a:gd name="T26" fmla="*/ 91 w 219"/>
                <a:gd name="T27" fmla="*/ 46 h 65"/>
                <a:gd name="T28" fmla="*/ 117 w 219"/>
                <a:gd name="T29" fmla="*/ 41 h 65"/>
                <a:gd name="T30" fmla="*/ 143 w 219"/>
                <a:gd name="T31" fmla="*/ 37 h 65"/>
                <a:gd name="T32" fmla="*/ 166 w 219"/>
                <a:gd name="T33" fmla="*/ 33 h 65"/>
                <a:gd name="T34" fmla="*/ 187 w 219"/>
                <a:gd name="T35" fmla="*/ 28 h 65"/>
                <a:gd name="T36" fmla="*/ 196 w 219"/>
                <a:gd name="T37" fmla="*/ 25 h 65"/>
                <a:gd name="T38" fmla="*/ 200 w 219"/>
                <a:gd name="T39" fmla="*/ 23 h 65"/>
                <a:gd name="T40" fmla="*/ 203 w 219"/>
                <a:gd name="T41" fmla="*/ 21 h 65"/>
                <a:gd name="T42" fmla="*/ 212 w 219"/>
                <a:gd name="T43" fmla="*/ 11 h 65"/>
                <a:gd name="T44" fmla="*/ 219 w 219"/>
                <a:gd name="T45" fmla="*/ 0 h 65"/>
                <a:gd name="T46" fmla="*/ 218 w 219"/>
                <a:gd name="T47" fmla="*/ 3 h 65"/>
                <a:gd name="T48" fmla="*/ 214 w 219"/>
                <a:gd name="T49" fmla="*/ 12 h 65"/>
                <a:gd name="T50" fmla="*/ 206 w 219"/>
                <a:gd name="T51" fmla="*/ 24 h 65"/>
                <a:gd name="T52" fmla="*/ 203 w 219"/>
                <a:gd name="T53" fmla="*/ 27 h 65"/>
                <a:gd name="T54" fmla="*/ 199 w 219"/>
                <a:gd name="T55" fmla="*/ 30 h 65"/>
                <a:gd name="T56" fmla="*/ 190 w 219"/>
                <a:gd name="T57" fmla="*/ 34 h 65"/>
                <a:gd name="T58" fmla="*/ 169 w 219"/>
                <a:gd name="T59" fmla="*/ 42 h 65"/>
                <a:gd name="T60" fmla="*/ 145 w 219"/>
                <a:gd name="T61" fmla="*/ 48 h 65"/>
                <a:gd name="T62" fmla="*/ 119 w 219"/>
                <a:gd name="T63" fmla="*/ 53 h 65"/>
                <a:gd name="T64" fmla="*/ 93 w 219"/>
                <a:gd name="T65" fmla="*/ 58 h 65"/>
                <a:gd name="T66" fmla="*/ 66 w 219"/>
                <a:gd name="T67" fmla="*/ 63 h 65"/>
                <a:gd name="T68" fmla="*/ 40 w 219"/>
                <a:gd name="T69" fmla="*/ 65 h 65"/>
                <a:gd name="T70" fmla="*/ 15 w 219"/>
                <a:gd name="T71" fmla="*/ 62 h 65"/>
                <a:gd name="T72" fmla="*/ 3 w 219"/>
                <a:gd name="T73" fmla="*/ 55 h 65"/>
                <a:gd name="T74" fmla="*/ 2 w 219"/>
                <a:gd name="T75" fmla="*/ 54 h 65"/>
                <a:gd name="T76" fmla="*/ 1 w 219"/>
                <a:gd name="T77" fmla="*/ 52 h 65"/>
                <a:gd name="T78" fmla="*/ 1 w 219"/>
                <a:gd name="T79" fmla="*/ 52 h 65"/>
                <a:gd name="T80" fmla="*/ 1 w 219"/>
                <a:gd name="T81" fmla="*/ 51 h 65"/>
                <a:gd name="T82" fmla="*/ 0 w 219"/>
                <a:gd name="T83" fmla="*/ 49 h 65"/>
                <a:gd name="T84" fmla="*/ 0 w 219"/>
                <a:gd name="T85" fmla="*/ 43 h 65"/>
                <a:gd name="T86" fmla="*/ 4 w 219"/>
                <a:gd name="T87" fmla="*/ 33 h 65"/>
                <a:gd name="T88" fmla="*/ 10 w 219"/>
                <a:gd name="T89" fmla="*/ 26 h 65"/>
                <a:gd name="T90" fmla="*/ 21 w 219"/>
                <a:gd name="T91" fmla="*/ 17 h 65"/>
                <a:gd name="T92" fmla="*/ 30 w 219"/>
                <a:gd name="T93" fmla="*/ 13 h 65"/>
                <a:gd name="T94" fmla="*/ 33 w 219"/>
                <a:gd name="T95"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 h="65">
                  <a:moveTo>
                    <a:pt x="33" y="12"/>
                  </a:moveTo>
                  <a:cubicBezTo>
                    <a:pt x="33" y="12"/>
                    <a:pt x="29" y="14"/>
                    <a:pt x="23" y="19"/>
                  </a:cubicBezTo>
                  <a:cubicBezTo>
                    <a:pt x="19" y="21"/>
                    <a:pt x="16" y="24"/>
                    <a:pt x="13" y="28"/>
                  </a:cubicBezTo>
                  <a:cubicBezTo>
                    <a:pt x="9" y="32"/>
                    <a:pt x="6" y="38"/>
                    <a:pt x="6" y="43"/>
                  </a:cubicBezTo>
                  <a:cubicBezTo>
                    <a:pt x="6" y="45"/>
                    <a:pt x="6" y="46"/>
                    <a:pt x="7" y="47"/>
                  </a:cubicBezTo>
                  <a:cubicBezTo>
                    <a:pt x="7" y="48"/>
                    <a:pt x="7" y="48"/>
                    <a:pt x="7" y="48"/>
                  </a:cubicBezTo>
                  <a:cubicBezTo>
                    <a:pt x="7" y="48"/>
                    <a:pt x="7" y="49"/>
                    <a:pt x="7" y="49"/>
                  </a:cubicBezTo>
                  <a:cubicBezTo>
                    <a:pt x="8" y="49"/>
                    <a:pt x="8" y="49"/>
                    <a:pt x="8" y="49"/>
                  </a:cubicBezTo>
                  <a:cubicBezTo>
                    <a:pt x="8" y="50"/>
                    <a:pt x="8" y="50"/>
                    <a:pt x="8" y="50"/>
                  </a:cubicBezTo>
                  <a:cubicBezTo>
                    <a:pt x="8" y="50"/>
                    <a:pt x="8" y="50"/>
                    <a:pt x="9" y="51"/>
                  </a:cubicBezTo>
                  <a:cubicBezTo>
                    <a:pt x="10" y="52"/>
                    <a:pt x="13" y="53"/>
                    <a:pt x="17" y="54"/>
                  </a:cubicBezTo>
                  <a:cubicBezTo>
                    <a:pt x="23" y="56"/>
                    <a:pt x="31" y="55"/>
                    <a:pt x="39" y="55"/>
                  </a:cubicBezTo>
                  <a:cubicBezTo>
                    <a:pt x="48" y="54"/>
                    <a:pt x="56" y="53"/>
                    <a:pt x="65" y="51"/>
                  </a:cubicBezTo>
                  <a:cubicBezTo>
                    <a:pt x="73" y="50"/>
                    <a:pt x="82" y="48"/>
                    <a:pt x="91" y="46"/>
                  </a:cubicBezTo>
                  <a:cubicBezTo>
                    <a:pt x="100" y="45"/>
                    <a:pt x="108" y="43"/>
                    <a:pt x="117" y="41"/>
                  </a:cubicBezTo>
                  <a:cubicBezTo>
                    <a:pt x="126" y="40"/>
                    <a:pt x="135" y="38"/>
                    <a:pt x="143" y="37"/>
                  </a:cubicBezTo>
                  <a:cubicBezTo>
                    <a:pt x="151" y="36"/>
                    <a:pt x="159" y="34"/>
                    <a:pt x="166" y="33"/>
                  </a:cubicBezTo>
                  <a:cubicBezTo>
                    <a:pt x="174" y="31"/>
                    <a:pt x="181" y="30"/>
                    <a:pt x="187" y="28"/>
                  </a:cubicBezTo>
                  <a:cubicBezTo>
                    <a:pt x="190" y="27"/>
                    <a:pt x="193" y="26"/>
                    <a:pt x="196" y="25"/>
                  </a:cubicBezTo>
                  <a:cubicBezTo>
                    <a:pt x="197" y="24"/>
                    <a:pt x="199" y="24"/>
                    <a:pt x="200" y="23"/>
                  </a:cubicBezTo>
                  <a:cubicBezTo>
                    <a:pt x="201" y="22"/>
                    <a:pt x="202" y="21"/>
                    <a:pt x="203" y="21"/>
                  </a:cubicBezTo>
                  <a:cubicBezTo>
                    <a:pt x="207" y="17"/>
                    <a:pt x="210" y="14"/>
                    <a:pt x="212" y="11"/>
                  </a:cubicBezTo>
                  <a:cubicBezTo>
                    <a:pt x="217" y="5"/>
                    <a:pt x="219" y="0"/>
                    <a:pt x="219" y="0"/>
                  </a:cubicBezTo>
                  <a:cubicBezTo>
                    <a:pt x="219" y="0"/>
                    <a:pt x="219" y="1"/>
                    <a:pt x="218" y="3"/>
                  </a:cubicBezTo>
                  <a:cubicBezTo>
                    <a:pt x="217" y="5"/>
                    <a:pt x="216" y="9"/>
                    <a:pt x="214" y="12"/>
                  </a:cubicBezTo>
                  <a:cubicBezTo>
                    <a:pt x="213" y="16"/>
                    <a:pt x="210" y="20"/>
                    <a:pt x="206" y="24"/>
                  </a:cubicBezTo>
                  <a:cubicBezTo>
                    <a:pt x="205" y="25"/>
                    <a:pt x="204" y="26"/>
                    <a:pt x="203" y="27"/>
                  </a:cubicBezTo>
                  <a:cubicBezTo>
                    <a:pt x="201" y="28"/>
                    <a:pt x="200" y="29"/>
                    <a:pt x="199" y="30"/>
                  </a:cubicBezTo>
                  <a:cubicBezTo>
                    <a:pt x="196" y="32"/>
                    <a:pt x="193" y="33"/>
                    <a:pt x="190" y="34"/>
                  </a:cubicBezTo>
                  <a:cubicBezTo>
                    <a:pt x="183" y="37"/>
                    <a:pt x="176" y="39"/>
                    <a:pt x="169" y="42"/>
                  </a:cubicBezTo>
                  <a:cubicBezTo>
                    <a:pt x="161" y="44"/>
                    <a:pt x="153" y="46"/>
                    <a:pt x="145" y="48"/>
                  </a:cubicBezTo>
                  <a:cubicBezTo>
                    <a:pt x="137" y="49"/>
                    <a:pt x="128" y="51"/>
                    <a:pt x="119" y="53"/>
                  </a:cubicBezTo>
                  <a:cubicBezTo>
                    <a:pt x="111" y="54"/>
                    <a:pt x="102" y="57"/>
                    <a:pt x="93" y="58"/>
                  </a:cubicBezTo>
                  <a:cubicBezTo>
                    <a:pt x="84" y="60"/>
                    <a:pt x="75" y="61"/>
                    <a:pt x="66" y="63"/>
                  </a:cubicBezTo>
                  <a:cubicBezTo>
                    <a:pt x="58" y="64"/>
                    <a:pt x="49" y="65"/>
                    <a:pt x="40" y="65"/>
                  </a:cubicBezTo>
                  <a:cubicBezTo>
                    <a:pt x="31" y="65"/>
                    <a:pt x="23" y="65"/>
                    <a:pt x="15" y="62"/>
                  </a:cubicBezTo>
                  <a:cubicBezTo>
                    <a:pt x="10" y="61"/>
                    <a:pt x="6" y="59"/>
                    <a:pt x="3" y="55"/>
                  </a:cubicBezTo>
                  <a:cubicBezTo>
                    <a:pt x="3" y="55"/>
                    <a:pt x="2" y="54"/>
                    <a:pt x="2" y="54"/>
                  </a:cubicBezTo>
                  <a:cubicBezTo>
                    <a:pt x="2" y="53"/>
                    <a:pt x="1" y="52"/>
                    <a:pt x="1" y="52"/>
                  </a:cubicBezTo>
                  <a:cubicBezTo>
                    <a:pt x="1" y="52"/>
                    <a:pt x="1" y="52"/>
                    <a:pt x="1" y="52"/>
                  </a:cubicBezTo>
                  <a:cubicBezTo>
                    <a:pt x="1" y="51"/>
                    <a:pt x="1" y="51"/>
                    <a:pt x="1" y="51"/>
                  </a:cubicBezTo>
                  <a:cubicBezTo>
                    <a:pt x="0" y="49"/>
                    <a:pt x="0" y="49"/>
                    <a:pt x="0" y="49"/>
                  </a:cubicBezTo>
                  <a:cubicBezTo>
                    <a:pt x="0" y="47"/>
                    <a:pt x="0" y="45"/>
                    <a:pt x="0" y="43"/>
                  </a:cubicBezTo>
                  <a:cubicBezTo>
                    <a:pt x="0" y="39"/>
                    <a:pt x="2" y="35"/>
                    <a:pt x="4" y="33"/>
                  </a:cubicBezTo>
                  <a:cubicBezTo>
                    <a:pt x="5" y="30"/>
                    <a:pt x="7" y="28"/>
                    <a:pt x="10" y="26"/>
                  </a:cubicBezTo>
                  <a:cubicBezTo>
                    <a:pt x="14" y="22"/>
                    <a:pt x="18" y="19"/>
                    <a:pt x="21" y="17"/>
                  </a:cubicBezTo>
                  <a:cubicBezTo>
                    <a:pt x="25" y="15"/>
                    <a:pt x="28" y="14"/>
                    <a:pt x="30" y="13"/>
                  </a:cubicBezTo>
                  <a:cubicBezTo>
                    <a:pt x="31" y="12"/>
                    <a:pt x="33" y="12"/>
                    <a:pt x="33" y="12"/>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îṣlîḓe"/>
            <p:cNvSpPr/>
            <p:nvPr/>
          </p:nvSpPr>
          <p:spPr bwMode="auto">
            <a:xfrm>
              <a:off x="3385" y="7313"/>
              <a:ext cx="38" cy="5"/>
            </a:xfrm>
            <a:custGeom>
              <a:avLst/>
              <a:gdLst>
                <a:gd name="T0" fmla="*/ 47 w 47"/>
                <a:gd name="T1" fmla="*/ 1 h 6"/>
                <a:gd name="T2" fmla="*/ 24 w 47"/>
                <a:gd name="T3" fmla="*/ 4 h 6"/>
                <a:gd name="T4" fmla="*/ 15 w 47"/>
                <a:gd name="T5" fmla="*/ 6 h 6"/>
                <a:gd name="T6" fmla="*/ 8 w 47"/>
                <a:gd name="T7" fmla="*/ 6 h 6"/>
                <a:gd name="T8" fmla="*/ 0 w 47"/>
                <a:gd name="T9" fmla="*/ 5 h 6"/>
                <a:gd name="T10" fmla="*/ 0 w 47"/>
                <a:gd name="T11" fmla="*/ 5 h 6"/>
                <a:gd name="T12" fmla="*/ 7 w 47"/>
                <a:gd name="T13" fmla="*/ 3 h 6"/>
                <a:gd name="T14" fmla="*/ 15 w 47"/>
                <a:gd name="T15" fmla="*/ 2 h 6"/>
                <a:gd name="T16" fmla="*/ 23 w 47"/>
                <a:gd name="T17" fmla="*/ 1 h 6"/>
                <a:gd name="T18" fmla="*/ 47 w 47"/>
                <a:gd name="T19" fmla="*/ 0 h 6"/>
                <a:gd name="T20" fmla="*/ 47 w 47"/>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6">
                  <a:moveTo>
                    <a:pt x="47" y="1"/>
                  </a:moveTo>
                  <a:cubicBezTo>
                    <a:pt x="47" y="1"/>
                    <a:pt x="35" y="3"/>
                    <a:pt x="24" y="4"/>
                  </a:cubicBezTo>
                  <a:cubicBezTo>
                    <a:pt x="21" y="5"/>
                    <a:pt x="18" y="5"/>
                    <a:pt x="15" y="6"/>
                  </a:cubicBezTo>
                  <a:cubicBezTo>
                    <a:pt x="12" y="6"/>
                    <a:pt x="10" y="6"/>
                    <a:pt x="8" y="6"/>
                  </a:cubicBezTo>
                  <a:cubicBezTo>
                    <a:pt x="3" y="6"/>
                    <a:pt x="0" y="5"/>
                    <a:pt x="0" y="5"/>
                  </a:cubicBezTo>
                  <a:cubicBezTo>
                    <a:pt x="0" y="5"/>
                    <a:pt x="0" y="5"/>
                    <a:pt x="0" y="5"/>
                  </a:cubicBezTo>
                  <a:cubicBezTo>
                    <a:pt x="0" y="5"/>
                    <a:pt x="3" y="4"/>
                    <a:pt x="7" y="3"/>
                  </a:cubicBezTo>
                  <a:cubicBezTo>
                    <a:pt x="9" y="2"/>
                    <a:pt x="12" y="2"/>
                    <a:pt x="15" y="2"/>
                  </a:cubicBezTo>
                  <a:cubicBezTo>
                    <a:pt x="17" y="1"/>
                    <a:pt x="20" y="1"/>
                    <a:pt x="23" y="1"/>
                  </a:cubicBezTo>
                  <a:cubicBezTo>
                    <a:pt x="35" y="1"/>
                    <a:pt x="47" y="0"/>
                    <a:pt x="47" y="0"/>
                  </a:cubicBezTo>
                  <a:lnTo>
                    <a:pt x="47" y="1"/>
                  </a:lnTo>
                  <a:close/>
                </a:path>
              </a:pathLst>
            </a:custGeom>
            <a:solidFill>
              <a:srgbClr val="C9C9C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ïṣlíḑè"/>
            <p:cNvSpPr/>
            <p:nvPr/>
          </p:nvSpPr>
          <p:spPr bwMode="auto">
            <a:xfrm>
              <a:off x="2857" y="7542"/>
              <a:ext cx="190" cy="113"/>
            </a:xfrm>
            <a:custGeom>
              <a:avLst/>
              <a:gdLst>
                <a:gd name="T0" fmla="*/ 231 w 231"/>
                <a:gd name="T1" fmla="*/ 0 h 138"/>
                <a:gd name="T2" fmla="*/ 219 w 231"/>
                <a:gd name="T3" fmla="*/ 11 h 138"/>
                <a:gd name="T4" fmla="*/ 185 w 231"/>
                <a:gd name="T5" fmla="*/ 38 h 138"/>
                <a:gd name="T6" fmla="*/ 160 w 231"/>
                <a:gd name="T7" fmla="*/ 54 h 138"/>
                <a:gd name="T8" fmla="*/ 132 w 231"/>
                <a:gd name="T9" fmla="*/ 70 h 138"/>
                <a:gd name="T10" fmla="*/ 99 w 231"/>
                <a:gd name="T11" fmla="*/ 84 h 138"/>
                <a:gd name="T12" fmla="*/ 64 w 231"/>
                <a:gd name="T13" fmla="*/ 92 h 138"/>
                <a:gd name="T14" fmla="*/ 30 w 231"/>
                <a:gd name="T15" fmla="*/ 101 h 138"/>
                <a:gd name="T16" fmla="*/ 22 w 231"/>
                <a:gd name="T17" fmla="*/ 103 h 138"/>
                <a:gd name="T18" fmla="*/ 15 w 231"/>
                <a:gd name="T19" fmla="*/ 106 h 138"/>
                <a:gd name="T20" fmla="*/ 14 w 231"/>
                <a:gd name="T21" fmla="*/ 107 h 138"/>
                <a:gd name="T22" fmla="*/ 14 w 231"/>
                <a:gd name="T23" fmla="*/ 107 h 138"/>
                <a:gd name="T24" fmla="*/ 13 w 231"/>
                <a:gd name="T25" fmla="*/ 108 h 138"/>
                <a:gd name="T26" fmla="*/ 13 w 231"/>
                <a:gd name="T27" fmla="*/ 110 h 138"/>
                <a:gd name="T28" fmla="*/ 12 w 231"/>
                <a:gd name="T29" fmla="*/ 115 h 138"/>
                <a:gd name="T30" fmla="*/ 20 w 231"/>
                <a:gd name="T31" fmla="*/ 122 h 138"/>
                <a:gd name="T32" fmla="*/ 34 w 231"/>
                <a:gd name="T33" fmla="*/ 126 h 138"/>
                <a:gd name="T34" fmla="*/ 62 w 231"/>
                <a:gd name="T35" fmla="*/ 128 h 138"/>
                <a:gd name="T36" fmla="*/ 103 w 231"/>
                <a:gd name="T37" fmla="*/ 118 h 138"/>
                <a:gd name="T38" fmla="*/ 117 w 231"/>
                <a:gd name="T39" fmla="*/ 111 h 138"/>
                <a:gd name="T40" fmla="*/ 114 w 231"/>
                <a:gd name="T41" fmla="*/ 114 h 138"/>
                <a:gd name="T42" fmla="*/ 104 w 231"/>
                <a:gd name="T43" fmla="*/ 121 h 138"/>
                <a:gd name="T44" fmla="*/ 87 w 231"/>
                <a:gd name="T45" fmla="*/ 130 h 138"/>
                <a:gd name="T46" fmla="*/ 63 w 231"/>
                <a:gd name="T47" fmla="*/ 137 h 138"/>
                <a:gd name="T48" fmla="*/ 48 w 231"/>
                <a:gd name="T49" fmla="*/ 138 h 138"/>
                <a:gd name="T50" fmla="*/ 32 w 231"/>
                <a:gd name="T51" fmla="*/ 137 h 138"/>
                <a:gd name="T52" fmla="*/ 16 w 231"/>
                <a:gd name="T53" fmla="*/ 133 h 138"/>
                <a:gd name="T54" fmla="*/ 7 w 231"/>
                <a:gd name="T55" fmla="*/ 128 h 138"/>
                <a:gd name="T56" fmla="*/ 1 w 231"/>
                <a:gd name="T57" fmla="*/ 118 h 138"/>
                <a:gd name="T58" fmla="*/ 2 w 231"/>
                <a:gd name="T59" fmla="*/ 107 h 138"/>
                <a:gd name="T60" fmla="*/ 2 w 231"/>
                <a:gd name="T61" fmla="*/ 104 h 138"/>
                <a:gd name="T62" fmla="*/ 3 w 231"/>
                <a:gd name="T63" fmla="*/ 103 h 138"/>
                <a:gd name="T64" fmla="*/ 3 w 231"/>
                <a:gd name="T65" fmla="*/ 102 h 138"/>
                <a:gd name="T66" fmla="*/ 8 w 231"/>
                <a:gd name="T67" fmla="*/ 96 h 138"/>
                <a:gd name="T68" fmla="*/ 18 w 231"/>
                <a:gd name="T69" fmla="*/ 92 h 138"/>
                <a:gd name="T70" fmla="*/ 26 w 231"/>
                <a:gd name="T71" fmla="*/ 89 h 138"/>
                <a:gd name="T72" fmla="*/ 61 w 231"/>
                <a:gd name="T73" fmla="*/ 81 h 138"/>
                <a:gd name="T74" fmla="*/ 96 w 231"/>
                <a:gd name="T75" fmla="*/ 73 h 138"/>
                <a:gd name="T76" fmla="*/ 112 w 231"/>
                <a:gd name="T77" fmla="*/ 68 h 138"/>
                <a:gd name="T78" fmla="*/ 128 w 231"/>
                <a:gd name="T79" fmla="*/ 62 h 138"/>
                <a:gd name="T80" fmla="*/ 156 w 231"/>
                <a:gd name="T81" fmla="*/ 48 h 138"/>
                <a:gd name="T82" fmla="*/ 181 w 231"/>
                <a:gd name="T83" fmla="*/ 33 h 138"/>
                <a:gd name="T84" fmla="*/ 218 w 231"/>
                <a:gd name="T85" fmla="*/ 9 h 138"/>
                <a:gd name="T86" fmla="*/ 231 w 231"/>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1" h="138">
                  <a:moveTo>
                    <a:pt x="231" y="0"/>
                  </a:moveTo>
                  <a:cubicBezTo>
                    <a:pt x="231" y="0"/>
                    <a:pt x="227" y="4"/>
                    <a:pt x="219" y="11"/>
                  </a:cubicBezTo>
                  <a:cubicBezTo>
                    <a:pt x="211" y="18"/>
                    <a:pt x="199" y="27"/>
                    <a:pt x="185" y="38"/>
                  </a:cubicBezTo>
                  <a:cubicBezTo>
                    <a:pt x="177" y="43"/>
                    <a:pt x="169" y="49"/>
                    <a:pt x="160" y="54"/>
                  </a:cubicBezTo>
                  <a:cubicBezTo>
                    <a:pt x="152" y="60"/>
                    <a:pt x="142" y="65"/>
                    <a:pt x="132" y="70"/>
                  </a:cubicBezTo>
                  <a:cubicBezTo>
                    <a:pt x="122" y="76"/>
                    <a:pt x="111" y="80"/>
                    <a:pt x="99" y="84"/>
                  </a:cubicBezTo>
                  <a:cubicBezTo>
                    <a:pt x="87" y="87"/>
                    <a:pt x="76" y="90"/>
                    <a:pt x="64" y="92"/>
                  </a:cubicBezTo>
                  <a:cubicBezTo>
                    <a:pt x="52" y="95"/>
                    <a:pt x="41" y="98"/>
                    <a:pt x="30" y="101"/>
                  </a:cubicBezTo>
                  <a:cubicBezTo>
                    <a:pt x="27" y="101"/>
                    <a:pt x="24" y="102"/>
                    <a:pt x="22" y="103"/>
                  </a:cubicBezTo>
                  <a:cubicBezTo>
                    <a:pt x="19" y="104"/>
                    <a:pt x="17" y="105"/>
                    <a:pt x="15" y="106"/>
                  </a:cubicBezTo>
                  <a:cubicBezTo>
                    <a:pt x="14" y="107"/>
                    <a:pt x="14" y="107"/>
                    <a:pt x="14" y="107"/>
                  </a:cubicBezTo>
                  <a:cubicBezTo>
                    <a:pt x="14" y="107"/>
                    <a:pt x="14" y="107"/>
                    <a:pt x="14" y="107"/>
                  </a:cubicBezTo>
                  <a:cubicBezTo>
                    <a:pt x="13" y="108"/>
                    <a:pt x="13" y="108"/>
                    <a:pt x="13" y="108"/>
                  </a:cubicBezTo>
                  <a:cubicBezTo>
                    <a:pt x="13" y="109"/>
                    <a:pt x="13" y="110"/>
                    <a:pt x="13" y="110"/>
                  </a:cubicBezTo>
                  <a:cubicBezTo>
                    <a:pt x="12" y="112"/>
                    <a:pt x="12" y="114"/>
                    <a:pt x="12" y="115"/>
                  </a:cubicBezTo>
                  <a:cubicBezTo>
                    <a:pt x="13" y="118"/>
                    <a:pt x="16" y="121"/>
                    <a:pt x="20" y="122"/>
                  </a:cubicBezTo>
                  <a:cubicBezTo>
                    <a:pt x="25" y="124"/>
                    <a:pt x="29" y="125"/>
                    <a:pt x="34" y="126"/>
                  </a:cubicBezTo>
                  <a:cubicBezTo>
                    <a:pt x="44" y="128"/>
                    <a:pt x="53" y="129"/>
                    <a:pt x="62" y="128"/>
                  </a:cubicBezTo>
                  <a:cubicBezTo>
                    <a:pt x="79" y="127"/>
                    <a:pt x="93" y="122"/>
                    <a:pt x="103" y="118"/>
                  </a:cubicBezTo>
                  <a:cubicBezTo>
                    <a:pt x="112" y="114"/>
                    <a:pt x="117" y="111"/>
                    <a:pt x="117" y="111"/>
                  </a:cubicBezTo>
                  <a:cubicBezTo>
                    <a:pt x="117" y="111"/>
                    <a:pt x="116" y="112"/>
                    <a:pt x="114" y="114"/>
                  </a:cubicBezTo>
                  <a:cubicBezTo>
                    <a:pt x="112" y="115"/>
                    <a:pt x="109" y="118"/>
                    <a:pt x="104" y="121"/>
                  </a:cubicBezTo>
                  <a:cubicBezTo>
                    <a:pt x="100" y="124"/>
                    <a:pt x="94" y="127"/>
                    <a:pt x="87" y="130"/>
                  </a:cubicBezTo>
                  <a:cubicBezTo>
                    <a:pt x="80" y="133"/>
                    <a:pt x="72" y="136"/>
                    <a:pt x="63" y="137"/>
                  </a:cubicBezTo>
                  <a:cubicBezTo>
                    <a:pt x="58" y="138"/>
                    <a:pt x="53" y="138"/>
                    <a:pt x="48" y="138"/>
                  </a:cubicBezTo>
                  <a:cubicBezTo>
                    <a:pt x="43" y="138"/>
                    <a:pt x="38" y="138"/>
                    <a:pt x="32" y="137"/>
                  </a:cubicBezTo>
                  <a:cubicBezTo>
                    <a:pt x="27" y="136"/>
                    <a:pt x="22" y="135"/>
                    <a:pt x="16" y="133"/>
                  </a:cubicBezTo>
                  <a:cubicBezTo>
                    <a:pt x="13" y="132"/>
                    <a:pt x="10" y="130"/>
                    <a:pt x="7" y="128"/>
                  </a:cubicBezTo>
                  <a:cubicBezTo>
                    <a:pt x="4" y="126"/>
                    <a:pt x="2" y="122"/>
                    <a:pt x="1" y="118"/>
                  </a:cubicBezTo>
                  <a:cubicBezTo>
                    <a:pt x="0" y="114"/>
                    <a:pt x="1" y="110"/>
                    <a:pt x="2" y="107"/>
                  </a:cubicBezTo>
                  <a:cubicBezTo>
                    <a:pt x="2" y="106"/>
                    <a:pt x="2" y="105"/>
                    <a:pt x="2" y="104"/>
                  </a:cubicBezTo>
                  <a:cubicBezTo>
                    <a:pt x="3" y="103"/>
                    <a:pt x="3" y="103"/>
                    <a:pt x="3" y="103"/>
                  </a:cubicBezTo>
                  <a:cubicBezTo>
                    <a:pt x="3" y="103"/>
                    <a:pt x="3" y="103"/>
                    <a:pt x="3" y="102"/>
                  </a:cubicBezTo>
                  <a:cubicBezTo>
                    <a:pt x="5" y="99"/>
                    <a:pt x="7" y="97"/>
                    <a:pt x="8" y="96"/>
                  </a:cubicBezTo>
                  <a:cubicBezTo>
                    <a:pt x="12" y="94"/>
                    <a:pt x="15" y="93"/>
                    <a:pt x="18" y="92"/>
                  </a:cubicBezTo>
                  <a:cubicBezTo>
                    <a:pt x="21" y="91"/>
                    <a:pt x="23" y="90"/>
                    <a:pt x="26" y="89"/>
                  </a:cubicBezTo>
                  <a:cubicBezTo>
                    <a:pt x="38" y="86"/>
                    <a:pt x="50" y="84"/>
                    <a:pt x="61" y="81"/>
                  </a:cubicBezTo>
                  <a:cubicBezTo>
                    <a:pt x="73" y="79"/>
                    <a:pt x="85" y="76"/>
                    <a:pt x="96" y="73"/>
                  </a:cubicBezTo>
                  <a:cubicBezTo>
                    <a:pt x="102" y="72"/>
                    <a:pt x="107" y="70"/>
                    <a:pt x="112" y="68"/>
                  </a:cubicBezTo>
                  <a:cubicBezTo>
                    <a:pt x="118" y="66"/>
                    <a:pt x="123" y="64"/>
                    <a:pt x="128" y="62"/>
                  </a:cubicBezTo>
                  <a:cubicBezTo>
                    <a:pt x="138" y="58"/>
                    <a:pt x="147" y="53"/>
                    <a:pt x="156" y="48"/>
                  </a:cubicBezTo>
                  <a:cubicBezTo>
                    <a:pt x="165" y="43"/>
                    <a:pt x="174" y="38"/>
                    <a:pt x="181" y="33"/>
                  </a:cubicBezTo>
                  <a:cubicBezTo>
                    <a:pt x="197" y="24"/>
                    <a:pt x="209" y="15"/>
                    <a:pt x="218" y="9"/>
                  </a:cubicBezTo>
                  <a:cubicBezTo>
                    <a:pt x="226" y="4"/>
                    <a:pt x="231" y="0"/>
                    <a:pt x="23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íŝḻiḑê"/>
            <p:cNvSpPr/>
            <p:nvPr/>
          </p:nvSpPr>
          <p:spPr bwMode="auto">
            <a:xfrm>
              <a:off x="2866" y="7646"/>
              <a:ext cx="99" cy="75"/>
            </a:xfrm>
            <a:custGeom>
              <a:avLst/>
              <a:gdLst>
                <a:gd name="T0" fmla="*/ 76 w 121"/>
                <a:gd name="T1" fmla="*/ 0 h 91"/>
                <a:gd name="T2" fmla="*/ 69 w 121"/>
                <a:gd name="T3" fmla="*/ 7 h 91"/>
                <a:gd name="T4" fmla="*/ 49 w 121"/>
                <a:gd name="T5" fmla="*/ 26 h 91"/>
                <a:gd name="T6" fmla="*/ 37 w 121"/>
                <a:gd name="T7" fmla="*/ 39 h 91"/>
                <a:gd name="T8" fmla="*/ 23 w 121"/>
                <a:gd name="T9" fmla="*/ 54 h 91"/>
                <a:gd name="T10" fmla="*/ 13 w 121"/>
                <a:gd name="T11" fmla="*/ 70 h 91"/>
                <a:gd name="T12" fmla="*/ 13 w 121"/>
                <a:gd name="T13" fmla="*/ 76 h 91"/>
                <a:gd name="T14" fmla="*/ 13 w 121"/>
                <a:gd name="T15" fmla="*/ 77 h 91"/>
                <a:gd name="T16" fmla="*/ 13 w 121"/>
                <a:gd name="T17" fmla="*/ 77 h 91"/>
                <a:gd name="T18" fmla="*/ 13 w 121"/>
                <a:gd name="T19" fmla="*/ 77 h 91"/>
                <a:gd name="T20" fmla="*/ 13 w 121"/>
                <a:gd name="T21" fmla="*/ 77 h 91"/>
                <a:gd name="T22" fmla="*/ 13 w 121"/>
                <a:gd name="T23" fmla="*/ 77 h 91"/>
                <a:gd name="T24" fmla="*/ 13 w 121"/>
                <a:gd name="T25" fmla="*/ 77 h 91"/>
                <a:gd name="T26" fmla="*/ 14 w 121"/>
                <a:gd name="T27" fmla="*/ 77 h 91"/>
                <a:gd name="T28" fmla="*/ 14 w 121"/>
                <a:gd name="T29" fmla="*/ 78 h 91"/>
                <a:gd name="T30" fmla="*/ 18 w 121"/>
                <a:gd name="T31" fmla="*/ 79 h 91"/>
                <a:gd name="T32" fmla="*/ 37 w 121"/>
                <a:gd name="T33" fmla="*/ 76 h 91"/>
                <a:gd name="T34" fmla="*/ 57 w 121"/>
                <a:gd name="T35" fmla="*/ 69 h 91"/>
                <a:gd name="T36" fmla="*/ 66 w 121"/>
                <a:gd name="T37" fmla="*/ 65 h 91"/>
                <a:gd name="T38" fmla="*/ 71 w 121"/>
                <a:gd name="T39" fmla="*/ 63 h 91"/>
                <a:gd name="T40" fmla="*/ 75 w 121"/>
                <a:gd name="T41" fmla="*/ 61 h 91"/>
                <a:gd name="T42" fmla="*/ 90 w 121"/>
                <a:gd name="T43" fmla="*/ 51 h 91"/>
                <a:gd name="T44" fmla="*/ 113 w 121"/>
                <a:gd name="T45" fmla="*/ 36 h 91"/>
                <a:gd name="T46" fmla="*/ 121 w 121"/>
                <a:gd name="T47" fmla="*/ 30 h 91"/>
                <a:gd name="T48" fmla="*/ 114 w 121"/>
                <a:gd name="T49" fmla="*/ 38 h 91"/>
                <a:gd name="T50" fmla="*/ 95 w 121"/>
                <a:gd name="T51" fmla="*/ 57 h 91"/>
                <a:gd name="T52" fmla="*/ 80 w 121"/>
                <a:gd name="T53" fmla="*/ 68 h 91"/>
                <a:gd name="T54" fmla="*/ 76 w 121"/>
                <a:gd name="T55" fmla="*/ 71 h 91"/>
                <a:gd name="T56" fmla="*/ 71 w 121"/>
                <a:gd name="T57" fmla="*/ 74 h 91"/>
                <a:gd name="T58" fmla="*/ 62 w 121"/>
                <a:gd name="T59" fmla="*/ 79 h 91"/>
                <a:gd name="T60" fmla="*/ 41 w 121"/>
                <a:gd name="T61" fmla="*/ 87 h 91"/>
                <a:gd name="T62" fmla="*/ 29 w 121"/>
                <a:gd name="T63" fmla="*/ 90 h 91"/>
                <a:gd name="T64" fmla="*/ 16 w 121"/>
                <a:gd name="T65" fmla="*/ 91 h 91"/>
                <a:gd name="T66" fmla="*/ 9 w 121"/>
                <a:gd name="T67" fmla="*/ 88 h 91"/>
                <a:gd name="T68" fmla="*/ 5 w 121"/>
                <a:gd name="T69" fmla="*/ 85 h 91"/>
                <a:gd name="T70" fmla="*/ 4 w 121"/>
                <a:gd name="T71" fmla="*/ 84 h 91"/>
                <a:gd name="T72" fmla="*/ 4 w 121"/>
                <a:gd name="T73" fmla="*/ 84 h 91"/>
                <a:gd name="T74" fmla="*/ 3 w 121"/>
                <a:gd name="T75" fmla="*/ 83 h 91"/>
                <a:gd name="T76" fmla="*/ 3 w 121"/>
                <a:gd name="T77" fmla="*/ 83 h 91"/>
                <a:gd name="T78" fmla="*/ 3 w 121"/>
                <a:gd name="T79" fmla="*/ 83 h 91"/>
                <a:gd name="T80" fmla="*/ 3 w 121"/>
                <a:gd name="T81" fmla="*/ 83 h 91"/>
                <a:gd name="T82" fmla="*/ 2 w 121"/>
                <a:gd name="T83" fmla="*/ 82 h 91"/>
                <a:gd name="T84" fmla="*/ 0 w 121"/>
                <a:gd name="T85" fmla="*/ 74 h 91"/>
                <a:gd name="T86" fmla="*/ 2 w 121"/>
                <a:gd name="T87" fmla="*/ 66 h 91"/>
                <a:gd name="T88" fmla="*/ 8 w 121"/>
                <a:gd name="T89" fmla="*/ 55 h 91"/>
                <a:gd name="T90" fmla="*/ 15 w 121"/>
                <a:gd name="T91" fmla="*/ 47 h 91"/>
                <a:gd name="T92" fmla="*/ 30 w 121"/>
                <a:gd name="T93" fmla="*/ 32 h 91"/>
                <a:gd name="T94" fmla="*/ 45 w 121"/>
                <a:gd name="T95" fmla="*/ 21 h 91"/>
                <a:gd name="T96" fmla="*/ 67 w 121"/>
                <a:gd name="T97" fmla="*/ 5 h 91"/>
                <a:gd name="T98" fmla="*/ 76 w 121"/>
                <a:gd name="T9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 h="91">
                  <a:moveTo>
                    <a:pt x="76" y="0"/>
                  </a:moveTo>
                  <a:cubicBezTo>
                    <a:pt x="76" y="0"/>
                    <a:pt x="74" y="2"/>
                    <a:pt x="69" y="7"/>
                  </a:cubicBezTo>
                  <a:cubicBezTo>
                    <a:pt x="64" y="12"/>
                    <a:pt x="57" y="18"/>
                    <a:pt x="49" y="26"/>
                  </a:cubicBezTo>
                  <a:cubicBezTo>
                    <a:pt x="45" y="30"/>
                    <a:pt x="41" y="34"/>
                    <a:pt x="37" y="39"/>
                  </a:cubicBezTo>
                  <a:cubicBezTo>
                    <a:pt x="32" y="43"/>
                    <a:pt x="28" y="48"/>
                    <a:pt x="23" y="54"/>
                  </a:cubicBezTo>
                  <a:cubicBezTo>
                    <a:pt x="19" y="59"/>
                    <a:pt x="14" y="65"/>
                    <a:pt x="13" y="70"/>
                  </a:cubicBezTo>
                  <a:cubicBezTo>
                    <a:pt x="12" y="73"/>
                    <a:pt x="12" y="74"/>
                    <a:pt x="13" y="76"/>
                  </a:cubicBezTo>
                  <a:cubicBezTo>
                    <a:pt x="13" y="76"/>
                    <a:pt x="13" y="76"/>
                    <a:pt x="13" y="77"/>
                  </a:cubicBezTo>
                  <a:cubicBezTo>
                    <a:pt x="13" y="77"/>
                    <a:pt x="13" y="77"/>
                    <a:pt x="13" y="77"/>
                  </a:cubicBezTo>
                  <a:cubicBezTo>
                    <a:pt x="13" y="77"/>
                    <a:pt x="13" y="77"/>
                    <a:pt x="13" y="77"/>
                  </a:cubicBezTo>
                  <a:cubicBezTo>
                    <a:pt x="13" y="77"/>
                    <a:pt x="13" y="77"/>
                    <a:pt x="13" y="77"/>
                  </a:cubicBezTo>
                  <a:cubicBezTo>
                    <a:pt x="13" y="77"/>
                    <a:pt x="13" y="77"/>
                    <a:pt x="13" y="77"/>
                  </a:cubicBezTo>
                  <a:cubicBezTo>
                    <a:pt x="13" y="77"/>
                    <a:pt x="13" y="77"/>
                    <a:pt x="13" y="77"/>
                  </a:cubicBezTo>
                  <a:cubicBezTo>
                    <a:pt x="14" y="77"/>
                    <a:pt x="14" y="78"/>
                    <a:pt x="14" y="77"/>
                  </a:cubicBezTo>
                  <a:cubicBezTo>
                    <a:pt x="14" y="77"/>
                    <a:pt x="14" y="78"/>
                    <a:pt x="14" y="78"/>
                  </a:cubicBezTo>
                  <a:cubicBezTo>
                    <a:pt x="15" y="78"/>
                    <a:pt x="16" y="78"/>
                    <a:pt x="18" y="79"/>
                  </a:cubicBezTo>
                  <a:cubicBezTo>
                    <a:pt x="23" y="79"/>
                    <a:pt x="31" y="78"/>
                    <a:pt x="37" y="76"/>
                  </a:cubicBezTo>
                  <a:cubicBezTo>
                    <a:pt x="44" y="74"/>
                    <a:pt x="51" y="72"/>
                    <a:pt x="57" y="69"/>
                  </a:cubicBezTo>
                  <a:cubicBezTo>
                    <a:pt x="60" y="68"/>
                    <a:pt x="64" y="66"/>
                    <a:pt x="66" y="65"/>
                  </a:cubicBezTo>
                  <a:cubicBezTo>
                    <a:pt x="68" y="64"/>
                    <a:pt x="70" y="63"/>
                    <a:pt x="71" y="63"/>
                  </a:cubicBezTo>
                  <a:cubicBezTo>
                    <a:pt x="72" y="62"/>
                    <a:pt x="74" y="61"/>
                    <a:pt x="75" y="61"/>
                  </a:cubicBezTo>
                  <a:cubicBezTo>
                    <a:pt x="81" y="57"/>
                    <a:pt x="86" y="54"/>
                    <a:pt x="90" y="51"/>
                  </a:cubicBezTo>
                  <a:cubicBezTo>
                    <a:pt x="100" y="45"/>
                    <a:pt x="107" y="40"/>
                    <a:pt x="113" y="36"/>
                  </a:cubicBezTo>
                  <a:cubicBezTo>
                    <a:pt x="118" y="32"/>
                    <a:pt x="121" y="30"/>
                    <a:pt x="121" y="30"/>
                  </a:cubicBezTo>
                  <a:cubicBezTo>
                    <a:pt x="121" y="30"/>
                    <a:pt x="119" y="33"/>
                    <a:pt x="114" y="38"/>
                  </a:cubicBezTo>
                  <a:cubicBezTo>
                    <a:pt x="110" y="42"/>
                    <a:pt x="103" y="49"/>
                    <a:pt x="95" y="57"/>
                  </a:cubicBezTo>
                  <a:cubicBezTo>
                    <a:pt x="90" y="61"/>
                    <a:pt x="85" y="65"/>
                    <a:pt x="80" y="68"/>
                  </a:cubicBezTo>
                  <a:cubicBezTo>
                    <a:pt x="78" y="69"/>
                    <a:pt x="77" y="70"/>
                    <a:pt x="76" y="71"/>
                  </a:cubicBezTo>
                  <a:cubicBezTo>
                    <a:pt x="74" y="72"/>
                    <a:pt x="73" y="73"/>
                    <a:pt x="71" y="74"/>
                  </a:cubicBezTo>
                  <a:cubicBezTo>
                    <a:pt x="68" y="76"/>
                    <a:pt x="65" y="77"/>
                    <a:pt x="62" y="79"/>
                  </a:cubicBezTo>
                  <a:cubicBezTo>
                    <a:pt x="55" y="82"/>
                    <a:pt x="48" y="85"/>
                    <a:pt x="41" y="87"/>
                  </a:cubicBezTo>
                  <a:cubicBezTo>
                    <a:pt x="37" y="88"/>
                    <a:pt x="33" y="89"/>
                    <a:pt x="29" y="90"/>
                  </a:cubicBezTo>
                  <a:cubicBezTo>
                    <a:pt x="25" y="91"/>
                    <a:pt x="21" y="91"/>
                    <a:pt x="16" y="91"/>
                  </a:cubicBezTo>
                  <a:cubicBezTo>
                    <a:pt x="14" y="90"/>
                    <a:pt x="11" y="90"/>
                    <a:pt x="9" y="88"/>
                  </a:cubicBezTo>
                  <a:cubicBezTo>
                    <a:pt x="7" y="87"/>
                    <a:pt x="6" y="87"/>
                    <a:pt x="5" y="85"/>
                  </a:cubicBezTo>
                  <a:cubicBezTo>
                    <a:pt x="4" y="85"/>
                    <a:pt x="4" y="85"/>
                    <a:pt x="4" y="84"/>
                  </a:cubicBezTo>
                  <a:cubicBezTo>
                    <a:pt x="4" y="84"/>
                    <a:pt x="4" y="84"/>
                    <a:pt x="4" y="84"/>
                  </a:cubicBezTo>
                  <a:cubicBezTo>
                    <a:pt x="3" y="83"/>
                    <a:pt x="3" y="83"/>
                    <a:pt x="3" y="83"/>
                  </a:cubicBezTo>
                  <a:cubicBezTo>
                    <a:pt x="3" y="83"/>
                    <a:pt x="3" y="83"/>
                    <a:pt x="3" y="83"/>
                  </a:cubicBezTo>
                  <a:cubicBezTo>
                    <a:pt x="3" y="83"/>
                    <a:pt x="3" y="83"/>
                    <a:pt x="3" y="83"/>
                  </a:cubicBezTo>
                  <a:cubicBezTo>
                    <a:pt x="3" y="83"/>
                    <a:pt x="3" y="83"/>
                    <a:pt x="3" y="83"/>
                  </a:cubicBezTo>
                  <a:cubicBezTo>
                    <a:pt x="3" y="82"/>
                    <a:pt x="3" y="82"/>
                    <a:pt x="2" y="82"/>
                  </a:cubicBezTo>
                  <a:cubicBezTo>
                    <a:pt x="1" y="79"/>
                    <a:pt x="0" y="76"/>
                    <a:pt x="0" y="74"/>
                  </a:cubicBezTo>
                  <a:cubicBezTo>
                    <a:pt x="0" y="71"/>
                    <a:pt x="1" y="68"/>
                    <a:pt x="2" y="66"/>
                  </a:cubicBezTo>
                  <a:cubicBezTo>
                    <a:pt x="3" y="62"/>
                    <a:pt x="5" y="58"/>
                    <a:pt x="8" y="55"/>
                  </a:cubicBezTo>
                  <a:cubicBezTo>
                    <a:pt x="10" y="52"/>
                    <a:pt x="13" y="49"/>
                    <a:pt x="15" y="47"/>
                  </a:cubicBezTo>
                  <a:cubicBezTo>
                    <a:pt x="20" y="41"/>
                    <a:pt x="25" y="37"/>
                    <a:pt x="30" y="32"/>
                  </a:cubicBezTo>
                  <a:cubicBezTo>
                    <a:pt x="35" y="28"/>
                    <a:pt x="40" y="24"/>
                    <a:pt x="45" y="21"/>
                  </a:cubicBezTo>
                  <a:cubicBezTo>
                    <a:pt x="54" y="14"/>
                    <a:pt x="62" y="9"/>
                    <a:pt x="67" y="5"/>
                  </a:cubicBezTo>
                  <a:cubicBezTo>
                    <a:pt x="73" y="1"/>
                    <a:pt x="76" y="0"/>
                    <a:pt x="76"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íślïďê"/>
            <p:cNvSpPr/>
            <p:nvPr/>
          </p:nvSpPr>
          <p:spPr bwMode="auto">
            <a:xfrm>
              <a:off x="2922" y="7695"/>
              <a:ext cx="54" cy="105"/>
            </a:xfrm>
            <a:custGeom>
              <a:avLst/>
              <a:gdLst>
                <a:gd name="T0" fmla="*/ 20 w 65"/>
                <a:gd name="T1" fmla="*/ 0 h 128"/>
                <a:gd name="T2" fmla="*/ 16 w 65"/>
                <a:gd name="T3" fmla="*/ 10 h 128"/>
                <a:gd name="T4" fmla="*/ 12 w 65"/>
                <a:gd name="T5" fmla="*/ 22 h 128"/>
                <a:gd name="T6" fmla="*/ 9 w 65"/>
                <a:gd name="T7" fmla="*/ 38 h 128"/>
                <a:gd name="T8" fmla="*/ 9 w 65"/>
                <a:gd name="T9" fmla="*/ 57 h 128"/>
                <a:gd name="T10" fmla="*/ 12 w 65"/>
                <a:gd name="T11" fmla="*/ 77 h 128"/>
                <a:gd name="T12" fmla="*/ 18 w 65"/>
                <a:gd name="T13" fmla="*/ 99 h 128"/>
                <a:gd name="T14" fmla="*/ 30 w 65"/>
                <a:gd name="T15" fmla="*/ 114 h 128"/>
                <a:gd name="T16" fmla="*/ 37 w 65"/>
                <a:gd name="T17" fmla="*/ 115 h 128"/>
                <a:gd name="T18" fmla="*/ 38 w 65"/>
                <a:gd name="T19" fmla="*/ 114 h 128"/>
                <a:gd name="T20" fmla="*/ 39 w 65"/>
                <a:gd name="T21" fmla="*/ 111 h 128"/>
                <a:gd name="T22" fmla="*/ 39 w 65"/>
                <a:gd name="T23" fmla="*/ 89 h 128"/>
                <a:gd name="T24" fmla="*/ 38 w 65"/>
                <a:gd name="T25" fmla="*/ 77 h 128"/>
                <a:gd name="T26" fmla="*/ 39 w 65"/>
                <a:gd name="T27" fmla="*/ 71 h 128"/>
                <a:gd name="T28" fmla="*/ 41 w 65"/>
                <a:gd name="T29" fmla="*/ 66 h 128"/>
                <a:gd name="T30" fmla="*/ 47 w 65"/>
                <a:gd name="T31" fmla="*/ 47 h 128"/>
                <a:gd name="T32" fmla="*/ 60 w 65"/>
                <a:gd name="T33" fmla="*/ 21 h 128"/>
                <a:gd name="T34" fmla="*/ 65 w 65"/>
                <a:gd name="T35" fmla="*/ 11 h 128"/>
                <a:gd name="T36" fmla="*/ 54 w 65"/>
                <a:gd name="T37" fmla="*/ 50 h 128"/>
                <a:gd name="T38" fmla="*/ 50 w 65"/>
                <a:gd name="T39" fmla="*/ 68 h 128"/>
                <a:gd name="T40" fmla="*/ 49 w 65"/>
                <a:gd name="T41" fmla="*/ 73 h 128"/>
                <a:gd name="T42" fmla="*/ 49 w 65"/>
                <a:gd name="T43" fmla="*/ 78 h 128"/>
                <a:gd name="T44" fmla="*/ 49 w 65"/>
                <a:gd name="T45" fmla="*/ 88 h 128"/>
                <a:gd name="T46" fmla="*/ 51 w 65"/>
                <a:gd name="T47" fmla="*/ 100 h 128"/>
                <a:gd name="T48" fmla="*/ 51 w 65"/>
                <a:gd name="T49" fmla="*/ 113 h 128"/>
                <a:gd name="T50" fmla="*/ 48 w 65"/>
                <a:gd name="T51" fmla="*/ 120 h 128"/>
                <a:gd name="T52" fmla="*/ 40 w 65"/>
                <a:gd name="T53" fmla="*/ 127 h 128"/>
                <a:gd name="T54" fmla="*/ 24 w 65"/>
                <a:gd name="T55" fmla="*/ 125 h 128"/>
                <a:gd name="T56" fmla="*/ 14 w 65"/>
                <a:gd name="T57" fmla="*/ 115 h 128"/>
                <a:gd name="T58" fmla="*/ 7 w 65"/>
                <a:gd name="T59" fmla="*/ 103 h 128"/>
                <a:gd name="T60" fmla="*/ 1 w 65"/>
                <a:gd name="T61" fmla="*/ 79 h 128"/>
                <a:gd name="T62" fmla="*/ 0 w 65"/>
                <a:gd name="T63" fmla="*/ 57 h 128"/>
                <a:gd name="T64" fmla="*/ 2 w 65"/>
                <a:gd name="T65" fmla="*/ 37 h 128"/>
                <a:gd name="T66" fmla="*/ 13 w 65"/>
                <a:gd name="T67" fmla="*/ 9 h 128"/>
                <a:gd name="T68" fmla="*/ 20 w 65"/>
                <a:gd name="T6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 h="128">
                  <a:moveTo>
                    <a:pt x="20" y="0"/>
                  </a:moveTo>
                  <a:cubicBezTo>
                    <a:pt x="20" y="0"/>
                    <a:pt x="18" y="4"/>
                    <a:pt x="16" y="10"/>
                  </a:cubicBezTo>
                  <a:cubicBezTo>
                    <a:pt x="14" y="14"/>
                    <a:pt x="13" y="18"/>
                    <a:pt x="12" y="22"/>
                  </a:cubicBezTo>
                  <a:cubicBezTo>
                    <a:pt x="11" y="27"/>
                    <a:pt x="10" y="32"/>
                    <a:pt x="9" y="38"/>
                  </a:cubicBezTo>
                  <a:cubicBezTo>
                    <a:pt x="8" y="44"/>
                    <a:pt x="8" y="50"/>
                    <a:pt x="9" y="57"/>
                  </a:cubicBezTo>
                  <a:cubicBezTo>
                    <a:pt x="9" y="63"/>
                    <a:pt x="10" y="70"/>
                    <a:pt x="12" y="77"/>
                  </a:cubicBezTo>
                  <a:cubicBezTo>
                    <a:pt x="13" y="85"/>
                    <a:pt x="15" y="92"/>
                    <a:pt x="18" y="99"/>
                  </a:cubicBezTo>
                  <a:cubicBezTo>
                    <a:pt x="21" y="105"/>
                    <a:pt x="25" y="112"/>
                    <a:pt x="30" y="114"/>
                  </a:cubicBezTo>
                  <a:cubicBezTo>
                    <a:pt x="32" y="115"/>
                    <a:pt x="35" y="116"/>
                    <a:pt x="37" y="115"/>
                  </a:cubicBezTo>
                  <a:cubicBezTo>
                    <a:pt x="38" y="115"/>
                    <a:pt x="38" y="115"/>
                    <a:pt x="38" y="114"/>
                  </a:cubicBezTo>
                  <a:cubicBezTo>
                    <a:pt x="39" y="114"/>
                    <a:pt x="39" y="113"/>
                    <a:pt x="39" y="111"/>
                  </a:cubicBezTo>
                  <a:cubicBezTo>
                    <a:pt x="40" y="105"/>
                    <a:pt x="39" y="97"/>
                    <a:pt x="39" y="89"/>
                  </a:cubicBezTo>
                  <a:cubicBezTo>
                    <a:pt x="38" y="85"/>
                    <a:pt x="38" y="81"/>
                    <a:pt x="38" y="77"/>
                  </a:cubicBezTo>
                  <a:cubicBezTo>
                    <a:pt x="39" y="75"/>
                    <a:pt x="39" y="73"/>
                    <a:pt x="39" y="71"/>
                  </a:cubicBezTo>
                  <a:cubicBezTo>
                    <a:pt x="40" y="69"/>
                    <a:pt x="40" y="68"/>
                    <a:pt x="41" y="66"/>
                  </a:cubicBezTo>
                  <a:cubicBezTo>
                    <a:pt x="43" y="59"/>
                    <a:pt x="45" y="53"/>
                    <a:pt x="47" y="47"/>
                  </a:cubicBezTo>
                  <a:cubicBezTo>
                    <a:pt x="52" y="36"/>
                    <a:pt x="57" y="27"/>
                    <a:pt x="60" y="21"/>
                  </a:cubicBezTo>
                  <a:cubicBezTo>
                    <a:pt x="63" y="15"/>
                    <a:pt x="65" y="11"/>
                    <a:pt x="65" y="11"/>
                  </a:cubicBezTo>
                  <a:cubicBezTo>
                    <a:pt x="65" y="11"/>
                    <a:pt x="61" y="27"/>
                    <a:pt x="54" y="50"/>
                  </a:cubicBezTo>
                  <a:cubicBezTo>
                    <a:pt x="53" y="55"/>
                    <a:pt x="51" y="62"/>
                    <a:pt x="50" y="68"/>
                  </a:cubicBezTo>
                  <a:cubicBezTo>
                    <a:pt x="49" y="70"/>
                    <a:pt x="49" y="72"/>
                    <a:pt x="49" y="73"/>
                  </a:cubicBezTo>
                  <a:cubicBezTo>
                    <a:pt x="49" y="74"/>
                    <a:pt x="49" y="76"/>
                    <a:pt x="49" y="78"/>
                  </a:cubicBezTo>
                  <a:cubicBezTo>
                    <a:pt x="49" y="81"/>
                    <a:pt x="49" y="85"/>
                    <a:pt x="49" y="88"/>
                  </a:cubicBezTo>
                  <a:cubicBezTo>
                    <a:pt x="50" y="92"/>
                    <a:pt x="50" y="96"/>
                    <a:pt x="51" y="100"/>
                  </a:cubicBezTo>
                  <a:cubicBezTo>
                    <a:pt x="51" y="104"/>
                    <a:pt x="51" y="108"/>
                    <a:pt x="51" y="113"/>
                  </a:cubicBezTo>
                  <a:cubicBezTo>
                    <a:pt x="50" y="115"/>
                    <a:pt x="50" y="118"/>
                    <a:pt x="48" y="120"/>
                  </a:cubicBezTo>
                  <a:cubicBezTo>
                    <a:pt x="47" y="123"/>
                    <a:pt x="44" y="126"/>
                    <a:pt x="40" y="127"/>
                  </a:cubicBezTo>
                  <a:cubicBezTo>
                    <a:pt x="35" y="128"/>
                    <a:pt x="29" y="127"/>
                    <a:pt x="24" y="125"/>
                  </a:cubicBezTo>
                  <a:cubicBezTo>
                    <a:pt x="20" y="122"/>
                    <a:pt x="16" y="118"/>
                    <a:pt x="14" y="115"/>
                  </a:cubicBezTo>
                  <a:cubicBezTo>
                    <a:pt x="11" y="111"/>
                    <a:pt x="9" y="107"/>
                    <a:pt x="7" y="103"/>
                  </a:cubicBezTo>
                  <a:cubicBezTo>
                    <a:pt x="4" y="95"/>
                    <a:pt x="3" y="87"/>
                    <a:pt x="1" y="79"/>
                  </a:cubicBezTo>
                  <a:cubicBezTo>
                    <a:pt x="0" y="72"/>
                    <a:pt x="0" y="64"/>
                    <a:pt x="0" y="57"/>
                  </a:cubicBezTo>
                  <a:cubicBezTo>
                    <a:pt x="0" y="50"/>
                    <a:pt x="1" y="43"/>
                    <a:pt x="2" y="37"/>
                  </a:cubicBezTo>
                  <a:cubicBezTo>
                    <a:pt x="5" y="25"/>
                    <a:pt x="10" y="15"/>
                    <a:pt x="13" y="9"/>
                  </a:cubicBezTo>
                  <a:cubicBezTo>
                    <a:pt x="17" y="3"/>
                    <a:pt x="20" y="0"/>
                    <a:pt x="20"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ṩḷïďé"/>
            <p:cNvSpPr/>
            <p:nvPr/>
          </p:nvSpPr>
          <p:spPr bwMode="auto">
            <a:xfrm>
              <a:off x="2965" y="7708"/>
              <a:ext cx="65" cy="141"/>
            </a:xfrm>
            <a:custGeom>
              <a:avLst/>
              <a:gdLst>
                <a:gd name="T0" fmla="*/ 3 w 78"/>
                <a:gd name="T1" fmla="*/ 23 h 171"/>
                <a:gd name="T2" fmla="*/ 3 w 78"/>
                <a:gd name="T3" fmla="*/ 37 h 171"/>
                <a:gd name="T4" fmla="*/ 9 w 78"/>
                <a:gd name="T5" fmla="*/ 74 h 171"/>
                <a:gd name="T6" fmla="*/ 17 w 78"/>
                <a:gd name="T7" fmla="*/ 97 h 171"/>
                <a:gd name="T8" fmla="*/ 30 w 78"/>
                <a:gd name="T9" fmla="*/ 121 h 171"/>
                <a:gd name="T10" fmla="*/ 48 w 78"/>
                <a:gd name="T11" fmla="*/ 145 h 171"/>
                <a:gd name="T12" fmla="*/ 58 w 78"/>
                <a:gd name="T13" fmla="*/ 155 h 171"/>
                <a:gd name="T14" fmla="*/ 63 w 78"/>
                <a:gd name="T15" fmla="*/ 158 h 171"/>
                <a:gd name="T16" fmla="*/ 64 w 78"/>
                <a:gd name="T17" fmla="*/ 159 h 171"/>
                <a:gd name="T18" fmla="*/ 64 w 78"/>
                <a:gd name="T19" fmla="*/ 159 h 171"/>
                <a:gd name="T20" fmla="*/ 64 w 78"/>
                <a:gd name="T21" fmla="*/ 159 h 171"/>
                <a:gd name="T22" fmla="*/ 64 w 78"/>
                <a:gd name="T23" fmla="*/ 159 h 171"/>
                <a:gd name="T24" fmla="*/ 64 w 78"/>
                <a:gd name="T25" fmla="*/ 159 h 171"/>
                <a:gd name="T26" fmla="*/ 65 w 78"/>
                <a:gd name="T27" fmla="*/ 158 h 171"/>
                <a:gd name="T28" fmla="*/ 65 w 78"/>
                <a:gd name="T29" fmla="*/ 158 h 171"/>
                <a:gd name="T30" fmla="*/ 65 w 78"/>
                <a:gd name="T31" fmla="*/ 158 h 171"/>
                <a:gd name="T32" fmla="*/ 65 w 78"/>
                <a:gd name="T33" fmla="*/ 158 h 171"/>
                <a:gd name="T34" fmla="*/ 65 w 78"/>
                <a:gd name="T35" fmla="*/ 158 h 171"/>
                <a:gd name="T36" fmla="*/ 65 w 78"/>
                <a:gd name="T37" fmla="*/ 156 h 171"/>
                <a:gd name="T38" fmla="*/ 66 w 78"/>
                <a:gd name="T39" fmla="*/ 149 h 171"/>
                <a:gd name="T40" fmla="*/ 64 w 78"/>
                <a:gd name="T41" fmla="*/ 134 h 171"/>
                <a:gd name="T42" fmla="*/ 60 w 78"/>
                <a:gd name="T43" fmla="*/ 104 h 171"/>
                <a:gd name="T44" fmla="*/ 58 w 78"/>
                <a:gd name="T45" fmla="*/ 90 h 171"/>
                <a:gd name="T46" fmla="*/ 58 w 78"/>
                <a:gd name="T47" fmla="*/ 86 h 171"/>
                <a:gd name="T48" fmla="*/ 58 w 78"/>
                <a:gd name="T49" fmla="*/ 85 h 171"/>
                <a:gd name="T50" fmla="*/ 57 w 78"/>
                <a:gd name="T51" fmla="*/ 83 h 171"/>
                <a:gd name="T52" fmla="*/ 57 w 78"/>
                <a:gd name="T53" fmla="*/ 76 h 171"/>
                <a:gd name="T54" fmla="*/ 59 w 78"/>
                <a:gd name="T55" fmla="*/ 50 h 171"/>
                <a:gd name="T56" fmla="*/ 64 w 78"/>
                <a:gd name="T57" fmla="*/ 29 h 171"/>
                <a:gd name="T58" fmla="*/ 69 w 78"/>
                <a:gd name="T59" fmla="*/ 13 h 171"/>
                <a:gd name="T60" fmla="*/ 74 w 78"/>
                <a:gd name="T61" fmla="*/ 4 h 171"/>
                <a:gd name="T62" fmla="*/ 76 w 78"/>
                <a:gd name="T63" fmla="*/ 0 h 171"/>
                <a:gd name="T64" fmla="*/ 72 w 78"/>
                <a:gd name="T65" fmla="*/ 14 h 171"/>
                <a:gd name="T66" fmla="*/ 68 w 78"/>
                <a:gd name="T67" fmla="*/ 30 h 171"/>
                <a:gd name="T68" fmla="*/ 66 w 78"/>
                <a:gd name="T69" fmla="*/ 51 h 171"/>
                <a:gd name="T70" fmla="*/ 66 w 78"/>
                <a:gd name="T71" fmla="*/ 75 h 171"/>
                <a:gd name="T72" fmla="*/ 67 w 78"/>
                <a:gd name="T73" fmla="*/ 82 h 171"/>
                <a:gd name="T74" fmla="*/ 67 w 78"/>
                <a:gd name="T75" fmla="*/ 84 h 171"/>
                <a:gd name="T76" fmla="*/ 67 w 78"/>
                <a:gd name="T77" fmla="*/ 85 h 171"/>
                <a:gd name="T78" fmla="*/ 68 w 78"/>
                <a:gd name="T79" fmla="*/ 89 h 171"/>
                <a:gd name="T80" fmla="*/ 70 w 78"/>
                <a:gd name="T81" fmla="*/ 103 h 171"/>
                <a:gd name="T82" fmla="*/ 76 w 78"/>
                <a:gd name="T83" fmla="*/ 132 h 171"/>
                <a:gd name="T84" fmla="*/ 77 w 78"/>
                <a:gd name="T85" fmla="*/ 148 h 171"/>
                <a:gd name="T86" fmla="*/ 77 w 78"/>
                <a:gd name="T87" fmla="*/ 157 h 171"/>
                <a:gd name="T88" fmla="*/ 76 w 78"/>
                <a:gd name="T89" fmla="*/ 162 h 171"/>
                <a:gd name="T90" fmla="*/ 72 w 78"/>
                <a:gd name="T91" fmla="*/ 168 h 171"/>
                <a:gd name="T92" fmla="*/ 70 w 78"/>
                <a:gd name="T93" fmla="*/ 169 h 171"/>
                <a:gd name="T94" fmla="*/ 68 w 78"/>
                <a:gd name="T95" fmla="*/ 170 h 171"/>
                <a:gd name="T96" fmla="*/ 67 w 78"/>
                <a:gd name="T97" fmla="*/ 170 h 171"/>
                <a:gd name="T98" fmla="*/ 67 w 78"/>
                <a:gd name="T99" fmla="*/ 170 h 171"/>
                <a:gd name="T100" fmla="*/ 66 w 78"/>
                <a:gd name="T101" fmla="*/ 170 h 171"/>
                <a:gd name="T102" fmla="*/ 65 w 78"/>
                <a:gd name="T103" fmla="*/ 170 h 171"/>
                <a:gd name="T104" fmla="*/ 65 w 78"/>
                <a:gd name="T105" fmla="*/ 170 h 171"/>
                <a:gd name="T106" fmla="*/ 65 w 78"/>
                <a:gd name="T107" fmla="*/ 170 h 171"/>
                <a:gd name="T108" fmla="*/ 58 w 78"/>
                <a:gd name="T109" fmla="*/ 169 h 171"/>
                <a:gd name="T110" fmla="*/ 50 w 78"/>
                <a:gd name="T111" fmla="*/ 164 h 171"/>
                <a:gd name="T112" fmla="*/ 39 w 78"/>
                <a:gd name="T113" fmla="*/ 153 h 171"/>
                <a:gd name="T114" fmla="*/ 21 w 78"/>
                <a:gd name="T115" fmla="*/ 127 h 171"/>
                <a:gd name="T116" fmla="*/ 9 w 78"/>
                <a:gd name="T117" fmla="*/ 101 h 171"/>
                <a:gd name="T118" fmla="*/ 5 w 78"/>
                <a:gd name="T119" fmla="*/ 88 h 171"/>
                <a:gd name="T120" fmla="*/ 3 w 78"/>
                <a:gd name="T121" fmla="*/ 76 h 171"/>
                <a:gd name="T122" fmla="*/ 1 w 78"/>
                <a:gd name="T123" fmla="*/ 37 h 171"/>
                <a:gd name="T124" fmla="*/ 3 w 78"/>
                <a:gd name="T125" fmla="*/ 2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 h="171">
                  <a:moveTo>
                    <a:pt x="3" y="23"/>
                  </a:moveTo>
                  <a:cubicBezTo>
                    <a:pt x="3" y="23"/>
                    <a:pt x="3" y="28"/>
                    <a:pt x="3" y="37"/>
                  </a:cubicBezTo>
                  <a:cubicBezTo>
                    <a:pt x="4" y="47"/>
                    <a:pt x="6" y="59"/>
                    <a:pt x="9" y="74"/>
                  </a:cubicBezTo>
                  <a:cubicBezTo>
                    <a:pt x="11" y="82"/>
                    <a:pt x="14" y="89"/>
                    <a:pt x="17" y="97"/>
                  </a:cubicBezTo>
                  <a:cubicBezTo>
                    <a:pt x="21" y="105"/>
                    <a:pt x="25" y="113"/>
                    <a:pt x="30" y="121"/>
                  </a:cubicBezTo>
                  <a:cubicBezTo>
                    <a:pt x="35" y="130"/>
                    <a:pt x="41" y="138"/>
                    <a:pt x="48" y="145"/>
                  </a:cubicBezTo>
                  <a:cubicBezTo>
                    <a:pt x="51" y="149"/>
                    <a:pt x="54" y="152"/>
                    <a:pt x="58" y="155"/>
                  </a:cubicBezTo>
                  <a:cubicBezTo>
                    <a:pt x="60" y="156"/>
                    <a:pt x="61" y="158"/>
                    <a:pt x="63" y="158"/>
                  </a:cubicBezTo>
                  <a:cubicBezTo>
                    <a:pt x="64" y="158"/>
                    <a:pt x="64" y="159"/>
                    <a:pt x="64" y="159"/>
                  </a:cubicBezTo>
                  <a:cubicBezTo>
                    <a:pt x="64" y="159"/>
                    <a:pt x="64" y="159"/>
                    <a:pt x="64" y="159"/>
                  </a:cubicBezTo>
                  <a:cubicBezTo>
                    <a:pt x="64" y="159"/>
                    <a:pt x="64" y="159"/>
                    <a:pt x="64" y="159"/>
                  </a:cubicBezTo>
                  <a:cubicBezTo>
                    <a:pt x="64" y="159"/>
                    <a:pt x="65" y="158"/>
                    <a:pt x="64" y="159"/>
                  </a:cubicBezTo>
                  <a:cubicBezTo>
                    <a:pt x="64" y="159"/>
                    <a:pt x="64" y="159"/>
                    <a:pt x="64" y="159"/>
                  </a:cubicBezTo>
                  <a:cubicBezTo>
                    <a:pt x="65" y="158"/>
                    <a:pt x="65" y="158"/>
                    <a:pt x="65" y="158"/>
                  </a:cubicBezTo>
                  <a:cubicBezTo>
                    <a:pt x="65" y="158"/>
                    <a:pt x="65" y="158"/>
                    <a:pt x="65" y="158"/>
                  </a:cubicBezTo>
                  <a:cubicBezTo>
                    <a:pt x="65" y="158"/>
                    <a:pt x="65" y="158"/>
                    <a:pt x="65" y="158"/>
                  </a:cubicBezTo>
                  <a:cubicBezTo>
                    <a:pt x="65" y="158"/>
                    <a:pt x="65" y="158"/>
                    <a:pt x="65" y="158"/>
                  </a:cubicBezTo>
                  <a:cubicBezTo>
                    <a:pt x="64" y="158"/>
                    <a:pt x="65" y="158"/>
                    <a:pt x="65" y="158"/>
                  </a:cubicBezTo>
                  <a:cubicBezTo>
                    <a:pt x="65" y="157"/>
                    <a:pt x="65" y="157"/>
                    <a:pt x="65" y="156"/>
                  </a:cubicBezTo>
                  <a:cubicBezTo>
                    <a:pt x="66" y="154"/>
                    <a:pt x="66" y="151"/>
                    <a:pt x="66" y="149"/>
                  </a:cubicBezTo>
                  <a:cubicBezTo>
                    <a:pt x="65" y="144"/>
                    <a:pt x="65" y="139"/>
                    <a:pt x="64" y="134"/>
                  </a:cubicBezTo>
                  <a:cubicBezTo>
                    <a:pt x="63" y="124"/>
                    <a:pt x="61" y="114"/>
                    <a:pt x="60" y="104"/>
                  </a:cubicBezTo>
                  <a:cubicBezTo>
                    <a:pt x="59" y="99"/>
                    <a:pt x="58" y="95"/>
                    <a:pt x="58" y="90"/>
                  </a:cubicBezTo>
                  <a:cubicBezTo>
                    <a:pt x="58" y="86"/>
                    <a:pt x="58" y="86"/>
                    <a:pt x="58" y="86"/>
                  </a:cubicBezTo>
                  <a:cubicBezTo>
                    <a:pt x="58" y="85"/>
                    <a:pt x="58" y="85"/>
                    <a:pt x="58" y="85"/>
                  </a:cubicBezTo>
                  <a:cubicBezTo>
                    <a:pt x="57" y="83"/>
                    <a:pt x="57" y="83"/>
                    <a:pt x="57" y="83"/>
                  </a:cubicBezTo>
                  <a:cubicBezTo>
                    <a:pt x="57" y="81"/>
                    <a:pt x="57" y="78"/>
                    <a:pt x="57" y="76"/>
                  </a:cubicBezTo>
                  <a:cubicBezTo>
                    <a:pt x="57" y="67"/>
                    <a:pt x="58" y="58"/>
                    <a:pt x="59" y="50"/>
                  </a:cubicBezTo>
                  <a:cubicBezTo>
                    <a:pt x="60" y="42"/>
                    <a:pt x="62" y="35"/>
                    <a:pt x="64" y="29"/>
                  </a:cubicBezTo>
                  <a:cubicBezTo>
                    <a:pt x="65" y="23"/>
                    <a:pt x="67" y="18"/>
                    <a:pt x="69" y="13"/>
                  </a:cubicBezTo>
                  <a:cubicBezTo>
                    <a:pt x="71" y="9"/>
                    <a:pt x="73" y="6"/>
                    <a:pt x="74" y="4"/>
                  </a:cubicBezTo>
                  <a:cubicBezTo>
                    <a:pt x="75" y="1"/>
                    <a:pt x="76" y="0"/>
                    <a:pt x="76" y="0"/>
                  </a:cubicBezTo>
                  <a:cubicBezTo>
                    <a:pt x="76" y="0"/>
                    <a:pt x="74" y="5"/>
                    <a:pt x="72" y="14"/>
                  </a:cubicBezTo>
                  <a:cubicBezTo>
                    <a:pt x="70" y="18"/>
                    <a:pt x="69" y="24"/>
                    <a:pt x="68" y="30"/>
                  </a:cubicBezTo>
                  <a:cubicBezTo>
                    <a:pt x="67" y="36"/>
                    <a:pt x="66" y="43"/>
                    <a:pt x="66" y="51"/>
                  </a:cubicBezTo>
                  <a:cubicBezTo>
                    <a:pt x="65" y="58"/>
                    <a:pt x="65" y="67"/>
                    <a:pt x="66" y="75"/>
                  </a:cubicBezTo>
                  <a:cubicBezTo>
                    <a:pt x="66" y="77"/>
                    <a:pt x="67" y="80"/>
                    <a:pt x="67" y="82"/>
                  </a:cubicBezTo>
                  <a:cubicBezTo>
                    <a:pt x="67" y="84"/>
                    <a:pt x="67" y="84"/>
                    <a:pt x="67" y="84"/>
                  </a:cubicBezTo>
                  <a:cubicBezTo>
                    <a:pt x="67" y="85"/>
                    <a:pt x="67" y="85"/>
                    <a:pt x="67" y="85"/>
                  </a:cubicBezTo>
                  <a:cubicBezTo>
                    <a:pt x="68" y="89"/>
                    <a:pt x="68" y="89"/>
                    <a:pt x="68" y="89"/>
                  </a:cubicBezTo>
                  <a:cubicBezTo>
                    <a:pt x="69" y="93"/>
                    <a:pt x="69" y="98"/>
                    <a:pt x="70" y="103"/>
                  </a:cubicBezTo>
                  <a:cubicBezTo>
                    <a:pt x="72" y="112"/>
                    <a:pt x="74" y="122"/>
                    <a:pt x="76" y="132"/>
                  </a:cubicBezTo>
                  <a:cubicBezTo>
                    <a:pt x="76" y="138"/>
                    <a:pt x="77" y="143"/>
                    <a:pt x="77" y="148"/>
                  </a:cubicBezTo>
                  <a:cubicBezTo>
                    <a:pt x="78" y="151"/>
                    <a:pt x="78" y="154"/>
                    <a:pt x="77" y="157"/>
                  </a:cubicBezTo>
                  <a:cubicBezTo>
                    <a:pt x="77" y="159"/>
                    <a:pt x="77" y="161"/>
                    <a:pt x="76" y="162"/>
                  </a:cubicBezTo>
                  <a:cubicBezTo>
                    <a:pt x="75" y="164"/>
                    <a:pt x="74" y="167"/>
                    <a:pt x="72" y="168"/>
                  </a:cubicBezTo>
                  <a:cubicBezTo>
                    <a:pt x="71" y="168"/>
                    <a:pt x="71" y="169"/>
                    <a:pt x="70" y="169"/>
                  </a:cubicBezTo>
                  <a:cubicBezTo>
                    <a:pt x="69" y="169"/>
                    <a:pt x="69" y="170"/>
                    <a:pt x="68" y="170"/>
                  </a:cubicBezTo>
                  <a:cubicBezTo>
                    <a:pt x="67" y="170"/>
                    <a:pt x="67" y="170"/>
                    <a:pt x="67" y="170"/>
                  </a:cubicBezTo>
                  <a:cubicBezTo>
                    <a:pt x="67" y="170"/>
                    <a:pt x="67" y="170"/>
                    <a:pt x="67" y="170"/>
                  </a:cubicBezTo>
                  <a:cubicBezTo>
                    <a:pt x="66" y="170"/>
                    <a:pt x="66" y="170"/>
                    <a:pt x="66" y="170"/>
                  </a:cubicBezTo>
                  <a:cubicBezTo>
                    <a:pt x="65" y="171"/>
                    <a:pt x="66" y="170"/>
                    <a:pt x="65" y="170"/>
                  </a:cubicBezTo>
                  <a:cubicBezTo>
                    <a:pt x="65" y="170"/>
                    <a:pt x="65" y="170"/>
                    <a:pt x="65" y="170"/>
                  </a:cubicBezTo>
                  <a:cubicBezTo>
                    <a:pt x="65" y="170"/>
                    <a:pt x="65" y="170"/>
                    <a:pt x="65" y="170"/>
                  </a:cubicBezTo>
                  <a:cubicBezTo>
                    <a:pt x="62" y="171"/>
                    <a:pt x="60" y="170"/>
                    <a:pt x="58" y="169"/>
                  </a:cubicBezTo>
                  <a:cubicBezTo>
                    <a:pt x="55" y="168"/>
                    <a:pt x="53" y="166"/>
                    <a:pt x="50" y="164"/>
                  </a:cubicBezTo>
                  <a:cubicBezTo>
                    <a:pt x="46" y="161"/>
                    <a:pt x="42" y="157"/>
                    <a:pt x="39" y="153"/>
                  </a:cubicBezTo>
                  <a:cubicBezTo>
                    <a:pt x="32" y="144"/>
                    <a:pt x="26" y="136"/>
                    <a:pt x="21" y="127"/>
                  </a:cubicBezTo>
                  <a:cubicBezTo>
                    <a:pt x="16" y="118"/>
                    <a:pt x="12" y="109"/>
                    <a:pt x="9" y="101"/>
                  </a:cubicBezTo>
                  <a:cubicBezTo>
                    <a:pt x="7" y="96"/>
                    <a:pt x="6" y="92"/>
                    <a:pt x="5" y="88"/>
                  </a:cubicBezTo>
                  <a:cubicBezTo>
                    <a:pt x="4" y="84"/>
                    <a:pt x="3" y="80"/>
                    <a:pt x="3" y="76"/>
                  </a:cubicBezTo>
                  <a:cubicBezTo>
                    <a:pt x="0" y="60"/>
                    <a:pt x="0" y="47"/>
                    <a:pt x="1" y="37"/>
                  </a:cubicBezTo>
                  <a:cubicBezTo>
                    <a:pt x="2" y="28"/>
                    <a:pt x="3" y="23"/>
                    <a:pt x="3" y="23"/>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ïṡḻîdê"/>
            <p:cNvSpPr/>
            <p:nvPr/>
          </p:nvSpPr>
          <p:spPr bwMode="auto">
            <a:xfrm>
              <a:off x="3333" y="7309"/>
              <a:ext cx="11" cy="11"/>
            </a:xfrm>
            <a:custGeom>
              <a:avLst/>
              <a:gdLst>
                <a:gd name="T0" fmla="*/ 13 w 13"/>
                <a:gd name="T1" fmla="*/ 6 h 13"/>
                <a:gd name="T2" fmla="*/ 7 w 13"/>
                <a:gd name="T3" fmla="*/ 12 h 13"/>
                <a:gd name="T4" fmla="*/ 1 w 13"/>
                <a:gd name="T5" fmla="*/ 7 h 13"/>
                <a:gd name="T6" fmla="*/ 6 w 13"/>
                <a:gd name="T7" fmla="*/ 0 h 13"/>
                <a:gd name="T8" fmla="*/ 13 w 13"/>
                <a:gd name="T9" fmla="*/ 6 h 13"/>
              </a:gdLst>
              <a:ahLst/>
              <a:cxnLst>
                <a:cxn ang="0">
                  <a:pos x="T0" y="T1"/>
                </a:cxn>
                <a:cxn ang="0">
                  <a:pos x="T2" y="T3"/>
                </a:cxn>
                <a:cxn ang="0">
                  <a:pos x="T4" y="T5"/>
                </a:cxn>
                <a:cxn ang="0">
                  <a:pos x="T6" y="T7"/>
                </a:cxn>
                <a:cxn ang="0">
                  <a:pos x="T8" y="T9"/>
                </a:cxn>
              </a:cxnLst>
              <a:rect l="0" t="0" r="r" b="b"/>
              <a:pathLst>
                <a:path w="13" h="13">
                  <a:moveTo>
                    <a:pt x="13" y="6"/>
                  </a:moveTo>
                  <a:cubicBezTo>
                    <a:pt x="13" y="9"/>
                    <a:pt x="11" y="12"/>
                    <a:pt x="7" y="12"/>
                  </a:cubicBezTo>
                  <a:cubicBezTo>
                    <a:pt x="4" y="13"/>
                    <a:pt x="1" y="10"/>
                    <a:pt x="1" y="7"/>
                  </a:cubicBezTo>
                  <a:cubicBezTo>
                    <a:pt x="0" y="4"/>
                    <a:pt x="3" y="1"/>
                    <a:pt x="6" y="0"/>
                  </a:cubicBezTo>
                  <a:cubicBezTo>
                    <a:pt x="10" y="0"/>
                    <a:pt x="13" y="2"/>
                    <a:pt x="13" y="6"/>
                  </a:cubicBezTo>
                  <a:close/>
                </a:path>
              </a:pathLst>
            </a:custGeom>
            <a:solidFill>
              <a:srgbClr val="2D2D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68" name="组合 167"/>
          <p:cNvGrpSpPr/>
          <p:nvPr/>
        </p:nvGrpSpPr>
        <p:grpSpPr>
          <a:xfrm>
            <a:off x="5154206" y="1020195"/>
            <a:ext cx="3916858" cy="4006465"/>
            <a:chOff x="8382" y="2113"/>
            <a:chExt cx="5803" cy="5836"/>
          </a:xfrm>
        </p:grpSpPr>
        <p:sp>
          <p:nvSpPr>
            <p:cNvPr id="137" name="文本框 136"/>
            <p:cNvSpPr txBox="1"/>
            <p:nvPr/>
          </p:nvSpPr>
          <p:spPr>
            <a:xfrm>
              <a:off x="8382" y="7418"/>
              <a:ext cx="5365" cy="531"/>
            </a:xfrm>
            <a:prstGeom prst="rect">
              <a:avLst/>
            </a:prstGeom>
            <a:noFill/>
          </p:spPr>
          <p:txBody>
            <a:bodyPr wrap="none" rtlCol="0" anchor="t">
              <a:spAutoFit/>
            </a:bodyPr>
            <a:lstStyle/>
            <a:p>
              <a:pPr algn="l" eaLnBrk="0" hangingPunct="0">
                <a:buClrTx/>
                <a:buSzTx/>
                <a:buFontTx/>
              </a:pPr>
              <a:r>
                <a:rPr lang="en-US" altLang="zh-CN" sz="1600">
                  <a:cs typeface="+mn-lt"/>
                  <a:sym typeface="+mn-ea"/>
                </a:rPr>
                <a:t>Flow chart of a particle swam algorithm</a:t>
              </a:r>
            </a:p>
          </p:txBody>
        </p:sp>
        <p:sp>
          <p:nvSpPr>
            <p:cNvPr id="141318" name="矩形 141317"/>
            <p:cNvSpPr/>
            <p:nvPr/>
          </p:nvSpPr>
          <p:spPr>
            <a:xfrm>
              <a:off x="8714" y="3019"/>
              <a:ext cx="5471" cy="618"/>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marL="144145" algn="ctr" eaLnBrk="0" fontAlgn="auto" hangingPunct="0">
                <a:lnSpc>
                  <a:spcPts val="2080"/>
                </a:lnSpc>
              </a:pPr>
              <a:r>
                <a:rPr lang="en-US" altLang="zh-TW" sz="1400">
                  <a:cs typeface="+mn-lt"/>
                  <a:sym typeface="+mn-ea"/>
                </a:rPr>
                <a:t>Generate the initial of each particle</a:t>
              </a:r>
            </a:p>
          </p:txBody>
        </p:sp>
        <p:sp>
          <p:nvSpPr>
            <p:cNvPr id="141320" name="矩形 141319"/>
            <p:cNvSpPr/>
            <p:nvPr/>
          </p:nvSpPr>
          <p:spPr>
            <a:xfrm>
              <a:off x="8714" y="3889"/>
              <a:ext cx="5471" cy="615"/>
            </a:xfrm>
            <a:prstGeom prst="rect">
              <a:avLst/>
            </a:prstGeom>
            <a:solidFill>
              <a:srgbClr val="FFFFFF"/>
            </a:solidFill>
            <a:ln w="9525" cap="flat" cmpd="sng">
              <a:solidFill>
                <a:srgbClr val="000000"/>
              </a:solidFill>
              <a:prstDash val="solid"/>
              <a:miter/>
              <a:headEnd type="none" w="med" len="med"/>
              <a:tailEnd type="none" w="med" len="med"/>
            </a:ln>
          </p:spPr>
          <p:txBody>
            <a:bodyPr wrap="none" anchor="ctr"/>
            <a:lstStyle/>
            <a:p>
              <a:pPr algn="ctr"/>
              <a:r>
                <a:rPr lang="en-US" sz="1400">
                  <a:cs typeface="+mn-lt"/>
                  <a:sym typeface="+mn-ea"/>
                </a:rPr>
                <a:t>Evaluate the fitness of each agent</a:t>
              </a:r>
              <a:endParaRPr lang="en-US" altLang="zh-TW" sz="1400">
                <a:solidFill>
                  <a:srgbClr val="000000"/>
                </a:solidFill>
                <a:cs typeface="+mn-lt"/>
              </a:endParaRPr>
            </a:p>
          </p:txBody>
        </p:sp>
        <p:sp>
          <p:nvSpPr>
            <p:cNvPr id="141321" name="矩形 141320"/>
            <p:cNvSpPr/>
            <p:nvPr/>
          </p:nvSpPr>
          <p:spPr>
            <a:xfrm>
              <a:off x="8714" y="4770"/>
              <a:ext cx="5470" cy="625"/>
            </a:xfrm>
            <a:prstGeom prst="rect">
              <a:avLst/>
            </a:prstGeom>
            <a:solidFill>
              <a:srgbClr val="FFFFFF"/>
            </a:solidFill>
            <a:ln w="9525" cap="flat" cmpd="sng">
              <a:solidFill>
                <a:srgbClr val="000000"/>
              </a:solidFill>
              <a:prstDash val="solid"/>
              <a:miter/>
              <a:headEnd type="none" w="med" len="med"/>
              <a:tailEnd type="none" w="med" len="med"/>
            </a:ln>
          </p:spPr>
          <p:txBody>
            <a:bodyPr wrap="none" anchor="ctr"/>
            <a:lstStyle/>
            <a:p>
              <a:pPr algn="ctr" eaLnBrk="0" hangingPunct="0"/>
              <a:r>
                <a:rPr lang="en-US" altLang="zh-TW" sz="1400">
                  <a:cs typeface="+mn-lt"/>
                  <a:sym typeface="+mn-ea"/>
                </a:rPr>
                <a:t>Update the position of the particle</a:t>
              </a:r>
              <a:endParaRPr lang="en-US" altLang="zh-TW" sz="1400">
                <a:cs typeface="+mn-lt"/>
              </a:endParaRPr>
            </a:p>
          </p:txBody>
        </p:sp>
        <p:sp>
          <p:nvSpPr>
            <p:cNvPr id="141322" name="任意多边形 141321"/>
            <p:cNvSpPr/>
            <p:nvPr/>
          </p:nvSpPr>
          <p:spPr>
            <a:xfrm>
              <a:off x="11442" y="4520"/>
              <a:ext cx="1" cy="250"/>
            </a:xfrm>
            <a:custGeom>
              <a:avLst/>
              <a:gdLst/>
              <a:ahLst/>
              <a:cxnLst/>
              <a:rect l="0" t="0" r="0" b="0"/>
              <a:pathLst>
                <a:path w="1" h="320">
                  <a:moveTo>
                    <a:pt x="0" y="0"/>
                  </a:moveTo>
                  <a:lnTo>
                    <a:pt x="0" y="320"/>
                  </a:lnTo>
                </a:path>
              </a:pathLst>
            </a:custGeom>
            <a:noFill/>
            <a:ln w="9525" cap="flat" cmpd="sng">
              <a:solidFill>
                <a:srgbClr val="000000"/>
              </a:solidFill>
              <a:prstDash val="solid"/>
              <a:headEnd type="none" w="med" len="med"/>
              <a:tailEnd type="triangle" w="med" len="med"/>
            </a:ln>
          </p:spPr>
          <p:txBody>
            <a:bodyPr/>
            <a:lstStyle/>
            <a:p>
              <a:endParaRPr lang="zh-CN" altLang="en-US" sz="1400">
                <a:cs typeface="+mn-lt"/>
              </a:endParaRPr>
            </a:p>
          </p:txBody>
        </p:sp>
        <p:sp>
          <p:nvSpPr>
            <p:cNvPr id="141326" name="文本框 141325"/>
            <p:cNvSpPr txBox="1"/>
            <p:nvPr/>
          </p:nvSpPr>
          <p:spPr>
            <a:xfrm>
              <a:off x="8714" y="2113"/>
              <a:ext cx="5471" cy="601"/>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ctr" eaLnBrk="0" fontAlgn="auto" hangingPunct="0">
                <a:lnSpc>
                  <a:spcPts val="2080"/>
                </a:lnSpc>
              </a:pPr>
              <a:r>
                <a:rPr lang="en-US" sz="1400">
                  <a:cs typeface="+mn-lt"/>
                  <a:sym typeface="+mn-ea"/>
                </a:rPr>
                <a:t>Start</a:t>
              </a:r>
            </a:p>
          </p:txBody>
        </p:sp>
        <p:sp>
          <p:nvSpPr>
            <p:cNvPr id="141328" name="任意多边形 141327"/>
            <p:cNvSpPr/>
            <p:nvPr/>
          </p:nvSpPr>
          <p:spPr>
            <a:xfrm>
              <a:off x="11433" y="2729"/>
              <a:ext cx="8" cy="272"/>
            </a:xfrm>
            <a:custGeom>
              <a:avLst/>
              <a:gdLst/>
              <a:ahLst/>
              <a:cxnLst/>
              <a:rect l="0" t="0" r="0" b="0"/>
              <a:pathLst>
                <a:path w="6" h="348">
                  <a:moveTo>
                    <a:pt x="0" y="0"/>
                  </a:moveTo>
                  <a:lnTo>
                    <a:pt x="6" y="348"/>
                  </a:lnTo>
                </a:path>
              </a:pathLst>
            </a:custGeom>
            <a:noFill/>
            <a:ln w="9525" cap="flat" cmpd="sng">
              <a:solidFill>
                <a:srgbClr val="000000"/>
              </a:solidFill>
              <a:prstDash val="solid"/>
              <a:headEnd type="none" w="med" len="med"/>
              <a:tailEnd type="triangle" w="med" len="med"/>
            </a:ln>
          </p:spPr>
          <p:txBody>
            <a:bodyPr/>
            <a:lstStyle/>
            <a:p>
              <a:endParaRPr lang="zh-CN" altLang="en-US" sz="1400">
                <a:cs typeface="+mn-lt"/>
              </a:endParaRPr>
            </a:p>
          </p:txBody>
        </p:sp>
        <p:sp>
          <p:nvSpPr>
            <p:cNvPr id="141332" name="流程图: 决策 141331"/>
            <p:cNvSpPr/>
            <p:nvPr/>
          </p:nvSpPr>
          <p:spPr>
            <a:xfrm>
              <a:off x="9374" y="5653"/>
              <a:ext cx="4149" cy="893"/>
            </a:xfrm>
            <a:prstGeom prst="flowChartDecision">
              <a:avLst/>
            </a:prstGeom>
            <a:solidFill>
              <a:srgbClr val="FFFFFF"/>
            </a:solidFill>
            <a:ln w="9525" cap="flat" cmpd="sng">
              <a:solidFill>
                <a:srgbClr val="000000"/>
              </a:solidFill>
              <a:prstDash val="solid"/>
              <a:miter/>
              <a:headEnd type="none" w="med" len="med"/>
              <a:tailEnd type="none" w="med" len="med"/>
            </a:ln>
          </p:spPr>
          <p:txBody>
            <a:bodyPr/>
            <a:lstStyle/>
            <a:p>
              <a:pPr algn="ctr" eaLnBrk="0" hangingPunct="0"/>
              <a:endParaRPr lang="en-US" altLang="zh-TW" sz="1400">
                <a:cs typeface="+mn-lt"/>
              </a:endParaRPr>
            </a:p>
          </p:txBody>
        </p:sp>
        <p:sp>
          <p:nvSpPr>
            <p:cNvPr id="141334" name="直接连接符 141333"/>
            <p:cNvSpPr/>
            <p:nvPr/>
          </p:nvSpPr>
          <p:spPr>
            <a:xfrm>
              <a:off x="11443" y="6522"/>
              <a:ext cx="0" cy="281"/>
            </a:xfrm>
            <a:prstGeom prst="line">
              <a:avLst/>
            </a:prstGeom>
            <a:ln w="9525" cap="flat" cmpd="sng">
              <a:solidFill>
                <a:srgbClr val="000000"/>
              </a:solidFill>
              <a:prstDash val="solid"/>
              <a:headEnd type="none" w="med" len="med"/>
              <a:tailEnd type="triangle" w="med" len="med"/>
            </a:ln>
          </p:spPr>
        </p:sp>
        <p:sp>
          <p:nvSpPr>
            <p:cNvPr id="141336" name="流程图: 终止 141335"/>
            <p:cNvSpPr/>
            <p:nvPr/>
          </p:nvSpPr>
          <p:spPr>
            <a:xfrm>
              <a:off x="10104" y="6804"/>
              <a:ext cx="2821" cy="422"/>
            </a:xfrm>
            <a:prstGeom prst="flowChartTerminator">
              <a:avLst/>
            </a:prstGeom>
            <a:solidFill>
              <a:srgbClr val="FFFFFF"/>
            </a:solidFill>
            <a:ln w="9525" cap="flat" cmpd="sng">
              <a:solidFill>
                <a:srgbClr val="000000"/>
              </a:solidFill>
              <a:prstDash val="solid"/>
              <a:miter/>
              <a:headEnd type="none" w="med" len="med"/>
              <a:tailEnd type="none" w="med" len="med"/>
            </a:ln>
          </p:spPr>
          <p:txBody>
            <a:bodyPr/>
            <a:lstStyle/>
            <a:p>
              <a:pPr algn="ctr" eaLnBrk="0" hangingPunct="0"/>
              <a:endParaRPr lang="en-US" altLang="zh-TW" sz="1400">
                <a:cs typeface="+mn-lt"/>
              </a:endParaRPr>
            </a:p>
          </p:txBody>
        </p:sp>
        <p:sp>
          <p:nvSpPr>
            <p:cNvPr id="140" name="文本框 139"/>
            <p:cNvSpPr txBox="1"/>
            <p:nvPr/>
          </p:nvSpPr>
          <p:spPr>
            <a:xfrm>
              <a:off x="11069" y="6756"/>
              <a:ext cx="777" cy="471"/>
            </a:xfrm>
            <a:prstGeom prst="rect">
              <a:avLst/>
            </a:prstGeom>
            <a:noFill/>
          </p:spPr>
          <p:txBody>
            <a:bodyPr wrap="none" rtlCol="0" anchor="t">
              <a:spAutoFit/>
            </a:bodyPr>
            <a:lstStyle/>
            <a:p>
              <a:pPr algn="ctr" eaLnBrk="0" hangingPunct="0"/>
              <a:r>
                <a:rPr lang="en-US" altLang="zh-TW">
                  <a:cs typeface="+mn-lt"/>
                  <a:sym typeface="+mn-ea"/>
                </a:rPr>
                <a:t>Stop</a:t>
              </a:r>
              <a:endParaRPr lang="zh-CN" altLang="en-US"/>
            </a:p>
          </p:txBody>
        </p:sp>
        <p:sp>
          <p:nvSpPr>
            <p:cNvPr id="141" name="任意多边形 140"/>
            <p:cNvSpPr/>
            <p:nvPr/>
          </p:nvSpPr>
          <p:spPr>
            <a:xfrm>
              <a:off x="11457" y="5395"/>
              <a:ext cx="1" cy="250"/>
            </a:xfrm>
            <a:custGeom>
              <a:avLst/>
              <a:gdLst/>
              <a:ahLst/>
              <a:cxnLst/>
              <a:rect l="0" t="0" r="0" b="0"/>
              <a:pathLst>
                <a:path w="1" h="320">
                  <a:moveTo>
                    <a:pt x="0" y="0"/>
                  </a:moveTo>
                  <a:lnTo>
                    <a:pt x="0" y="320"/>
                  </a:lnTo>
                </a:path>
              </a:pathLst>
            </a:custGeom>
            <a:noFill/>
            <a:ln w="9525" cap="flat" cmpd="sng">
              <a:solidFill>
                <a:srgbClr val="000000"/>
              </a:solidFill>
              <a:prstDash val="solid"/>
              <a:headEnd type="none" w="med" len="med"/>
              <a:tailEnd type="triangle" w="med" len="med"/>
            </a:ln>
          </p:spPr>
          <p:txBody>
            <a:bodyPr/>
            <a:lstStyle/>
            <a:p>
              <a:endParaRPr lang="zh-CN" altLang="en-US" sz="1400">
                <a:cs typeface="+mn-lt"/>
              </a:endParaRPr>
            </a:p>
          </p:txBody>
        </p:sp>
        <p:sp>
          <p:nvSpPr>
            <p:cNvPr id="142" name="任意多边形 141"/>
            <p:cNvSpPr/>
            <p:nvPr/>
          </p:nvSpPr>
          <p:spPr>
            <a:xfrm>
              <a:off x="11441" y="3637"/>
              <a:ext cx="1" cy="250"/>
            </a:xfrm>
            <a:custGeom>
              <a:avLst/>
              <a:gdLst/>
              <a:ahLst/>
              <a:cxnLst/>
              <a:rect l="0" t="0" r="0" b="0"/>
              <a:pathLst>
                <a:path w="1" h="320">
                  <a:moveTo>
                    <a:pt x="0" y="0"/>
                  </a:moveTo>
                  <a:lnTo>
                    <a:pt x="0" y="320"/>
                  </a:lnTo>
                </a:path>
              </a:pathLst>
            </a:custGeom>
            <a:noFill/>
            <a:ln w="9525" cap="flat" cmpd="sng">
              <a:solidFill>
                <a:srgbClr val="000000"/>
              </a:solidFill>
              <a:prstDash val="solid"/>
              <a:headEnd type="none" w="med" len="med"/>
              <a:tailEnd type="triangle" w="med" len="med"/>
            </a:ln>
          </p:spPr>
          <p:txBody>
            <a:bodyPr/>
            <a:lstStyle/>
            <a:p>
              <a:endParaRPr lang="zh-CN" altLang="en-US" sz="1400">
                <a:cs typeface="+mn-lt"/>
              </a:endParaRPr>
            </a:p>
          </p:txBody>
        </p:sp>
      </p:grpSp>
      <p:cxnSp>
        <p:nvCxnSpPr>
          <p:cNvPr id="12" name="肘形接點 11"/>
          <p:cNvCxnSpPr>
            <a:cxnSpLocks/>
            <a:stCxn id="141332" idx="1"/>
            <a:endCxn id="141320" idx="1"/>
          </p:cNvCxnSpPr>
          <p:nvPr/>
        </p:nvCxnSpPr>
        <p:spPr>
          <a:xfrm rot="10800000">
            <a:off x="5378297" y="2450538"/>
            <a:ext cx="445481" cy="1306425"/>
          </a:xfrm>
          <a:prstGeom prst="bentConnector3">
            <a:avLst>
              <a:gd name="adj1" fmla="val 151315"/>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文字方塊 107"/>
          <p:cNvSpPr txBox="1"/>
          <p:nvPr/>
        </p:nvSpPr>
        <p:spPr>
          <a:xfrm>
            <a:off x="7456201" y="3240393"/>
            <a:ext cx="560070" cy="300082"/>
          </a:xfrm>
          <a:prstGeom prst="rect">
            <a:avLst/>
          </a:prstGeom>
          <a:noFill/>
        </p:spPr>
        <p:txBody>
          <a:bodyPr wrap="square" rtlCol="0">
            <a:spAutoFit/>
          </a:bodyPr>
          <a:lstStyle/>
          <a:p>
            <a:pPr defTabSz="457200" eaLnBrk="1" fontAlgn="auto" hangingPunct="1">
              <a:spcBef>
                <a:spcPts val="0"/>
              </a:spcBef>
              <a:spcAft>
                <a:spcPts val="0"/>
              </a:spcAft>
            </a:pPr>
            <a:r>
              <a:rPr lang="en-US" altLang="zh-TW">
                <a:solidFill>
                  <a:prstClr val="black"/>
                </a:solidFill>
                <a:ea typeface="PMingLiU" panose="02020500000000000000" pitchFamily="18" charset="-120"/>
                <a:cs typeface="Times New Roman" panose="02020603050405020304" pitchFamily="18" charset="0"/>
              </a:rPr>
              <a:t>yes</a:t>
            </a:r>
          </a:p>
        </p:txBody>
      </p:sp>
      <p:sp>
        <p:nvSpPr>
          <p:cNvPr id="109" name="文字方塊 108"/>
          <p:cNvSpPr txBox="1"/>
          <p:nvPr/>
        </p:nvSpPr>
        <p:spPr>
          <a:xfrm>
            <a:off x="4838065" y="2900399"/>
            <a:ext cx="560070" cy="300082"/>
          </a:xfrm>
          <a:prstGeom prst="rect">
            <a:avLst/>
          </a:prstGeom>
          <a:noFill/>
        </p:spPr>
        <p:txBody>
          <a:bodyPr wrap="square" rtlCol="0">
            <a:spAutoFit/>
          </a:bodyPr>
          <a:lstStyle/>
          <a:p>
            <a:pPr defTabSz="457200" eaLnBrk="1" fontAlgn="auto" hangingPunct="1">
              <a:spcBef>
                <a:spcPts val="0"/>
              </a:spcBef>
              <a:spcAft>
                <a:spcPts val="0"/>
              </a:spcAft>
            </a:pPr>
            <a:r>
              <a:rPr lang="en-US" altLang="zh-TW">
                <a:solidFill>
                  <a:prstClr val="black"/>
                </a:solidFill>
                <a:ea typeface="PMingLiU" panose="02020500000000000000" pitchFamily="18" charset="-120"/>
                <a:cs typeface="Times New Roman" panose="02020603050405020304" pitchFamily="18" charset="0"/>
              </a:rPr>
              <a:t>no</a:t>
            </a:r>
          </a:p>
        </p:txBody>
      </p:sp>
      <p:sp>
        <p:nvSpPr>
          <p:cNvPr id="103" name="文本框 124"/>
          <p:cNvSpPr txBox="1"/>
          <p:nvPr/>
        </p:nvSpPr>
        <p:spPr>
          <a:xfrm>
            <a:off x="6406991" y="3543165"/>
            <a:ext cx="1840230" cy="299085"/>
          </a:xfrm>
          <a:prstGeom prst="rect">
            <a:avLst/>
          </a:prstGeom>
          <a:noFill/>
        </p:spPr>
        <p:txBody>
          <a:bodyPr wrap="none" rtlCol="0" anchor="t">
            <a:spAutoFit/>
          </a:bodyPr>
          <a:lstStyle/>
          <a:p>
            <a:pPr algn="ctr" eaLnBrk="0" hangingPunct="0"/>
            <a:r>
              <a:rPr lang="en-US" altLang="zh-TW">
                <a:cs typeface="+mn-lt"/>
                <a:sym typeface="+mn-ea"/>
              </a:rPr>
              <a:t>Stop criterion satisfied </a:t>
            </a:r>
            <a:endParaRPr lang="zh-CN" altLang="en-US"/>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85D93EBF-58F8-4A73-B718-583231B120DE}"/>
                  </a:ext>
                </a:extLst>
              </p:cNvPr>
              <p:cNvSpPr txBox="1"/>
              <p:nvPr/>
            </p:nvSpPr>
            <p:spPr>
              <a:xfrm>
                <a:off x="2165985" y="4618672"/>
                <a:ext cx="660758" cy="3904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solidFill>
                                <a:srgbClr val="00BBFF"/>
                              </a:solidFill>
                              <a:latin typeface="Cambria Math" panose="02040503050406030204" pitchFamily="18" charset="0"/>
                            </a:rPr>
                          </m:ctrlPr>
                        </m:sSubSupPr>
                        <m:e>
                          <m:r>
                            <a:rPr lang="en-US" altLang="zh-TW" sz="2400" b="0" i="1" smtClean="0">
                              <a:solidFill>
                                <a:srgbClr val="00BBFF"/>
                              </a:solidFill>
                              <a:latin typeface="Cambria Math" panose="02040503050406030204" pitchFamily="18" charset="0"/>
                            </a:rPr>
                            <m:t>𝑥</m:t>
                          </m:r>
                        </m:e>
                        <m:sub>
                          <m:r>
                            <a:rPr lang="en-US" altLang="zh-TW" sz="2400" b="0" i="1" smtClean="0">
                              <a:solidFill>
                                <a:srgbClr val="00BBFF"/>
                              </a:solidFill>
                              <a:latin typeface="Cambria Math" panose="02040503050406030204" pitchFamily="18" charset="0"/>
                            </a:rPr>
                            <m:t>𝑖𝑑</m:t>
                          </m:r>
                        </m:sub>
                        <m:sup>
                          <m:r>
                            <a:rPr lang="en-US" altLang="zh-TW" sz="2400" b="0" i="1" smtClean="0">
                              <a:solidFill>
                                <a:srgbClr val="00BBFF"/>
                              </a:solidFill>
                              <a:latin typeface="Cambria Math" panose="02040503050406030204" pitchFamily="18" charset="0"/>
                            </a:rPr>
                            <m:t>𝑡</m:t>
                          </m:r>
                          <m:r>
                            <a:rPr lang="en-US" altLang="zh-TW" sz="2400" b="0" i="1" smtClean="0">
                              <a:solidFill>
                                <a:srgbClr val="00BBFF"/>
                              </a:solidFill>
                              <a:latin typeface="Cambria Math" panose="02040503050406030204" pitchFamily="18" charset="0"/>
                            </a:rPr>
                            <m:t>−1</m:t>
                          </m:r>
                        </m:sup>
                      </m:sSubSup>
                    </m:oMath>
                  </m:oMathPara>
                </a14:m>
                <a:endParaRPr lang="zh-TW" altLang="en-US" sz="1800"/>
              </a:p>
            </p:txBody>
          </p:sp>
        </mc:Choice>
        <mc:Fallback xmlns="">
          <p:sp>
            <p:nvSpPr>
              <p:cNvPr id="3" name="文字方塊 2">
                <a:extLst>
                  <a:ext uri="{FF2B5EF4-FFF2-40B4-BE49-F238E27FC236}">
                    <a16:creationId xmlns:a16="http://schemas.microsoft.com/office/drawing/2014/main" id="{85D93EBF-58F8-4A73-B718-583231B120DE}"/>
                  </a:ext>
                </a:extLst>
              </p:cNvPr>
              <p:cNvSpPr txBox="1">
                <a:spLocks noRot="1" noChangeAspect="1" noMove="1" noResize="1" noEditPoints="1" noAdjustHandles="1" noChangeArrowheads="1" noChangeShapeType="1" noTextEdit="1"/>
              </p:cNvSpPr>
              <p:nvPr/>
            </p:nvSpPr>
            <p:spPr>
              <a:xfrm>
                <a:off x="2165985" y="4618672"/>
                <a:ext cx="660758" cy="390492"/>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B58D0268-8437-49C5-9631-38B7F6DED07B}"/>
                  </a:ext>
                </a:extLst>
              </p:cNvPr>
              <p:cNvSpPr txBox="1"/>
              <p:nvPr/>
            </p:nvSpPr>
            <p:spPr>
              <a:xfrm>
                <a:off x="3667125" y="2270157"/>
                <a:ext cx="4733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rgbClr val="FFC000"/>
                              </a:solidFill>
                              <a:latin typeface="Cambria Math" panose="02040503050406030204" pitchFamily="18" charset="0"/>
                            </a:rPr>
                          </m:ctrlPr>
                        </m:sSubPr>
                        <m:e>
                          <m:r>
                            <a:rPr lang="en-US" altLang="zh-TW" sz="2400" b="0" i="1" smtClean="0">
                              <a:solidFill>
                                <a:srgbClr val="FFC000"/>
                              </a:solidFill>
                              <a:latin typeface="Cambria Math" panose="02040503050406030204" pitchFamily="18" charset="0"/>
                            </a:rPr>
                            <m:t>𝑝</m:t>
                          </m:r>
                        </m:e>
                        <m:sub>
                          <m:r>
                            <a:rPr lang="en-US" altLang="zh-TW" sz="2400" b="0" i="1" smtClean="0">
                              <a:solidFill>
                                <a:srgbClr val="FFC000"/>
                              </a:solidFill>
                              <a:latin typeface="Cambria Math" panose="02040503050406030204" pitchFamily="18" charset="0"/>
                            </a:rPr>
                            <m:t>𝑖𝑑</m:t>
                          </m:r>
                        </m:sub>
                      </m:sSub>
                    </m:oMath>
                  </m:oMathPara>
                </a14:m>
                <a:endParaRPr lang="zh-TW" altLang="en-US" sz="2000"/>
              </a:p>
            </p:txBody>
          </p:sp>
        </mc:Choice>
        <mc:Fallback xmlns="">
          <p:sp>
            <p:nvSpPr>
              <p:cNvPr id="7" name="文字方塊 6">
                <a:extLst>
                  <a:ext uri="{FF2B5EF4-FFF2-40B4-BE49-F238E27FC236}">
                    <a16:creationId xmlns:a16="http://schemas.microsoft.com/office/drawing/2014/main" id="{B58D0268-8437-49C5-9631-38B7F6DED07B}"/>
                  </a:ext>
                </a:extLst>
              </p:cNvPr>
              <p:cNvSpPr txBox="1">
                <a:spLocks noRot="1" noChangeAspect="1" noMove="1" noResize="1" noEditPoints="1" noAdjustHandles="1" noChangeArrowheads="1" noChangeShapeType="1" noTextEdit="1"/>
              </p:cNvSpPr>
              <p:nvPr/>
            </p:nvSpPr>
            <p:spPr>
              <a:xfrm>
                <a:off x="3667125" y="2270157"/>
                <a:ext cx="473399" cy="369332"/>
              </a:xfrm>
              <a:prstGeom prst="rect">
                <a:avLst/>
              </a:prstGeom>
              <a:blipFill>
                <a:blip r:embed="rId3"/>
                <a:stretch>
                  <a:fillRect l="-15584" r="-6494"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2FEE4133-4D35-4247-8300-0CA93E658F7B}"/>
                  </a:ext>
                </a:extLst>
              </p:cNvPr>
              <p:cNvSpPr txBox="1"/>
              <p:nvPr/>
            </p:nvSpPr>
            <p:spPr>
              <a:xfrm>
                <a:off x="1795306" y="2307558"/>
                <a:ext cx="472117" cy="3867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solidFill>
                                <a:srgbClr val="00B050"/>
                              </a:solidFill>
                              <a:latin typeface="Cambria Math" panose="02040503050406030204" pitchFamily="18" charset="0"/>
                            </a:rPr>
                          </m:ctrlPr>
                        </m:sSubSupPr>
                        <m:e>
                          <m:r>
                            <a:rPr lang="en-US" altLang="zh-TW" sz="2400" b="0" i="1" smtClean="0">
                              <a:solidFill>
                                <a:srgbClr val="00B050"/>
                              </a:solidFill>
                              <a:latin typeface="Cambria Math" panose="02040503050406030204" pitchFamily="18" charset="0"/>
                            </a:rPr>
                            <m:t>𝑥</m:t>
                          </m:r>
                        </m:e>
                        <m:sub>
                          <m:r>
                            <a:rPr lang="en-US" altLang="zh-TW" sz="2400" b="0" i="1" smtClean="0">
                              <a:solidFill>
                                <a:srgbClr val="00B050"/>
                              </a:solidFill>
                              <a:latin typeface="Cambria Math" panose="02040503050406030204" pitchFamily="18" charset="0"/>
                            </a:rPr>
                            <m:t>𝑖𝑑</m:t>
                          </m:r>
                        </m:sub>
                        <m:sup>
                          <m:r>
                            <a:rPr lang="en-US" altLang="zh-TW" sz="2400" b="0" i="1" smtClean="0">
                              <a:solidFill>
                                <a:srgbClr val="00B050"/>
                              </a:solidFill>
                              <a:latin typeface="Cambria Math" panose="02040503050406030204" pitchFamily="18" charset="0"/>
                            </a:rPr>
                            <m:t>𝑡</m:t>
                          </m:r>
                        </m:sup>
                      </m:sSubSup>
                    </m:oMath>
                  </m:oMathPara>
                </a14:m>
                <a:endParaRPr lang="zh-TW" altLang="en-US" sz="2000"/>
              </a:p>
            </p:txBody>
          </p:sp>
        </mc:Choice>
        <mc:Fallback xmlns="">
          <p:sp>
            <p:nvSpPr>
              <p:cNvPr id="9" name="文字方塊 8">
                <a:extLst>
                  <a:ext uri="{FF2B5EF4-FFF2-40B4-BE49-F238E27FC236}">
                    <a16:creationId xmlns:a16="http://schemas.microsoft.com/office/drawing/2014/main" id="{2FEE4133-4D35-4247-8300-0CA93E658F7B}"/>
                  </a:ext>
                </a:extLst>
              </p:cNvPr>
              <p:cNvSpPr txBox="1">
                <a:spLocks noRot="1" noChangeAspect="1" noMove="1" noResize="1" noEditPoints="1" noAdjustHandles="1" noChangeArrowheads="1" noChangeShapeType="1" noTextEdit="1"/>
              </p:cNvSpPr>
              <p:nvPr/>
            </p:nvSpPr>
            <p:spPr>
              <a:xfrm>
                <a:off x="1795306" y="2307558"/>
                <a:ext cx="472117" cy="386773"/>
              </a:xfrm>
              <a:prstGeom prst="rect">
                <a:avLst/>
              </a:prstGeom>
              <a:blipFill>
                <a:blip r:embed="rId4"/>
                <a:stretch>
                  <a:fillRect l="-9091" r="-6494" b="-1904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7CD95974-CA74-4A1D-A410-DCDB1F6D4E89}"/>
                  </a:ext>
                </a:extLst>
              </p:cNvPr>
              <p:cNvSpPr txBox="1"/>
              <p:nvPr/>
            </p:nvSpPr>
            <p:spPr>
              <a:xfrm>
                <a:off x="258869" y="3104212"/>
                <a:ext cx="541687" cy="3994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rgbClr val="FF0000"/>
                              </a:solidFill>
                              <a:latin typeface="Cambria Math" panose="02040503050406030204" pitchFamily="18" charset="0"/>
                            </a:rPr>
                          </m:ctrlPr>
                        </m:sSubPr>
                        <m:e>
                          <m:r>
                            <a:rPr lang="en-US" altLang="zh-TW" sz="2400" b="0" i="1" smtClean="0">
                              <a:solidFill>
                                <a:srgbClr val="FF0000"/>
                              </a:solidFill>
                              <a:latin typeface="Cambria Math" panose="02040503050406030204" pitchFamily="18" charset="0"/>
                            </a:rPr>
                            <m:t>𝑝</m:t>
                          </m:r>
                        </m:e>
                        <m:sub>
                          <m:r>
                            <a:rPr lang="en-US" altLang="zh-TW" sz="2400" b="0" i="1" smtClean="0">
                              <a:solidFill>
                                <a:srgbClr val="FF0000"/>
                              </a:solidFill>
                              <a:latin typeface="Cambria Math" panose="02040503050406030204" pitchFamily="18" charset="0"/>
                            </a:rPr>
                            <m:t>𝑔𝑑</m:t>
                          </m:r>
                        </m:sub>
                      </m:sSub>
                    </m:oMath>
                  </m:oMathPara>
                </a14:m>
                <a:endParaRPr lang="zh-TW" altLang="en-US" sz="2400"/>
              </a:p>
            </p:txBody>
          </p:sp>
        </mc:Choice>
        <mc:Fallback xmlns="">
          <p:sp>
            <p:nvSpPr>
              <p:cNvPr id="10" name="文字方塊 9">
                <a:extLst>
                  <a:ext uri="{FF2B5EF4-FFF2-40B4-BE49-F238E27FC236}">
                    <a16:creationId xmlns:a16="http://schemas.microsoft.com/office/drawing/2014/main" id="{7CD95974-CA74-4A1D-A410-DCDB1F6D4E89}"/>
                  </a:ext>
                </a:extLst>
              </p:cNvPr>
              <p:cNvSpPr txBox="1">
                <a:spLocks noRot="1" noChangeAspect="1" noMove="1" noResize="1" noEditPoints="1" noAdjustHandles="1" noChangeArrowheads="1" noChangeShapeType="1" noTextEdit="1"/>
              </p:cNvSpPr>
              <p:nvPr/>
            </p:nvSpPr>
            <p:spPr>
              <a:xfrm>
                <a:off x="258869" y="3104212"/>
                <a:ext cx="541687" cy="399405"/>
              </a:xfrm>
              <a:prstGeom prst="rect">
                <a:avLst/>
              </a:prstGeom>
              <a:blipFill>
                <a:blip r:embed="rId5"/>
                <a:stretch>
                  <a:fillRect l="-13483" r="-8989" b="-2575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CC95F53C-6F5A-46C3-B948-FFB5A0E9B339}"/>
                  </a:ext>
                </a:extLst>
              </p:cNvPr>
              <p:cNvSpPr txBox="1"/>
              <p:nvPr/>
            </p:nvSpPr>
            <p:spPr>
              <a:xfrm>
                <a:off x="367665" y="1303696"/>
                <a:ext cx="5349370" cy="319318"/>
              </a:xfrm>
              <a:prstGeom prst="rect">
                <a:avLst/>
              </a:prstGeom>
              <a:noFill/>
            </p:spPr>
            <p:txBody>
              <a:bodyPr wrap="square" lIns="0" tIns="0" rIns="0" bIns="0" rtlCol="0">
                <a:spAutoFit/>
              </a:bodyPr>
              <a:lstStyle/>
              <a:p>
                <a14:m>
                  <m:oMath xmlns:m="http://schemas.openxmlformats.org/officeDocument/2006/math">
                    <m:sSubSup>
                      <m:sSubSupPr>
                        <m:ctrlPr>
                          <a:rPr lang="en-US" altLang="zh-TW" sz="1800" i="1" smtClean="0">
                            <a:latin typeface="Cambria Math" panose="02040503050406030204" pitchFamily="18" charset="0"/>
                          </a:rPr>
                        </m:ctrlPr>
                      </m:sSubSupPr>
                      <m:e>
                        <m:r>
                          <a:rPr lang="en-US" altLang="zh-TW" sz="1800" b="0" i="1" smtClean="0">
                            <a:latin typeface="Cambria Math" panose="02040503050406030204" pitchFamily="18" charset="0"/>
                          </a:rPr>
                          <m:t>𝑣</m:t>
                        </m:r>
                      </m:e>
                      <m:sub>
                        <m:r>
                          <a:rPr lang="en-US" altLang="zh-TW" sz="1800" b="0" i="1" smtClean="0">
                            <a:latin typeface="Cambria Math" panose="02040503050406030204" pitchFamily="18" charset="0"/>
                          </a:rPr>
                          <m:t>𝑖𝑑</m:t>
                        </m:r>
                      </m:sub>
                      <m:sup>
                        <m:r>
                          <a:rPr lang="en-US" altLang="zh-TW" sz="1800" b="0" i="1" smtClean="0">
                            <a:latin typeface="Cambria Math" panose="02040503050406030204" pitchFamily="18" charset="0"/>
                          </a:rPr>
                          <m:t>𝑡</m:t>
                        </m:r>
                      </m:sup>
                    </m:sSubSup>
                  </m:oMath>
                </a14:m>
                <a:r>
                  <a:rPr lang="zh-TW" altLang="en-US" sz="1800"/>
                  <a:t> </a:t>
                </a:r>
                <a:r>
                  <a:rPr lang="en-US" altLang="zh-TW" sz="1800"/>
                  <a:t>= </a:t>
                </a:r>
                <a14:m>
                  <m:oMath xmlns:m="http://schemas.openxmlformats.org/officeDocument/2006/math">
                    <m:sSubSup>
                      <m:sSubSupPr>
                        <m:ctrlPr>
                          <a:rPr lang="en-US" altLang="zh-TW" sz="1800" i="1">
                            <a:latin typeface="Cambria Math" panose="02040503050406030204" pitchFamily="18" charset="0"/>
                          </a:rPr>
                        </m:ctrlPr>
                      </m:sSubSupPr>
                      <m:e>
                        <m:r>
                          <a:rPr lang="en-US" altLang="zh-TW" sz="1800" i="1">
                            <a:latin typeface="Cambria Math" panose="02040503050406030204" pitchFamily="18" charset="0"/>
                          </a:rPr>
                          <m:t>𝑣</m:t>
                        </m:r>
                      </m:e>
                      <m:sub>
                        <m:r>
                          <a:rPr lang="en-US" altLang="zh-TW" sz="1800" i="1">
                            <a:latin typeface="Cambria Math" panose="02040503050406030204" pitchFamily="18" charset="0"/>
                          </a:rPr>
                          <m:t>𝑖𝑑</m:t>
                        </m:r>
                      </m:sub>
                      <m:sup>
                        <m:r>
                          <a:rPr lang="en-US" altLang="zh-TW" sz="1800" i="1">
                            <a:latin typeface="Cambria Math" panose="02040503050406030204" pitchFamily="18" charset="0"/>
                          </a:rPr>
                          <m:t>𝑡</m:t>
                        </m:r>
                        <m:r>
                          <a:rPr lang="en-US" altLang="zh-TW" sz="1800" b="0" i="1" smtClean="0">
                            <a:latin typeface="Cambria Math" panose="02040503050406030204" pitchFamily="18" charset="0"/>
                          </a:rPr>
                          <m:t>−1</m:t>
                        </m:r>
                      </m:sup>
                    </m:sSubSup>
                    <m:r>
                      <a:rPr lang="en-US" altLang="zh-TW" sz="180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 </m:t>
                    </m:r>
                    <m:sSub>
                      <m:sSubPr>
                        <m:ctrlPr>
                          <a:rPr lang="en-US" altLang="zh-TW" sz="1800" b="0" i="1" smtClean="0">
                            <a:latin typeface="Cambria Math" panose="02040503050406030204" pitchFamily="18" charset="0"/>
                            <a:ea typeface="Cambria Math" panose="02040503050406030204" pitchFamily="18" charset="0"/>
                          </a:rPr>
                        </m:ctrlPr>
                      </m:sSubPr>
                      <m:e>
                        <m:r>
                          <a:rPr lang="en-US" altLang="zh-TW" sz="1800" b="0" i="1" smtClean="0">
                            <a:latin typeface="Cambria Math" panose="02040503050406030204" pitchFamily="18" charset="0"/>
                            <a:ea typeface="Cambria Math" panose="02040503050406030204" pitchFamily="18" charset="0"/>
                          </a:rPr>
                          <m:t>𝑐</m:t>
                        </m:r>
                      </m:e>
                      <m:sub>
                        <m:r>
                          <a:rPr lang="en-US" altLang="zh-TW" sz="1800" b="0" i="1" smtClean="0">
                            <a:latin typeface="Cambria Math" panose="02040503050406030204" pitchFamily="18" charset="0"/>
                            <a:ea typeface="Cambria Math" panose="02040503050406030204" pitchFamily="18" charset="0"/>
                          </a:rPr>
                          <m:t>1</m:t>
                        </m:r>
                      </m:sub>
                    </m:sSub>
                    <m:r>
                      <a:rPr lang="en-US" altLang="zh-TW" sz="1800" b="0" i="1" smtClean="0">
                        <a:latin typeface="Cambria Math" panose="02040503050406030204" pitchFamily="18" charset="0"/>
                        <a:ea typeface="Cambria Math" panose="02040503050406030204" pitchFamily="18" charset="0"/>
                      </a:rPr>
                      <m:t> </m:t>
                    </m:r>
                    <m:sSub>
                      <m:sSubPr>
                        <m:ctrlPr>
                          <a:rPr lang="en-US" altLang="zh-TW" sz="1800" b="0" i="1" smtClean="0">
                            <a:latin typeface="Cambria Math" panose="02040503050406030204" pitchFamily="18" charset="0"/>
                            <a:ea typeface="Cambria Math" panose="02040503050406030204" pitchFamily="18" charset="0"/>
                          </a:rPr>
                        </m:ctrlPr>
                      </m:sSubPr>
                      <m:e>
                        <m:r>
                          <a:rPr lang="en-US" altLang="zh-TW" sz="1800" b="0" i="1" smtClean="0">
                            <a:latin typeface="Cambria Math" panose="02040503050406030204" pitchFamily="18" charset="0"/>
                            <a:ea typeface="Cambria Math" panose="02040503050406030204" pitchFamily="18" charset="0"/>
                          </a:rPr>
                          <m:t>𝑟</m:t>
                        </m:r>
                      </m:e>
                      <m:sub>
                        <m:r>
                          <a:rPr lang="en-US" altLang="zh-TW" sz="1800" b="0" i="1" smtClean="0">
                            <a:latin typeface="Cambria Math" panose="02040503050406030204" pitchFamily="18" charset="0"/>
                            <a:ea typeface="Cambria Math" panose="02040503050406030204" pitchFamily="18" charset="0"/>
                          </a:rPr>
                          <m:t>1</m:t>
                        </m:r>
                      </m:sub>
                    </m:sSub>
                    <m:d>
                      <m:dPr>
                        <m:ctrlPr>
                          <a:rPr lang="en-US" altLang="zh-TW" sz="1800" b="0" i="1" smtClean="0">
                            <a:latin typeface="Cambria Math" panose="02040503050406030204" pitchFamily="18" charset="0"/>
                            <a:ea typeface="Cambria Math" panose="02040503050406030204" pitchFamily="18" charset="0"/>
                          </a:rPr>
                        </m:ctrlPr>
                      </m:dPr>
                      <m:e>
                        <m:sSub>
                          <m:sSubPr>
                            <m:ctrlPr>
                              <a:rPr lang="en-US" altLang="zh-TW" sz="1800" b="0" i="1" smtClean="0">
                                <a:latin typeface="Cambria Math" panose="02040503050406030204" pitchFamily="18" charset="0"/>
                                <a:ea typeface="Cambria Math" panose="02040503050406030204" pitchFamily="18" charset="0"/>
                              </a:rPr>
                            </m:ctrlPr>
                          </m:sSubPr>
                          <m:e>
                            <m:r>
                              <a:rPr lang="en-US" altLang="zh-TW" sz="1800" b="0" i="1" smtClean="0">
                                <a:latin typeface="Cambria Math" panose="02040503050406030204" pitchFamily="18" charset="0"/>
                                <a:ea typeface="Cambria Math" panose="02040503050406030204" pitchFamily="18" charset="0"/>
                              </a:rPr>
                              <m:t>𝑝</m:t>
                            </m:r>
                          </m:e>
                          <m:sub>
                            <m:r>
                              <a:rPr lang="en-US" altLang="zh-TW" sz="1800" b="0" i="1" smtClean="0">
                                <a:latin typeface="Cambria Math" panose="02040503050406030204" pitchFamily="18" charset="0"/>
                                <a:ea typeface="Cambria Math" panose="02040503050406030204" pitchFamily="18" charset="0"/>
                              </a:rPr>
                              <m:t>𝑖𝑑</m:t>
                            </m:r>
                          </m:sub>
                        </m:sSub>
                        <m:r>
                          <a:rPr lang="en-US" altLang="zh-TW" sz="1800" b="0" i="1" smtClean="0">
                            <a:latin typeface="Cambria Math" panose="02040503050406030204" pitchFamily="18" charset="0"/>
                            <a:ea typeface="Cambria Math" panose="02040503050406030204" pitchFamily="18" charset="0"/>
                          </a:rPr>
                          <m:t> −  </m:t>
                        </m:r>
                        <m:sSubSup>
                          <m:sSubSupPr>
                            <m:ctrlPr>
                              <a:rPr lang="en-US" altLang="zh-TW" sz="1800" b="0" i="1" smtClean="0">
                                <a:latin typeface="Cambria Math" panose="02040503050406030204" pitchFamily="18" charset="0"/>
                                <a:ea typeface="Cambria Math" panose="02040503050406030204" pitchFamily="18" charset="0"/>
                              </a:rPr>
                            </m:ctrlPr>
                          </m:sSubSupPr>
                          <m:e>
                            <m:r>
                              <a:rPr lang="en-US" altLang="zh-TW" sz="1800" b="0" i="1" smtClean="0">
                                <a:latin typeface="Cambria Math" panose="02040503050406030204" pitchFamily="18" charset="0"/>
                                <a:ea typeface="Cambria Math" panose="02040503050406030204" pitchFamily="18" charset="0"/>
                              </a:rPr>
                              <m:t>𝑥</m:t>
                            </m:r>
                          </m:e>
                          <m:sub>
                            <m:r>
                              <a:rPr lang="en-US" altLang="zh-TW" sz="1800" b="0" i="1" smtClean="0">
                                <a:latin typeface="Cambria Math" panose="02040503050406030204" pitchFamily="18" charset="0"/>
                                <a:ea typeface="Cambria Math" panose="02040503050406030204" pitchFamily="18" charset="0"/>
                              </a:rPr>
                              <m:t>𝑖𝑑</m:t>
                            </m:r>
                          </m:sub>
                          <m:sup>
                            <m:r>
                              <a:rPr lang="en-US" altLang="zh-TW" sz="1800" b="0" i="1" smtClean="0">
                                <a:latin typeface="Cambria Math" panose="02040503050406030204" pitchFamily="18" charset="0"/>
                                <a:ea typeface="Cambria Math" panose="02040503050406030204" pitchFamily="18" charset="0"/>
                              </a:rPr>
                              <m:t>𝑡</m:t>
                            </m:r>
                            <m:r>
                              <a:rPr lang="en-US" altLang="zh-TW" sz="1800" b="0" i="1" smtClean="0">
                                <a:latin typeface="Cambria Math" panose="02040503050406030204" pitchFamily="18" charset="0"/>
                                <a:ea typeface="Cambria Math" panose="02040503050406030204" pitchFamily="18" charset="0"/>
                              </a:rPr>
                              <m:t>−1</m:t>
                            </m:r>
                          </m:sup>
                        </m:sSubSup>
                      </m:e>
                    </m:d>
                  </m:oMath>
                </a14:m>
                <a:r>
                  <a:rPr lang="zh-TW" altLang="en-US" sz="1800"/>
                  <a:t> </a:t>
                </a:r>
                <a14:m>
                  <m:oMath xmlns:m="http://schemas.openxmlformats.org/officeDocument/2006/math">
                    <m:r>
                      <a:rPr lang="en-US" altLang="zh-TW" sz="1800" i="1" dirty="0" smtClean="0">
                        <a:latin typeface="Cambria Math" panose="02040503050406030204" pitchFamily="18" charset="0"/>
                        <a:ea typeface="Cambria Math" panose="02040503050406030204" pitchFamily="18" charset="0"/>
                      </a:rPr>
                      <m:t>+</m:t>
                    </m:r>
                    <m:sSub>
                      <m:sSubPr>
                        <m:ctrlPr>
                          <a:rPr lang="en-US" altLang="zh-TW" sz="1800" i="1">
                            <a:latin typeface="Cambria Math" panose="02040503050406030204" pitchFamily="18" charset="0"/>
                            <a:ea typeface="Cambria Math" panose="02040503050406030204" pitchFamily="18" charset="0"/>
                          </a:rPr>
                        </m:ctrlPr>
                      </m:sSubPr>
                      <m:e>
                        <m:r>
                          <a:rPr lang="en-US" altLang="zh-TW" sz="1800" i="1">
                            <a:latin typeface="Cambria Math" panose="02040503050406030204" pitchFamily="18" charset="0"/>
                            <a:ea typeface="Cambria Math" panose="02040503050406030204" pitchFamily="18" charset="0"/>
                          </a:rPr>
                          <m:t>𝑐</m:t>
                        </m:r>
                      </m:e>
                      <m:sub>
                        <m:r>
                          <a:rPr lang="en-US" altLang="zh-TW" sz="1800" b="0" i="1" smtClean="0">
                            <a:latin typeface="Cambria Math" panose="02040503050406030204" pitchFamily="18" charset="0"/>
                            <a:ea typeface="Cambria Math" panose="02040503050406030204" pitchFamily="18" charset="0"/>
                          </a:rPr>
                          <m:t>2</m:t>
                        </m:r>
                      </m:sub>
                    </m:sSub>
                    <m:r>
                      <a:rPr lang="en-US" altLang="zh-TW" sz="1800" i="1">
                        <a:latin typeface="Cambria Math" panose="02040503050406030204" pitchFamily="18" charset="0"/>
                        <a:ea typeface="Cambria Math" panose="02040503050406030204" pitchFamily="18" charset="0"/>
                      </a:rPr>
                      <m:t> </m:t>
                    </m:r>
                    <m:sSub>
                      <m:sSubPr>
                        <m:ctrlPr>
                          <a:rPr lang="en-US" altLang="zh-TW" sz="1800" i="1">
                            <a:latin typeface="Cambria Math" panose="02040503050406030204" pitchFamily="18" charset="0"/>
                            <a:ea typeface="Cambria Math" panose="02040503050406030204" pitchFamily="18" charset="0"/>
                          </a:rPr>
                        </m:ctrlPr>
                      </m:sSubPr>
                      <m:e>
                        <m:r>
                          <a:rPr lang="en-US" altLang="zh-TW" sz="1800" i="1">
                            <a:latin typeface="Cambria Math" panose="02040503050406030204" pitchFamily="18" charset="0"/>
                            <a:ea typeface="Cambria Math" panose="02040503050406030204" pitchFamily="18" charset="0"/>
                          </a:rPr>
                          <m:t>𝑟</m:t>
                        </m:r>
                      </m:e>
                      <m:sub>
                        <m:r>
                          <a:rPr lang="en-US" altLang="zh-TW" sz="1800" b="0" i="1" smtClean="0">
                            <a:latin typeface="Cambria Math" panose="02040503050406030204" pitchFamily="18" charset="0"/>
                            <a:ea typeface="Cambria Math" panose="02040503050406030204" pitchFamily="18" charset="0"/>
                          </a:rPr>
                          <m:t>2</m:t>
                        </m:r>
                      </m:sub>
                    </m:sSub>
                    <m:d>
                      <m:dPr>
                        <m:ctrlPr>
                          <a:rPr lang="en-US" altLang="zh-TW" sz="1800" i="1">
                            <a:latin typeface="Cambria Math" panose="02040503050406030204" pitchFamily="18" charset="0"/>
                            <a:ea typeface="Cambria Math" panose="02040503050406030204" pitchFamily="18" charset="0"/>
                          </a:rPr>
                        </m:ctrlPr>
                      </m:dPr>
                      <m:e>
                        <m:sSub>
                          <m:sSubPr>
                            <m:ctrlPr>
                              <a:rPr lang="en-US" altLang="zh-TW" sz="1800" i="1">
                                <a:latin typeface="Cambria Math" panose="02040503050406030204" pitchFamily="18" charset="0"/>
                                <a:ea typeface="Cambria Math" panose="02040503050406030204" pitchFamily="18" charset="0"/>
                              </a:rPr>
                            </m:ctrlPr>
                          </m:sSubPr>
                          <m:e>
                            <m:r>
                              <a:rPr lang="en-US" altLang="zh-TW" sz="1800" i="1">
                                <a:latin typeface="Cambria Math" panose="02040503050406030204" pitchFamily="18" charset="0"/>
                                <a:ea typeface="Cambria Math" panose="02040503050406030204" pitchFamily="18" charset="0"/>
                              </a:rPr>
                              <m:t>𝑝</m:t>
                            </m:r>
                          </m:e>
                          <m:sub>
                            <m:r>
                              <a:rPr lang="en-US" altLang="zh-TW" sz="1800" b="0" i="1" smtClean="0">
                                <a:latin typeface="Cambria Math" panose="02040503050406030204" pitchFamily="18" charset="0"/>
                                <a:ea typeface="Cambria Math" panose="02040503050406030204" pitchFamily="18" charset="0"/>
                              </a:rPr>
                              <m:t>𝑔</m:t>
                            </m:r>
                            <m:r>
                              <a:rPr lang="en-US" altLang="zh-TW" sz="1800" i="1">
                                <a:latin typeface="Cambria Math" panose="02040503050406030204" pitchFamily="18" charset="0"/>
                                <a:ea typeface="Cambria Math" panose="02040503050406030204" pitchFamily="18" charset="0"/>
                              </a:rPr>
                              <m:t>𝑑</m:t>
                            </m:r>
                          </m:sub>
                        </m:sSub>
                        <m:r>
                          <a:rPr lang="en-US" altLang="zh-TW" sz="1800" i="1">
                            <a:latin typeface="Cambria Math" panose="02040503050406030204" pitchFamily="18" charset="0"/>
                            <a:ea typeface="Cambria Math" panose="02040503050406030204" pitchFamily="18" charset="0"/>
                          </a:rPr>
                          <m:t>−</m:t>
                        </m:r>
                        <m:sSubSup>
                          <m:sSubSupPr>
                            <m:ctrlPr>
                              <a:rPr lang="en-US" altLang="zh-TW" sz="1800" i="1">
                                <a:latin typeface="Cambria Math" panose="02040503050406030204" pitchFamily="18" charset="0"/>
                                <a:ea typeface="Cambria Math" panose="02040503050406030204" pitchFamily="18" charset="0"/>
                              </a:rPr>
                            </m:ctrlPr>
                          </m:sSubSupPr>
                          <m:e>
                            <m:r>
                              <a:rPr lang="en-US" altLang="zh-TW" sz="1800" i="1">
                                <a:latin typeface="Cambria Math" panose="02040503050406030204" pitchFamily="18" charset="0"/>
                                <a:ea typeface="Cambria Math" panose="02040503050406030204" pitchFamily="18" charset="0"/>
                              </a:rPr>
                              <m:t>𝑥</m:t>
                            </m:r>
                          </m:e>
                          <m:sub>
                            <m:r>
                              <a:rPr lang="en-US" altLang="zh-TW" sz="1800" i="1">
                                <a:latin typeface="Cambria Math" panose="02040503050406030204" pitchFamily="18" charset="0"/>
                                <a:ea typeface="Cambria Math" panose="02040503050406030204" pitchFamily="18" charset="0"/>
                              </a:rPr>
                              <m:t>𝑖𝑑</m:t>
                            </m:r>
                          </m:sub>
                          <m:sup>
                            <m:r>
                              <a:rPr lang="en-US" altLang="zh-TW" sz="1800" i="1">
                                <a:latin typeface="Cambria Math" panose="02040503050406030204" pitchFamily="18" charset="0"/>
                                <a:ea typeface="Cambria Math" panose="02040503050406030204" pitchFamily="18" charset="0"/>
                              </a:rPr>
                              <m:t>𝑡</m:t>
                            </m:r>
                            <m:r>
                              <a:rPr lang="en-US" altLang="zh-TW" sz="1800" i="1">
                                <a:latin typeface="Cambria Math" panose="02040503050406030204" pitchFamily="18" charset="0"/>
                                <a:ea typeface="Cambria Math" panose="02040503050406030204" pitchFamily="18" charset="0"/>
                              </a:rPr>
                              <m:t>−1</m:t>
                            </m:r>
                          </m:sup>
                        </m:sSubSup>
                      </m:e>
                    </m:d>
                  </m:oMath>
                </a14:m>
                <a:endParaRPr lang="zh-TW" altLang="en-US" sz="1600"/>
              </a:p>
            </p:txBody>
          </p:sp>
        </mc:Choice>
        <mc:Fallback xmlns="">
          <p:sp>
            <p:nvSpPr>
              <p:cNvPr id="13" name="文字方塊 12">
                <a:extLst>
                  <a:ext uri="{FF2B5EF4-FFF2-40B4-BE49-F238E27FC236}">
                    <a16:creationId xmlns:a16="http://schemas.microsoft.com/office/drawing/2014/main" id="{CC95F53C-6F5A-46C3-B948-FFB5A0E9B339}"/>
                  </a:ext>
                </a:extLst>
              </p:cNvPr>
              <p:cNvSpPr txBox="1">
                <a:spLocks noRot="1" noChangeAspect="1" noMove="1" noResize="1" noEditPoints="1" noAdjustHandles="1" noChangeArrowheads="1" noChangeShapeType="1" noTextEdit="1"/>
              </p:cNvSpPr>
              <p:nvPr/>
            </p:nvSpPr>
            <p:spPr>
              <a:xfrm>
                <a:off x="367665" y="1303696"/>
                <a:ext cx="5349370" cy="319318"/>
              </a:xfrm>
              <a:prstGeom prst="rect">
                <a:avLst/>
              </a:prstGeom>
              <a:blipFill>
                <a:blip r:embed="rId6"/>
                <a:stretch>
                  <a:fillRect l="-1139" t="-17308" b="-3846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16A187A-DE2A-4045-8AA1-AFFB7A2AB45F}"/>
                  </a:ext>
                </a:extLst>
              </p:cNvPr>
              <p:cNvSpPr txBox="1"/>
              <p:nvPr/>
            </p:nvSpPr>
            <p:spPr>
              <a:xfrm>
                <a:off x="398213" y="1712056"/>
                <a:ext cx="1518685" cy="292901"/>
              </a:xfrm>
              <a:prstGeom prst="rect">
                <a:avLst/>
              </a:prstGeom>
              <a:noFill/>
            </p:spPr>
            <p:txBody>
              <a:bodyPr wrap="none" lIns="0" tIns="0" rIns="0" bIns="0" rtlCol="0">
                <a:spAutoFit/>
              </a:bodyPr>
              <a:lstStyle/>
              <a:p>
                <a14:m>
                  <m:oMath xmlns:m="http://schemas.openxmlformats.org/officeDocument/2006/math">
                    <m:sSubSup>
                      <m:sSubSupPr>
                        <m:ctrlPr>
                          <a:rPr lang="en-US" altLang="zh-TW" sz="1800" i="1" smtClean="0">
                            <a:latin typeface="Cambria Math" panose="02040503050406030204" pitchFamily="18" charset="0"/>
                          </a:rPr>
                        </m:ctrlPr>
                      </m:sSubSupPr>
                      <m:e>
                        <m:r>
                          <a:rPr lang="en-US" altLang="zh-TW" sz="1800" b="0" i="1" smtClean="0">
                            <a:latin typeface="Cambria Math" panose="02040503050406030204" pitchFamily="18" charset="0"/>
                          </a:rPr>
                          <m:t>𝑥</m:t>
                        </m:r>
                      </m:e>
                      <m:sub>
                        <m:r>
                          <a:rPr lang="en-US" altLang="zh-TW" sz="1800" b="0" i="1" smtClean="0">
                            <a:latin typeface="Cambria Math" panose="02040503050406030204" pitchFamily="18" charset="0"/>
                          </a:rPr>
                          <m:t>𝑖𝑑</m:t>
                        </m:r>
                      </m:sub>
                      <m:sup>
                        <m:r>
                          <a:rPr lang="en-US" altLang="zh-TW" sz="1800" b="0" i="1" smtClean="0">
                            <a:latin typeface="Cambria Math" panose="02040503050406030204" pitchFamily="18" charset="0"/>
                          </a:rPr>
                          <m:t>𝑡</m:t>
                        </m:r>
                      </m:sup>
                    </m:sSubSup>
                    <m:r>
                      <a:rPr lang="en-US" altLang="zh-TW" sz="1800" b="0" i="0" smtClean="0">
                        <a:latin typeface="Cambria Math" panose="02040503050406030204" pitchFamily="18" charset="0"/>
                      </a:rPr>
                      <m:t>= </m:t>
                    </m:r>
                    <m:sSubSup>
                      <m:sSubSupPr>
                        <m:ctrlPr>
                          <a:rPr lang="en-US" altLang="zh-TW" sz="1800" b="0" i="1" smtClean="0">
                            <a:latin typeface="Cambria Math" panose="02040503050406030204" pitchFamily="18" charset="0"/>
                          </a:rPr>
                        </m:ctrlPr>
                      </m:sSubSupPr>
                      <m:e>
                        <m:r>
                          <a:rPr lang="en-US" altLang="zh-TW" sz="1800" b="0" i="1" smtClean="0">
                            <a:latin typeface="Cambria Math" panose="02040503050406030204" pitchFamily="18" charset="0"/>
                          </a:rPr>
                          <m:t>𝑥</m:t>
                        </m:r>
                      </m:e>
                      <m:sub>
                        <m:r>
                          <a:rPr lang="en-US" altLang="zh-TW" sz="1800" b="0" i="1" smtClean="0">
                            <a:latin typeface="Cambria Math" panose="02040503050406030204" pitchFamily="18" charset="0"/>
                          </a:rPr>
                          <m:t>𝑖𝑑</m:t>
                        </m:r>
                      </m:sub>
                      <m:sup>
                        <m:r>
                          <a:rPr lang="en-US" altLang="zh-TW" sz="1800" b="0" i="1" smtClean="0">
                            <a:latin typeface="Cambria Math" panose="02040503050406030204" pitchFamily="18" charset="0"/>
                          </a:rPr>
                          <m:t>𝑡</m:t>
                        </m:r>
                        <m:r>
                          <a:rPr lang="en-US" altLang="zh-TW" sz="1800" b="0" i="1" smtClean="0">
                            <a:latin typeface="Cambria Math" panose="02040503050406030204" pitchFamily="18" charset="0"/>
                          </a:rPr>
                          <m:t>−1</m:t>
                        </m:r>
                      </m:sup>
                    </m:sSubSup>
                  </m:oMath>
                </a14:m>
                <a:r>
                  <a:rPr lang="en-US" altLang="zh-TW" sz="1800"/>
                  <a:t>+</a:t>
                </a:r>
                <a14:m>
                  <m:oMath xmlns:m="http://schemas.openxmlformats.org/officeDocument/2006/math">
                    <m:sSubSup>
                      <m:sSubSupPr>
                        <m:ctrlPr>
                          <a:rPr lang="en-US" altLang="zh-TW" sz="1800" i="1" dirty="0" smtClean="0">
                            <a:latin typeface="Cambria Math" panose="02040503050406030204" pitchFamily="18" charset="0"/>
                          </a:rPr>
                        </m:ctrlPr>
                      </m:sSubSupPr>
                      <m:e>
                        <m:r>
                          <a:rPr lang="en-US" altLang="zh-TW" sz="1800" b="0" i="1" dirty="0" smtClean="0">
                            <a:latin typeface="Cambria Math" panose="02040503050406030204" pitchFamily="18" charset="0"/>
                          </a:rPr>
                          <m:t>𝑣</m:t>
                        </m:r>
                      </m:e>
                      <m:sub>
                        <m:r>
                          <a:rPr lang="en-US" altLang="zh-TW" sz="1800" b="0" i="1" dirty="0" smtClean="0">
                            <a:latin typeface="Cambria Math" panose="02040503050406030204" pitchFamily="18" charset="0"/>
                          </a:rPr>
                          <m:t>𝑖𝑑</m:t>
                        </m:r>
                      </m:sub>
                      <m:sup>
                        <m:r>
                          <a:rPr lang="en-US" altLang="zh-TW" sz="1800" b="0" i="1" dirty="0" smtClean="0">
                            <a:latin typeface="Cambria Math" panose="02040503050406030204" pitchFamily="18" charset="0"/>
                          </a:rPr>
                          <m:t>𝑡</m:t>
                        </m:r>
                      </m:sup>
                    </m:sSubSup>
                  </m:oMath>
                </a14:m>
                <a:endParaRPr lang="zh-TW" altLang="en-US" sz="1800"/>
              </a:p>
            </p:txBody>
          </p:sp>
        </mc:Choice>
        <mc:Fallback xmlns="">
          <p:sp>
            <p:nvSpPr>
              <p:cNvPr id="14" name="文字方塊 13">
                <a:extLst>
                  <a:ext uri="{FF2B5EF4-FFF2-40B4-BE49-F238E27FC236}">
                    <a16:creationId xmlns:a16="http://schemas.microsoft.com/office/drawing/2014/main" id="{F16A187A-DE2A-4045-8AA1-AFFB7A2AB45F}"/>
                  </a:ext>
                </a:extLst>
              </p:cNvPr>
              <p:cNvSpPr txBox="1">
                <a:spLocks noRot="1" noChangeAspect="1" noMove="1" noResize="1" noEditPoints="1" noAdjustHandles="1" noChangeArrowheads="1" noChangeShapeType="1" noTextEdit="1"/>
              </p:cNvSpPr>
              <p:nvPr/>
            </p:nvSpPr>
            <p:spPr>
              <a:xfrm>
                <a:off x="398213" y="1712056"/>
                <a:ext cx="1518685" cy="292901"/>
              </a:xfrm>
              <a:prstGeom prst="rect">
                <a:avLst/>
              </a:prstGeom>
              <a:blipFill>
                <a:blip r:embed="rId7"/>
                <a:stretch>
                  <a:fillRect l="-4016" t="-20833" r="-3213" b="-47917"/>
                </a:stretch>
              </a:blipFill>
            </p:spPr>
            <p:txBody>
              <a:bodyPr/>
              <a:lstStyle/>
              <a:p>
                <a:r>
                  <a:rPr lang="zh-TW" altLang="en-US">
                    <a:noFill/>
                  </a:rPr>
                  <a:t> </a:t>
                </a:r>
              </a:p>
            </p:txBody>
          </p:sp>
        </mc:Fallback>
      </mc:AlternateContent>
      <p:sp>
        <p:nvSpPr>
          <p:cNvPr id="104" name="椭圆 24">
            <a:extLst>
              <a:ext uri="{FF2B5EF4-FFF2-40B4-BE49-F238E27FC236}">
                <a16:creationId xmlns:a16="http://schemas.microsoft.com/office/drawing/2014/main" id="{BFBECD23-BB60-481C-82C6-9071326CF108}"/>
              </a:ext>
            </a:extLst>
          </p:cNvPr>
          <p:cNvSpPr/>
          <p:nvPr/>
        </p:nvSpPr>
        <p:spPr>
          <a:xfrm flipH="1">
            <a:off x="135240" y="722979"/>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
        <p:nvSpPr>
          <p:cNvPr id="105" name="椭圆 24">
            <a:extLst>
              <a:ext uri="{FF2B5EF4-FFF2-40B4-BE49-F238E27FC236}">
                <a16:creationId xmlns:a16="http://schemas.microsoft.com/office/drawing/2014/main" id="{094D4DC4-C3F9-453B-9232-56C842E4C613}"/>
              </a:ext>
            </a:extLst>
          </p:cNvPr>
          <p:cNvSpPr/>
          <p:nvPr/>
        </p:nvSpPr>
        <p:spPr>
          <a:xfrm flipH="1">
            <a:off x="123045" y="1411288"/>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
        <p:nvSpPr>
          <p:cNvPr id="106" name="椭圆 24">
            <a:extLst>
              <a:ext uri="{FF2B5EF4-FFF2-40B4-BE49-F238E27FC236}">
                <a16:creationId xmlns:a16="http://schemas.microsoft.com/office/drawing/2014/main" id="{FE0324CE-E458-48F7-AD75-448BA923137E}"/>
              </a:ext>
            </a:extLst>
          </p:cNvPr>
          <p:cNvSpPr/>
          <p:nvPr/>
        </p:nvSpPr>
        <p:spPr>
          <a:xfrm flipH="1">
            <a:off x="135240" y="1747844"/>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75235148-BF9A-4BBA-9DD3-430A875459B2}"/>
                  </a:ext>
                </a:extLst>
              </p:cNvPr>
              <p:cNvSpPr txBox="1"/>
              <p:nvPr/>
            </p:nvSpPr>
            <p:spPr>
              <a:xfrm>
                <a:off x="353694" y="2077686"/>
                <a:ext cx="18122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b="0" i="1" smtClean="0">
                              <a:latin typeface="Cambria Math" panose="02040503050406030204" pitchFamily="18" charset="0"/>
                            </a:rPr>
                            <m:t>𝑐</m:t>
                          </m:r>
                        </m:e>
                        <m:sub>
                          <m:r>
                            <a:rPr lang="en-US" altLang="zh-TW" sz="1800" b="0" i="1" smtClean="0">
                              <a:latin typeface="Cambria Math" panose="02040503050406030204" pitchFamily="18" charset="0"/>
                            </a:rPr>
                            <m:t>1</m:t>
                          </m:r>
                        </m:sub>
                      </m:sSub>
                      <m:r>
                        <a:rPr lang="en-US" altLang="zh-TW" sz="1800" b="0" i="0" smtClean="0">
                          <a:latin typeface="Cambria Math" panose="02040503050406030204" pitchFamily="18" charset="0"/>
                        </a:rPr>
                        <m:t>=0.6 , </m:t>
                      </m:r>
                      <m:sSub>
                        <m:sSubPr>
                          <m:ctrlPr>
                            <a:rPr lang="en-US" altLang="zh-TW" sz="1800" i="1">
                              <a:latin typeface="Cambria Math" panose="02040503050406030204" pitchFamily="18" charset="0"/>
                            </a:rPr>
                          </m:ctrlPr>
                        </m:sSubPr>
                        <m:e>
                          <m:r>
                            <a:rPr lang="en-US" altLang="zh-TW" sz="1800" b="0" i="1" smtClean="0">
                              <a:latin typeface="Cambria Math" panose="02040503050406030204" pitchFamily="18" charset="0"/>
                            </a:rPr>
                            <m:t> </m:t>
                          </m:r>
                          <m:r>
                            <a:rPr lang="en-US" altLang="zh-TW" sz="1800" i="1">
                              <a:latin typeface="Cambria Math" panose="02040503050406030204" pitchFamily="18" charset="0"/>
                            </a:rPr>
                            <m:t>𝑐</m:t>
                          </m:r>
                        </m:e>
                        <m:sub>
                          <m:r>
                            <a:rPr lang="en-US" altLang="zh-TW" sz="1800" b="0" i="1" smtClean="0">
                              <a:latin typeface="Cambria Math" panose="02040503050406030204" pitchFamily="18" charset="0"/>
                            </a:rPr>
                            <m:t>2</m:t>
                          </m:r>
                        </m:sub>
                      </m:sSub>
                      <m:r>
                        <a:rPr lang="en-US" altLang="zh-TW" sz="1800" b="0" i="1" smtClean="0">
                          <a:latin typeface="Cambria Math" panose="02040503050406030204" pitchFamily="18" charset="0"/>
                        </a:rPr>
                        <m:t>=0.5</m:t>
                      </m:r>
                    </m:oMath>
                  </m:oMathPara>
                </a14:m>
                <a:endParaRPr lang="zh-TW" altLang="en-US" sz="1800"/>
              </a:p>
            </p:txBody>
          </p:sp>
        </mc:Choice>
        <mc:Fallback xmlns="">
          <p:sp>
            <p:nvSpPr>
              <p:cNvPr id="15" name="文字方塊 14">
                <a:extLst>
                  <a:ext uri="{FF2B5EF4-FFF2-40B4-BE49-F238E27FC236}">
                    <a16:creationId xmlns:a16="http://schemas.microsoft.com/office/drawing/2014/main" id="{75235148-BF9A-4BBA-9DD3-430A875459B2}"/>
                  </a:ext>
                </a:extLst>
              </p:cNvPr>
              <p:cNvSpPr txBox="1">
                <a:spLocks noRot="1" noChangeAspect="1" noMove="1" noResize="1" noEditPoints="1" noAdjustHandles="1" noChangeArrowheads="1" noChangeShapeType="1" noTextEdit="1"/>
              </p:cNvSpPr>
              <p:nvPr/>
            </p:nvSpPr>
            <p:spPr>
              <a:xfrm>
                <a:off x="353694" y="2077686"/>
                <a:ext cx="1812291" cy="276999"/>
              </a:xfrm>
              <a:prstGeom prst="rect">
                <a:avLst/>
              </a:prstGeom>
              <a:blipFill>
                <a:blip r:embed="rId8"/>
                <a:stretch>
                  <a:fillRect l="-1010" r="-2694" b="-15556"/>
                </a:stretch>
              </a:blipFill>
            </p:spPr>
            <p:txBody>
              <a:bodyPr/>
              <a:lstStyle/>
              <a:p>
                <a:r>
                  <a:rPr lang="zh-TW" altLang="en-US">
                    <a:noFill/>
                  </a:rPr>
                  <a:t> </a:t>
                </a:r>
              </a:p>
            </p:txBody>
          </p:sp>
        </mc:Fallback>
      </mc:AlternateContent>
      <p:sp>
        <p:nvSpPr>
          <p:cNvPr id="110" name="椭圆 24">
            <a:extLst>
              <a:ext uri="{FF2B5EF4-FFF2-40B4-BE49-F238E27FC236}">
                <a16:creationId xmlns:a16="http://schemas.microsoft.com/office/drawing/2014/main" id="{09E64DF2-E38F-4B4F-8759-5620184EE048}"/>
              </a:ext>
            </a:extLst>
          </p:cNvPr>
          <p:cNvSpPr/>
          <p:nvPr/>
        </p:nvSpPr>
        <p:spPr>
          <a:xfrm flipH="1">
            <a:off x="135239" y="2114434"/>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mc:AlternateContent xmlns:mc="http://schemas.openxmlformats.org/markup-compatibility/2006" xmlns:a14="http://schemas.microsoft.com/office/drawing/2010/main">
        <mc:Choice Requires="a14">
          <p:sp>
            <p:nvSpPr>
              <p:cNvPr id="111" name="TextBox 25">
                <a:extLst>
                  <a:ext uri="{FF2B5EF4-FFF2-40B4-BE49-F238E27FC236}">
                    <a16:creationId xmlns:a16="http://schemas.microsoft.com/office/drawing/2014/main" id="{FD886473-FC8D-4DEB-BD4E-BB4BA64613F1}"/>
                  </a:ext>
                </a:extLst>
              </p:cNvPr>
              <p:cNvSpPr txBox="1"/>
              <p:nvPr/>
            </p:nvSpPr>
            <p:spPr>
              <a:xfrm>
                <a:off x="288652" y="646241"/>
                <a:ext cx="4788882" cy="357534"/>
              </a:xfrm>
              <a:prstGeom prst="rect">
                <a:avLst/>
              </a:prstGeom>
              <a:noFill/>
            </p:spPr>
            <p:txBody>
              <a:bodyPr wrap="square" rtlCol="0">
                <a:spAutoFit/>
              </a:bodyPr>
              <a:lstStyle/>
              <a:p>
                <a:r>
                  <a:rPr lang="en-US" altLang="zh-CN" sz="1600">
                    <a:latin typeface="Microsoft JhengHei" panose="020B0604030504040204" pitchFamily="34" charset="-120"/>
                    <a:ea typeface="Microsoft JhengHei" panose="020B0604030504040204" pitchFamily="34" charset="-120"/>
                    <a:sym typeface="+mn-ea"/>
                  </a:rPr>
                  <a:t>Each particle represents a set of </a:t>
                </a:r>
                <a14:m>
                  <m:oMath xmlns:m="http://schemas.openxmlformats.org/officeDocument/2006/math">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𝛽</m:t>
                        </m:r>
                      </m:e>
                      <m:sub>
                        <m:r>
                          <a:rPr lang="en-US" altLang="zh-CN" sz="1600" i="1">
                            <a:latin typeface="Cambria Math" panose="02040503050406030204" pitchFamily="18" charset="0"/>
                          </a:rPr>
                          <m:t>𝑝</m:t>
                        </m:r>
                      </m:sub>
                    </m:sSub>
                  </m:oMath>
                </a14:m>
                <a:r>
                  <a:rPr lang="en-US" altLang="zh-CN" sz="1600">
                    <a:latin typeface="Microsoft JhengHei" panose="020B0604030504040204" pitchFamily="34" charset="-120"/>
                    <a:ea typeface="Microsoft JhengHei" panose="020B0604030504040204" pitchFamily="34" charset="-120"/>
                  </a:rPr>
                  <a:t>, </a:t>
                </a:r>
                <a14:m>
                  <m:oMath xmlns:m="http://schemas.openxmlformats.org/officeDocument/2006/math">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𝛽</m:t>
                        </m:r>
                      </m:e>
                      <m:sub>
                        <m:r>
                          <a:rPr lang="en-US" altLang="zh-CN" sz="1600" i="1">
                            <a:latin typeface="Cambria Math" panose="02040503050406030204" pitchFamily="18" charset="0"/>
                          </a:rPr>
                          <m:t>𝑑</m:t>
                        </m:r>
                      </m:sub>
                    </m:sSub>
                  </m:oMath>
                </a14:m>
                <a:r>
                  <a:rPr lang="en-US" altLang="zh-CN" sz="1600">
                    <a:latin typeface="Microsoft JhengHei" panose="020B0604030504040204" pitchFamily="34" charset="-120"/>
                    <a:ea typeface="Microsoft JhengHei" panose="020B0604030504040204" pitchFamily="34" charset="-120"/>
                  </a:rPr>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𝐶</m:t>
                        </m:r>
                      </m:e>
                      <m:sub>
                        <m:r>
                          <a:rPr lang="zh-CN" altLang="en-US" sz="1600" i="1">
                            <a:latin typeface="Cambria Math" panose="02040503050406030204" pitchFamily="18" charset="0"/>
                          </a:rPr>
                          <m:t>𝜖</m:t>
                        </m:r>
                        <m:r>
                          <a:rPr lang="en-US" altLang="zh-CN" sz="1600" i="1">
                            <a:latin typeface="Cambria Math" panose="02040503050406030204" pitchFamily="18" charset="0"/>
                          </a:rPr>
                          <m:t>4</m:t>
                        </m:r>
                      </m:sub>
                    </m:sSub>
                  </m:oMath>
                </a14:m>
                <a:r>
                  <a:rPr lang="en-US" altLang="zh-CN" sz="1600">
                    <a:latin typeface="Microsoft JhengHei" panose="020B0604030504040204" pitchFamily="34" charset="-120"/>
                    <a:ea typeface="Microsoft JhengHei" panose="020B0604030504040204" pitchFamily="34" charset="-120"/>
                  </a:rPr>
                  <a:t>,</a:t>
                </a:r>
                <a14:m>
                  <m:oMath xmlns:m="http://schemas.openxmlformats.org/officeDocument/2006/math">
                    <m:sSub>
                      <m:sSubPr>
                        <m:ctrlPr>
                          <a:rPr lang="en-US" altLang="zh-CN" sz="1600" i="1" dirty="0">
                            <a:latin typeface="Cambria Math" panose="02040503050406030204" pitchFamily="18" charset="0"/>
                          </a:rPr>
                        </m:ctrlPr>
                      </m:sSubPr>
                      <m:e>
                        <m:r>
                          <a:rPr lang="en-US" altLang="zh-CN" sz="1600" b="0" i="1" dirty="0" smtClean="0">
                            <a:latin typeface="Cambria Math" panose="02040503050406030204" pitchFamily="18" charset="0"/>
                          </a:rPr>
                          <m:t> </m:t>
                        </m:r>
                        <m:r>
                          <a:rPr lang="en-US" altLang="zh-CN" sz="1600" i="1" dirty="0">
                            <a:latin typeface="Cambria Math" panose="02040503050406030204" pitchFamily="18" charset="0"/>
                            <a:ea typeface="Cambria Math" panose="02040503050406030204" pitchFamily="18" charset="0"/>
                          </a:rPr>
                          <m:t>∁</m:t>
                        </m:r>
                      </m:e>
                      <m:sub>
                        <m:r>
                          <a:rPr lang="zh-CN" altLang="en-US" sz="1600" i="1" dirty="0">
                            <a:latin typeface="Cambria Math" panose="02040503050406030204" pitchFamily="18" charset="0"/>
                          </a:rPr>
                          <m:t>𝜖</m:t>
                        </m:r>
                        <m:r>
                          <a:rPr lang="en-US" altLang="zh-CN" sz="1600" i="1" dirty="0">
                            <a:latin typeface="Cambria Math" panose="02040503050406030204" pitchFamily="18" charset="0"/>
                          </a:rPr>
                          <m:t>5</m:t>
                        </m:r>
                      </m:sub>
                    </m:sSub>
                  </m:oMath>
                </a14:m>
                <a:r>
                  <a:rPr lang="en-US" altLang="zh-CN" sz="1600">
                    <a:latin typeface="Microsoft JhengHei" panose="020B0604030504040204" pitchFamily="34" charset="-120"/>
                    <a:ea typeface="Microsoft JhengHei" panose="020B0604030504040204" pitchFamily="34" charset="-120"/>
                    <a:sym typeface="+mn-ea"/>
                  </a:rPr>
                  <a:t>.</a:t>
                </a:r>
              </a:p>
            </p:txBody>
          </p:sp>
        </mc:Choice>
        <mc:Fallback xmlns="">
          <p:sp>
            <p:nvSpPr>
              <p:cNvPr id="111" name="TextBox 25">
                <a:extLst>
                  <a:ext uri="{FF2B5EF4-FFF2-40B4-BE49-F238E27FC236}">
                    <a16:creationId xmlns:a16="http://schemas.microsoft.com/office/drawing/2014/main" id="{FD886473-FC8D-4DEB-BD4E-BB4BA64613F1}"/>
                  </a:ext>
                </a:extLst>
              </p:cNvPr>
              <p:cNvSpPr txBox="1">
                <a:spLocks noRot="1" noChangeAspect="1" noMove="1" noResize="1" noEditPoints="1" noAdjustHandles="1" noChangeArrowheads="1" noChangeShapeType="1" noTextEdit="1"/>
              </p:cNvSpPr>
              <p:nvPr/>
            </p:nvSpPr>
            <p:spPr>
              <a:xfrm>
                <a:off x="288652" y="646241"/>
                <a:ext cx="4788882" cy="357534"/>
              </a:xfrm>
              <a:prstGeom prst="rect">
                <a:avLst/>
              </a:prstGeom>
              <a:blipFill>
                <a:blip r:embed="rId9"/>
                <a:stretch>
                  <a:fillRect l="-636" t="-6780" b="-13559"/>
                </a:stretch>
              </a:blipFill>
            </p:spPr>
            <p:txBody>
              <a:bodyPr/>
              <a:lstStyle/>
              <a:p>
                <a:r>
                  <a:rPr lang="zh-TW" altLang="en-US">
                    <a:noFill/>
                  </a:rPr>
                  <a:t> </a:t>
                </a:r>
              </a:p>
            </p:txBody>
          </p:sp>
        </mc:Fallback>
      </mc:AlternateContent>
      <p:sp>
        <p:nvSpPr>
          <p:cNvPr id="112" name="椭圆 24">
            <a:extLst>
              <a:ext uri="{FF2B5EF4-FFF2-40B4-BE49-F238E27FC236}">
                <a16:creationId xmlns:a16="http://schemas.microsoft.com/office/drawing/2014/main" id="{D26BBCE5-6FDE-4B19-B9B5-CB435E7285FA}"/>
              </a:ext>
            </a:extLst>
          </p:cNvPr>
          <p:cNvSpPr/>
          <p:nvPr/>
        </p:nvSpPr>
        <p:spPr>
          <a:xfrm flipH="1">
            <a:off x="123045" y="1062235"/>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
        <p:nvSpPr>
          <p:cNvPr id="114" name="TextBox 25">
            <a:extLst>
              <a:ext uri="{FF2B5EF4-FFF2-40B4-BE49-F238E27FC236}">
                <a16:creationId xmlns:a16="http://schemas.microsoft.com/office/drawing/2014/main" id="{192A064E-9AFE-4897-9AE0-3E44A77B1BC0}"/>
              </a:ext>
            </a:extLst>
          </p:cNvPr>
          <p:cNvSpPr txBox="1"/>
          <p:nvPr/>
        </p:nvSpPr>
        <p:spPr>
          <a:xfrm>
            <a:off x="288652" y="956514"/>
            <a:ext cx="4788882" cy="338554"/>
          </a:xfrm>
          <a:prstGeom prst="rect">
            <a:avLst/>
          </a:prstGeom>
          <a:noFill/>
        </p:spPr>
        <p:txBody>
          <a:bodyPr wrap="square" rtlCol="0">
            <a:spAutoFit/>
          </a:bodyPr>
          <a:lstStyle/>
          <a:p>
            <a:r>
              <a:rPr lang="en-US" altLang="zh-CN" sz="1600">
                <a:latin typeface="Microsoft JhengHei" panose="020B0604030504040204" pitchFamily="34" charset="-120"/>
                <a:ea typeface="Microsoft JhengHei" panose="020B0604030504040204" pitchFamily="34" charset="-120"/>
                <a:sym typeface="+mn-ea"/>
              </a:rPr>
              <a:t>Fitness function is predicted error.</a:t>
            </a:r>
          </a:p>
        </p:txBody>
      </p:sp>
      <p:sp>
        <p:nvSpPr>
          <p:cNvPr id="102" name="灯片编号占位符 1">
            <a:extLst>
              <a:ext uri="{FF2B5EF4-FFF2-40B4-BE49-F238E27FC236}">
                <a16:creationId xmlns:a16="http://schemas.microsoft.com/office/drawing/2014/main" id="{35DF7D99-39E9-4B12-BA2F-C17A3BCE7347}"/>
              </a:ext>
            </a:extLst>
          </p:cNvPr>
          <p:cNvSpPr txBox="1">
            <a:spLocks/>
          </p:cNvSpPr>
          <p:nvPr/>
        </p:nvSpPr>
        <p:spPr>
          <a:xfrm>
            <a:off x="6847529" y="4747679"/>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26</a:t>
            </a:fld>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par>
                                <p:cTn id="12" presetID="10" presetClass="entr" presetSubtype="0" fill="hold" nodeType="with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500"/>
                                        <p:tgtEl>
                                          <p:spTgt spid="4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500"/>
                                        <p:tgtEl>
                                          <p:spTgt spid="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fade">
                                      <p:cBhvr>
                                        <p:cTn id="73" dur="500"/>
                                        <p:tgtEl>
                                          <p:spTgt spid="9"/>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p:bldP spid="34" grpId="0" animBg="1"/>
      <p:bldP spid="35" grpId="0"/>
      <p:bldP spid="36" grpId="0"/>
      <p:bldP spid="37" grpId="0" animBg="1"/>
      <p:bldP spid="41" grpId="0"/>
      <p:bldP spid="50" grpId="0" animBg="1"/>
      <p:bldP spid="52" grpId="0"/>
      <p:bldP spid="7" grpId="0"/>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97250" y="200660"/>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6" name="TextBox 25"/>
          <p:cNvSpPr txBox="1"/>
          <p:nvPr/>
        </p:nvSpPr>
        <p:spPr>
          <a:xfrm>
            <a:off x="6907379" y="170770"/>
            <a:ext cx="1947969" cy="400110"/>
          </a:xfrm>
          <a:prstGeom prst="rect">
            <a:avLst/>
          </a:prstGeom>
          <a:noFill/>
        </p:spPr>
        <p:txBody>
          <a:bodyPr wrap="none" rtlCol="0">
            <a:spAutoFit/>
          </a:bodyPr>
          <a:lstStyle/>
          <a:p>
            <a:pPr algn="r" eaLnBrk="1" hangingPunct="1">
              <a:lnSpc>
                <a:spcPct val="100000"/>
              </a:lnSpc>
              <a:buClrTx/>
              <a:buSzTx/>
              <a:buFontTx/>
              <a:buNone/>
            </a:pP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Metaheuristics</a:t>
            </a:r>
          </a:p>
        </p:txBody>
      </p:sp>
      <p:sp>
        <p:nvSpPr>
          <p:cNvPr id="3" name="TextBox 25"/>
          <p:cNvSpPr txBox="1"/>
          <p:nvPr/>
        </p:nvSpPr>
        <p:spPr>
          <a:xfrm>
            <a:off x="593998" y="149180"/>
            <a:ext cx="4356577" cy="461665"/>
          </a:xfrm>
          <a:prstGeom prst="rect">
            <a:avLst/>
          </a:prstGeom>
          <a:noFill/>
        </p:spPr>
        <p:txBody>
          <a:bodyPr wrap="none" rtlCol="0">
            <a:spAutoFit/>
          </a:bodyPr>
          <a:lstStyle/>
          <a:p>
            <a:pPr algn="l" eaLnBrk="1" hangingPunct="1">
              <a:lnSpc>
                <a:spcPct val="100000"/>
              </a:lnSpc>
              <a:buClrTx/>
              <a:buSzTx/>
              <a:buFontTx/>
              <a:buNone/>
            </a:pPr>
            <a:r>
              <a:rPr lang="en-US" altLang="zh-CN" sz="2400" dirty="0">
                <a:latin typeface="Microsoft JhengHei" panose="020B0604030504040204" pitchFamily="34" charset="-120"/>
                <a:ea typeface="Microsoft JhengHei" panose="020B0604030504040204" pitchFamily="34" charset="-120"/>
                <a:cs typeface="Calibri Light" panose="020F0302020204030204" pitchFamily="34" charset="0"/>
                <a:sym typeface="+mn-ea"/>
              </a:rPr>
              <a:t>Calculation Formula of Errors</a:t>
            </a:r>
          </a:p>
        </p:txBody>
      </p:sp>
      <p:grpSp>
        <p:nvGrpSpPr>
          <p:cNvPr id="2" name="群組 1">
            <a:extLst>
              <a:ext uri="{FF2B5EF4-FFF2-40B4-BE49-F238E27FC236}">
                <a16:creationId xmlns:a16="http://schemas.microsoft.com/office/drawing/2014/main" id="{6C318852-C332-4A48-B969-49105FE6C888}"/>
              </a:ext>
            </a:extLst>
          </p:cNvPr>
          <p:cNvGrpSpPr/>
          <p:nvPr/>
        </p:nvGrpSpPr>
        <p:grpSpPr>
          <a:xfrm>
            <a:off x="215788" y="762972"/>
            <a:ext cx="983193" cy="969083"/>
            <a:chOff x="1636393" y="1749539"/>
            <a:chExt cx="983193" cy="969083"/>
          </a:xfrm>
        </p:grpSpPr>
        <p:sp>
          <p:nvSpPr>
            <p:cNvPr id="111" name="橢圓 110">
              <a:extLst>
                <a:ext uri="{FF2B5EF4-FFF2-40B4-BE49-F238E27FC236}">
                  <a16:creationId xmlns:a16="http://schemas.microsoft.com/office/drawing/2014/main" id="{93C1D2FC-F0D4-4706-A83E-5497EC66A3BC}"/>
                </a:ext>
              </a:extLst>
            </p:cNvPr>
            <p:cNvSpPr/>
            <p:nvPr/>
          </p:nvSpPr>
          <p:spPr>
            <a:xfrm>
              <a:off x="1636393" y="1749539"/>
              <a:ext cx="983193" cy="969083"/>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zh-TW" altLang="en-US" sz="1500" err="1">
                <a:solidFill>
                  <a:schemeClr val="bg1"/>
                </a:solidFill>
              </a:endParaRPr>
            </a:p>
          </p:txBody>
        </p:sp>
        <p:sp>
          <p:nvSpPr>
            <p:cNvPr id="112" name="橢圓 111">
              <a:extLst>
                <a:ext uri="{FF2B5EF4-FFF2-40B4-BE49-F238E27FC236}">
                  <a16:creationId xmlns:a16="http://schemas.microsoft.com/office/drawing/2014/main" id="{9372FD94-8E8E-4546-8705-672DE6B09483}"/>
                </a:ext>
              </a:extLst>
            </p:cNvPr>
            <p:cNvSpPr/>
            <p:nvPr/>
          </p:nvSpPr>
          <p:spPr>
            <a:xfrm>
              <a:off x="1764480" y="1877943"/>
              <a:ext cx="723631" cy="7132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zh-TW" altLang="en-US" sz="1500" err="1">
                <a:solidFill>
                  <a:schemeClr val="bg1"/>
                </a:solidFill>
              </a:endParaRPr>
            </a:p>
          </p:txBody>
        </p:sp>
        <p:sp>
          <p:nvSpPr>
            <p:cNvPr id="113" name="矩形 112">
              <a:extLst>
                <a:ext uri="{FF2B5EF4-FFF2-40B4-BE49-F238E27FC236}">
                  <a16:creationId xmlns:a16="http://schemas.microsoft.com/office/drawing/2014/main" id="{2DD9C09E-3ECF-439F-9009-FC07C9E3B6DB}"/>
                </a:ext>
              </a:extLst>
            </p:cNvPr>
            <p:cNvSpPr/>
            <p:nvPr/>
          </p:nvSpPr>
          <p:spPr>
            <a:xfrm>
              <a:off x="1905722" y="1912909"/>
              <a:ext cx="441146" cy="646331"/>
            </a:xfrm>
            <a:prstGeom prst="rect">
              <a:avLst/>
            </a:prstGeom>
          </p:spPr>
          <p:txBody>
            <a:bodyPr wrap="none">
              <a:spAutoFit/>
            </a:bodyPr>
            <a:lstStyle/>
            <a:p>
              <a:pPr>
                <a:defRPr/>
              </a:pPr>
              <a:r>
                <a:rPr lang="en-US" altLang="zh-TW" sz="3600" b="1" kern="0">
                  <a:solidFill>
                    <a:srgbClr val="00338D"/>
                  </a:solidFill>
                </a:rPr>
                <a:t>1</a:t>
              </a:r>
            </a:p>
          </p:txBody>
        </p:sp>
      </p:grpSp>
      <p:sp>
        <p:nvSpPr>
          <p:cNvPr id="21" name="橢圓 20">
            <a:extLst>
              <a:ext uri="{FF2B5EF4-FFF2-40B4-BE49-F238E27FC236}">
                <a16:creationId xmlns:a16="http://schemas.microsoft.com/office/drawing/2014/main" id="{D82EF2A2-2158-4B15-8067-49ACB9C14C93}"/>
              </a:ext>
            </a:extLst>
          </p:cNvPr>
          <p:cNvSpPr/>
          <p:nvPr/>
        </p:nvSpPr>
        <p:spPr>
          <a:xfrm>
            <a:off x="212398" y="1839970"/>
            <a:ext cx="983193" cy="969083"/>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zh-TW" altLang="en-US" sz="1500" err="1">
              <a:solidFill>
                <a:schemeClr val="bg1"/>
              </a:solidFill>
            </a:endParaRPr>
          </a:p>
        </p:txBody>
      </p:sp>
      <p:sp>
        <p:nvSpPr>
          <p:cNvPr id="22" name="橢圓 21">
            <a:extLst>
              <a:ext uri="{FF2B5EF4-FFF2-40B4-BE49-F238E27FC236}">
                <a16:creationId xmlns:a16="http://schemas.microsoft.com/office/drawing/2014/main" id="{0C5D3DD1-B7B9-4E0B-891B-5288341FB17F}"/>
              </a:ext>
            </a:extLst>
          </p:cNvPr>
          <p:cNvSpPr/>
          <p:nvPr/>
        </p:nvSpPr>
        <p:spPr>
          <a:xfrm>
            <a:off x="340485" y="1968374"/>
            <a:ext cx="723631" cy="7132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zh-TW" altLang="en-US" sz="1500" err="1">
              <a:solidFill>
                <a:schemeClr val="bg1"/>
              </a:solidFill>
            </a:endParaRPr>
          </a:p>
        </p:txBody>
      </p:sp>
      <p:sp>
        <p:nvSpPr>
          <p:cNvPr id="23" name="矩形 22">
            <a:extLst>
              <a:ext uri="{FF2B5EF4-FFF2-40B4-BE49-F238E27FC236}">
                <a16:creationId xmlns:a16="http://schemas.microsoft.com/office/drawing/2014/main" id="{E5E138CF-35B2-4EBF-AE47-C025782C28FA}"/>
              </a:ext>
            </a:extLst>
          </p:cNvPr>
          <p:cNvSpPr/>
          <p:nvPr/>
        </p:nvSpPr>
        <p:spPr>
          <a:xfrm>
            <a:off x="481727" y="2003340"/>
            <a:ext cx="413896" cy="646331"/>
          </a:xfrm>
          <a:prstGeom prst="rect">
            <a:avLst/>
          </a:prstGeom>
        </p:spPr>
        <p:txBody>
          <a:bodyPr wrap="none">
            <a:spAutoFit/>
          </a:bodyPr>
          <a:lstStyle/>
          <a:p>
            <a:pPr>
              <a:defRPr/>
            </a:pPr>
            <a:r>
              <a:rPr lang="en-US" altLang="zh-TW" sz="3600" b="1" kern="0">
                <a:solidFill>
                  <a:srgbClr val="0091DA"/>
                </a:solidFill>
              </a:rPr>
              <a:t>2</a:t>
            </a:r>
          </a:p>
        </p:txBody>
      </p:sp>
      <p:sp>
        <p:nvSpPr>
          <p:cNvPr id="27" name="橢圓 26">
            <a:extLst>
              <a:ext uri="{FF2B5EF4-FFF2-40B4-BE49-F238E27FC236}">
                <a16:creationId xmlns:a16="http://schemas.microsoft.com/office/drawing/2014/main" id="{660432CD-9061-473A-9456-A36E7DC07C6A}"/>
              </a:ext>
            </a:extLst>
          </p:cNvPr>
          <p:cNvSpPr/>
          <p:nvPr/>
        </p:nvSpPr>
        <p:spPr>
          <a:xfrm>
            <a:off x="210703" y="2953109"/>
            <a:ext cx="983193" cy="969083"/>
          </a:xfrm>
          <a:prstGeom prst="ellips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zh-TW" altLang="en-US" sz="1500" err="1">
              <a:solidFill>
                <a:schemeClr val="bg1"/>
              </a:solidFill>
            </a:endParaRPr>
          </a:p>
        </p:txBody>
      </p:sp>
      <p:sp>
        <p:nvSpPr>
          <p:cNvPr id="28" name="橢圓 27">
            <a:extLst>
              <a:ext uri="{FF2B5EF4-FFF2-40B4-BE49-F238E27FC236}">
                <a16:creationId xmlns:a16="http://schemas.microsoft.com/office/drawing/2014/main" id="{EE712AAA-C985-41C0-B44E-B507552AFFEA}"/>
              </a:ext>
            </a:extLst>
          </p:cNvPr>
          <p:cNvSpPr/>
          <p:nvPr/>
        </p:nvSpPr>
        <p:spPr>
          <a:xfrm>
            <a:off x="338790" y="3081513"/>
            <a:ext cx="723631" cy="7132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zh-TW" altLang="en-US" sz="1500" err="1">
              <a:solidFill>
                <a:schemeClr val="bg1"/>
              </a:solidFill>
            </a:endParaRPr>
          </a:p>
        </p:txBody>
      </p:sp>
      <p:sp>
        <p:nvSpPr>
          <p:cNvPr id="29" name="矩形 28">
            <a:extLst>
              <a:ext uri="{FF2B5EF4-FFF2-40B4-BE49-F238E27FC236}">
                <a16:creationId xmlns:a16="http://schemas.microsoft.com/office/drawing/2014/main" id="{DA131872-5FB7-4E14-9FA8-88A54BFE37D0}"/>
              </a:ext>
            </a:extLst>
          </p:cNvPr>
          <p:cNvSpPr/>
          <p:nvPr/>
        </p:nvSpPr>
        <p:spPr>
          <a:xfrm>
            <a:off x="480032" y="3116479"/>
            <a:ext cx="413896" cy="646331"/>
          </a:xfrm>
          <a:prstGeom prst="rect">
            <a:avLst/>
          </a:prstGeom>
        </p:spPr>
        <p:txBody>
          <a:bodyPr wrap="none">
            <a:spAutoFit/>
          </a:bodyPr>
          <a:lstStyle/>
          <a:p>
            <a:pPr>
              <a:defRPr/>
            </a:pPr>
            <a:r>
              <a:rPr lang="en-US" altLang="zh-TW" sz="3600" b="1" kern="0">
                <a:solidFill>
                  <a:srgbClr val="6D2077"/>
                </a:solidFill>
              </a:rPr>
              <a:t>3</a:t>
            </a:r>
          </a:p>
        </p:txBody>
      </p:sp>
      <p:sp>
        <p:nvSpPr>
          <p:cNvPr id="31" name="橢圓 30">
            <a:extLst>
              <a:ext uri="{FF2B5EF4-FFF2-40B4-BE49-F238E27FC236}">
                <a16:creationId xmlns:a16="http://schemas.microsoft.com/office/drawing/2014/main" id="{DCC2DE19-3FF9-4C3E-A0E8-998D1600AD8A}"/>
              </a:ext>
            </a:extLst>
          </p:cNvPr>
          <p:cNvSpPr/>
          <p:nvPr/>
        </p:nvSpPr>
        <p:spPr>
          <a:xfrm>
            <a:off x="225742" y="4054232"/>
            <a:ext cx="983193" cy="969083"/>
          </a:xfrm>
          <a:prstGeom prst="ellipse">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zh-TW" altLang="en-US" sz="1500" err="1">
              <a:solidFill>
                <a:schemeClr val="bg1"/>
              </a:solidFill>
            </a:endParaRPr>
          </a:p>
        </p:txBody>
      </p:sp>
      <p:sp>
        <p:nvSpPr>
          <p:cNvPr id="32" name="橢圓 31">
            <a:extLst>
              <a:ext uri="{FF2B5EF4-FFF2-40B4-BE49-F238E27FC236}">
                <a16:creationId xmlns:a16="http://schemas.microsoft.com/office/drawing/2014/main" id="{D54A3525-7B28-4F8A-A262-00FCA074396E}"/>
              </a:ext>
            </a:extLst>
          </p:cNvPr>
          <p:cNvSpPr/>
          <p:nvPr/>
        </p:nvSpPr>
        <p:spPr>
          <a:xfrm>
            <a:off x="353829" y="4182636"/>
            <a:ext cx="723631" cy="7132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zh-TW" altLang="en-US" sz="1500" err="1">
              <a:solidFill>
                <a:schemeClr val="bg1"/>
              </a:solidFill>
            </a:endParaRPr>
          </a:p>
        </p:txBody>
      </p:sp>
      <p:sp>
        <p:nvSpPr>
          <p:cNvPr id="33" name="矩形 32">
            <a:extLst>
              <a:ext uri="{FF2B5EF4-FFF2-40B4-BE49-F238E27FC236}">
                <a16:creationId xmlns:a16="http://schemas.microsoft.com/office/drawing/2014/main" id="{90E8BF13-CA9F-474C-B497-91A5EF5C0331}"/>
              </a:ext>
            </a:extLst>
          </p:cNvPr>
          <p:cNvSpPr/>
          <p:nvPr/>
        </p:nvSpPr>
        <p:spPr>
          <a:xfrm>
            <a:off x="495071" y="4217602"/>
            <a:ext cx="413896" cy="646331"/>
          </a:xfrm>
          <a:prstGeom prst="rect">
            <a:avLst/>
          </a:prstGeom>
        </p:spPr>
        <p:txBody>
          <a:bodyPr wrap="none">
            <a:spAutoFit/>
          </a:bodyPr>
          <a:lstStyle/>
          <a:p>
            <a:pPr>
              <a:defRPr/>
            </a:pPr>
            <a:r>
              <a:rPr lang="en-US" altLang="zh-TW" sz="3600" b="1" kern="0">
                <a:solidFill>
                  <a:srgbClr val="005EB8"/>
                </a:solidFill>
              </a:rPr>
              <a:t>4</a:t>
            </a:r>
          </a:p>
        </p:txBody>
      </p:sp>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75264898-5A1F-43AD-8261-C28A3576D0FA}"/>
                  </a:ext>
                </a:extLst>
              </p:cNvPr>
              <p:cNvSpPr txBox="1"/>
              <p:nvPr/>
            </p:nvSpPr>
            <p:spPr>
              <a:xfrm>
                <a:off x="1410502" y="706142"/>
                <a:ext cx="8703316" cy="1032077"/>
              </a:xfrm>
              <a:prstGeom prst="rect">
                <a:avLst/>
              </a:prstGeom>
              <a:noFill/>
            </p:spPr>
            <p:txBody>
              <a:bodyPr wrap="square" lIns="0" tIns="0" rIns="0" bIns="0" rtlCol="0">
                <a:spAutoFit/>
              </a:bodyPr>
              <a:lstStyle/>
              <a:p>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𝐹𝑖𝑡𝑡𝑖𝑛𝑔</m:t>
                        </m:r>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𝐸𝑟𝑟𝑜𝑟</m:t>
                        </m:r>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𝑀𝐴𝑃𝐸</m:t>
                        </m:r>
                      </m:e>
                      <m:sub>
                        <m:r>
                          <a:rPr lang="en-US" altLang="zh-TW" sz="2000" b="0" i="1" smtClean="0">
                            <a:latin typeface="Cambria Math" panose="02040503050406030204" pitchFamily="18" charset="0"/>
                          </a:rPr>
                          <m:t>𝑠𝑟𝑔𝑡</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𝑠𝑖𝑚</m:t>
                        </m:r>
                      </m:sub>
                    </m:sSub>
                  </m:oMath>
                </a14:m>
                <a:r>
                  <a:rPr lang="zh-TW" altLang="en-US" sz="2000"/>
                  <a:t> </a:t>
                </a:r>
                <a:endParaRPr lang="en-US" altLang="zh-TW" sz="2000"/>
              </a:p>
              <a:p>
                <a:r>
                  <a:rPr lang="en-US" altLang="zh-TW" sz="2000"/>
                  <a:t>= </a:t>
                </a:r>
                <a14:m>
                  <m:oMath xmlns:m="http://schemas.openxmlformats.org/officeDocument/2006/math">
                    <m:f>
                      <m:fPr>
                        <m:ctrlPr>
                          <a:rPr lang="en-US" altLang="zh-TW" sz="2000" i="1" smtClean="0">
                            <a:latin typeface="Cambria Math" panose="02040503050406030204" pitchFamily="18" charset="0"/>
                          </a:rPr>
                        </m:ctrlPr>
                      </m:fPr>
                      <m:num>
                        <m:r>
                          <a:rPr lang="en-US" altLang="zh-TW" sz="2000" b="0" i="1" smtClean="0">
                            <a:latin typeface="Cambria Math" panose="02040503050406030204" pitchFamily="18" charset="0"/>
                          </a:rPr>
                          <m:t>1</m:t>
                        </m:r>
                      </m:num>
                      <m:den>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𝑁</m:t>
                            </m:r>
                          </m:e>
                          <m:sub>
                            <m:r>
                              <a:rPr lang="en-US" altLang="zh-TW" sz="2000" b="0" i="1" smtClean="0">
                                <a:latin typeface="Cambria Math" panose="02040503050406030204" pitchFamily="18" charset="0"/>
                              </a:rPr>
                              <m:t>𝑑𝑎𝑡𝑎𝑠𝑒𝑡𝑠</m:t>
                            </m:r>
                          </m:sub>
                        </m:sSub>
                      </m:den>
                    </m:f>
                    <m:f>
                      <m:fPr>
                        <m:ctrlPr>
                          <a:rPr lang="en-US" altLang="zh-TW" sz="2000" i="1" smtClean="0">
                            <a:latin typeface="Cambria Math" panose="02040503050406030204" pitchFamily="18" charset="0"/>
                          </a:rPr>
                        </m:ctrlPr>
                      </m:fPr>
                      <m:num>
                        <m:r>
                          <a:rPr lang="en-US" altLang="zh-TW" sz="2000" b="0" i="1" smtClean="0">
                            <a:latin typeface="Cambria Math" panose="02040503050406030204" pitchFamily="18" charset="0"/>
                          </a:rPr>
                          <m:t>1</m:t>
                        </m:r>
                      </m:num>
                      <m:den>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𝑁</m:t>
                            </m:r>
                          </m:e>
                          <m:sub>
                            <m:r>
                              <a:rPr lang="en-US" altLang="zh-TW" sz="2000" b="0" i="1" smtClean="0">
                                <a:latin typeface="Cambria Math" panose="02040503050406030204" pitchFamily="18" charset="0"/>
                              </a:rPr>
                              <m:t>𝑝𝑜𝑖𝑛𝑡𝑠</m:t>
                            </m:r>
                          </m:sub>
                        </m:sSub>
                      </m:den>
                    </m:f>
                  </m:oMath>
                </a14:m>
                <a:r>
                  <a:rPr lang="en-US" altLang="zh-TW" sz="2000"/>
                  <a:t> </a:t>
                </a:r>
                <a14:m>
                  <m:oMath xmlns:m="http://schemas.openxmlformats.org/officeDocument/2006/math">
                    <m:nary>
                      <m:naryPr>
                        <m:chr m:val="∑"/>
                        <m:ctrlPr>
                          <a:rPr lang="en-US" altLang="zh-TW" sz="2000" i="1" dirty="0" smtClean="0">
                            <a:latin typeface="Cambria Math" panose="02040503050406030204" pitchFamily="18" charset="0"/>
                          </a:rPr>
                        </m:ctrlPr>
                      </m:naryPr>
                      <m:sub>
                        <m:r>
                          <m:rPr>
                            <m:brk m:alnAt="23"/>
                          </m:rPr>
                          <a:rPr lang="en-US" altLang="zh-TW" sz="2000" b="0" i="1" dirty="0" smtClean="0">
                            <a:latin typeface="Cambria Math" panose="02040503050406030204" pitchFamily="18" charset="0"/>
                          </a:rPr>
                          <m:t>𝑚</m:t>
                        </m:r>
                        <m:r>
                          <a:rPr lang="en-US" altLang="zh-TW" sz="2000" b="0" i="1" dirty="0" smtClean="0">
                            <a:latin typeface="Cambria Math" panose="02040503050406030204" pitchFamily="18" charset="0"/>
                          </a:rPr>
                          <m:t>=1</m:t>
                        </m:r>
                      </m:sub>
                      <m:sup>
                        <m:d>
                          <m:dPr>
                            <m:begChr m:val="|"/>
                            <m:endChr m:val="|"/>
                            <m:ctrlPr>
                              <a:rPr lang="en-US" altLang="zh-TW" sz="2000" i="1" dirty="0" smtClean="0">
                                <a:latin typeface="Cambria Math" panose="02040503050406030204" pitchFamily="18" charset="0"/>
                              </a:rPr>
                            </m:ctrlPr>
                          </m:dPr>
                          <m:e>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𝑁</m:t>
                                </m:r>
                              </m:e>
                              <m:sub>
                                <m:r>
                                  <a:rPr lang="en-US" altLang="zh-TW" sz="2000" b="0" i="1" dirty="0" smtClean="0">
                                    <a:latin typeface="Cambria Math" panose="02040503050406030204" pitchFamily="18" charset="0"/>
                                  </a:rPr>
                                  <m:t>𝑑𝑎𝑡𝑎𝑠𝑒𝑡𝑠</m:t>
                                </m:r>
                              </m:sub>
                            </m:sSub>
                          </m:e>
                        </m:d>
                      </m:sup>
                      <m:e>
                        <m:nary>
                          <m:naryPr>
                            <m:chr m:val="∑"/>
                            <m:supHide m:val="on"/>
                            <m:ctrlPr>
                              <a:rPr lang="en-US" altLang="zh-TW" sz="2000" i="1" dirty="0" smtClean="0">
                                <a:latin typeface="Cambria Math" panose="02040503050406030204" pitchFamily="18" charset="0"/>
                              </a:rPr>
                            </m:ctrlPr>
                          </m:naryPr>
                          <m:sub>
                            <m:r>
                              <m:rPr>
                                <m:brk m:alnAt="7"/>
                              </m:rPr>
                              <a:rPr lang="en-US" altLang="zh-TW" sz="2000" b="0" i="1" dirty="0" smtClean="0">
                                <a:latin typeface="Cambria Math" panose="02040503050406030204" pitchFamily="18" charset="0"/>
                              </a:rPr>
                              <m:t>𝑖</m:t>
                            </m:r>
                          </m:sub>
                          <m:sup/>
                          <m:e>
                            <m:nary>
                              <m:naryPr>
                                <m:chr m:val="∑"/>
                                <m:supHide m:val="on"/>
                                <m:ctrlPr>
                                  <a:rPr lang="en-US" altLang="zh-TW" sz="2000" i="1" dirty="0" smtClean="0">
                                    <a:latin typeface="Cambria Math" panose="02040503050406030204" pitchFamily="18" charset="0"/>
                                  </a:rPr>
                                </m:ctrlPr>
                              </m:naryPr>
                              <m:sub>
                                <m:r>
                                  <m:rPr>
                                    <m:brk m:alnAt="7"/>
                                  </m:rPr>
                                  <a:rPr lang="en-US" altLang="zh-TW" sz="2000" b="0" i="1" dirty="0" smtClean="0">
                                    <a:latin typeface="Cambria Math" panose="02040503050406030204" pitchFamily="18" charset="0"/>
                                  </a:rPr>
                                  <m:t>𝑑</m:t>
                                </m:r>
                              </m:sub>
                              <m:sup/>
                              <m:e>
                                <m:nary>
                                  <m:naryPr>
                                    <m:chr m:val="∑"/>
                                    <m:supHide m:val="on"/>
                                    <m:ctrlPr>
                                      <a:rPr lang="en-US" altLang="zh-TW" sz="2000" i="1" dirty="0" smtClean="0">
                                        <a:latin typeface="Cambria Math" panose="02040503050406030204" pitchFamily="18" charset="0"/>
                                      </a:rPr>
                                    </m:ctrlPr>
                                  </m:naryPr>
                                  <m:sub>
                                    <m:r>
                                      <m:rPr>
                                        <m:brk m:alnAt="7"/>
                                      </m:rPr>
                                      <a:rPr lang="en-US" altLang="zh-TW" sz="2000" b="0" i="1" dirty="0" smtClean="0">
                                        <a:latin typeface="Cambria Math" panose="02040503050406030204" pitchFamily="18" charset="0"/>
                                      </a:rPr>
                                      <m:t>𝑗</m:t>
                                    </m:r>
                                  </m:sub>
                                  <m:sup/>
                                  <m:e>
                                    <m:d>
                                      <m:dPr>
                                        <m:ctrlPr>
                                          <a:rPr lang="en-US" altLang="zh-TW" sz="2000" i="1" dirty="0" smtClean="0">
                                            <a:latin typeface="Cambria Math" panose="02040503050406030204" pitchFamily="18" charset="0"/>
                                          </a:rPr>
                                        </m:ctrlPr>
                                      </m:dPr>
                                      <m:e>
                                        <m:f>
                                          <m:fPr>
                                            <m:ctrlPr>
                                              <a:rPr lang="en-US" altLang="zh-TW" sz="2000" i="1" dirty="0" smtClean="0">
                                                <a:latin typeface="Cambria Math" panose="02040503050406030204" pitchFamily="18" charset="0"/>
                                              </a:rPr>
                                            </m:ctrlPr>
                                          </m:fPr>
                                          <m:num>
                                            <m:d>
                                              <m:dPr>
                                                <m:begChr m:val="|"/>
                                                <m:endChr m:val="|"/>
                                                <m:ctrlPr>
                                                  <a:rPr lang="en-US" altLang="zh-TW" sz="2000" i="1" dirty="0" smtClean="0">
                                                    <a:latin typeface="Cambria Math" panose="02040503050406030204" pitchFamily="18" charset="0"/>
                                                  </a:rPr>
                                                </m:ctrlPr>
                                              </m:dPr>
                                              <m:e>
                                                <m:acc>
                                                  <m:accPr>
                                                    <m:chr m:val="̂"/>
                                                    <m:ctrlPr>
                                                      <a:rPr lang="en-US" altLang="zh-TW" sz="2000" i="1" dirty="0" smtClean="0">
                                                        <a:latin typeface="Cambria Math" panose="02040503050406030204" pitchFamily="18" charset="0"/>
                                                      </a:rPr>
                                                    </m:ctrlPr>
                                                  </m:accPr>
                                                  <m:e>
                                                    <m:sSub>
                                                      <m:sSubPr>
                                                        <m:ctrlPr>
                                                          <a:rPr lang="en-US" altLang="zh-TW" sz="2000" b="0" i="1" dirty="0" smtClean="0">
                                                            <a:latin typeface="Cambria Math" panose="02040503050406030204" pitchFamily="18" charset="0"/>
                                                          </a:rPr>
                                                        </m:ctrlPr>
                                                      </m:sSubPr>
                                                      <m:e>
                                                        <m:r>
                                                          <a:rPr lang="en-US" altLang="zh-TW" sz="2000" b="0" i="1" dirty="0" smtClean="0">
                                                            <a:latin typeface="Cambria Math" panose="02040503050406030204" pitchFamily="18" charset="0"/>
                                                          </a:rPr>
                                                          <m:t>𝑦</m:t>
                                                        </m:r>
                                                      </m:e>
                                                      <m:sub>
                                                        <m:r>
                                                          <a:rPr lang="en-US" altLang="zh-TW" sz="2000" b="0" i="1" dirty="0" smtClean="0">
                                                            <a:latin typeface="Cambria Math" panose="02040503050406030204" pitchFamily="18" charset="0"/>
                                                          </a:rPr>
                                                          <m:t>𝑖</m:t>
                                                        </m:r>
                                                        <m:r>
                                                          <a:rPr lang="en-US" altLang="zh-TW" sz="2000" b="0" i="1" dirty="0" smtClean="0">
                                                            <a:latin typeface="Cambria Math" panose="02040503050406030204" pitchFamily="18" charset="0"/>
                                                          </a:rPr>
                                                          <m:t>,</m:t>
                                                        </m:r>
                                                        <m:r>
                                                          <a:rPr lang="en-US" altLang="zh-TW" sz="2000" b="0" i="1" dirty="0" smtClean="0">
                                                            <a:latin typeface="Cambria Math" panose="02040503050406030204" pitchFamily="18" charset="0"/>
                                                          </a:rPr>
                                                          <m:t>𝑗</m:t>
                                                        </m:r>
                                                        <m:r>
                                                          <a:rPr lang="en-US" altLang="zh-TW" sz="2000" b="0" i="1" dirty="0" smtClean="0">
                                                            <a:latin typeface="Cambria Math" panose="02040503050406030204" pitchFamily="18" charset="0"/>
                                                          </a:rPr>
                                                          <m:t>,</m:t>
                                                        </m:r>
                                                        <m:r>
                                                          <a:rPr lang="en-US" altLang="zh-TW" sz="2000" b="0" i="1" dirty="0" smtClean="0">
                                                            <a:latin typeface="Cambria Math" panose="02040503050406030204" pitchFamily="18" charset="0"/>
                                                          </a:rPr>
                                                          <m:t>𝑑</m:t>
                                                        </m:r>
                                                      </m:sub>
                                                    </m:sSub>
                                                  </m:e>
                                                </m:acc>
                                                <m:r>
                                                  <m:rPr>
                                                    <m:brk m:alnAt="23"/>
                                                  </m:rPr>
                                                  <a:rPr lang="en-US" altLang="zh-TW" sz="2000" i="1" dirty="0" smtClean="0">
                                                    <a:latin typeface="Cambria Math" panose="02040503050406030204" pitchFamily="18" charset="0"/>
                                                    <a:ea typeface="Cambria Math" panose="02040503050406030204" pitchFamily="18" charset="0"/>
                                                  </a:rPr>
                                                  <m:t>−</m:t>
                                                </m:r>
                                                <m:sSubSup>
                                                  <m:sSubSupPr>
                                                    <m:ctrlPr>
                                                      <a:rPr lang="en-US" altLang="zh-TW" sz="2000" i="1" dirty="0" smtClean="0">
                                                        <a:latin typeface="Cambria Math" panose="02040503050406030204" pitchFamily="18" charset="0"/>
                                                        <a:ea typeface="Cambria Math" panose="02040503050406030204" pitchFamily="18" charset="0"/>
                                                      </a:rPr>
                                                    </m:ctrlPr>
                                                  </m:sSubSupPr>
                                                  <m:e>
                                                    <m:r>
                                                      <a:rPr lang="en-US" altLang="zh-TW" sz="2000" b="0" i="1" dirty="0" smtClean="0">
                                                        <a:latin typeface="Cambria Math" panose="02040503050406030204" pitchFamily="18" charset="0"/>
                                                        <a:ea typeface="Cambria Math" panose="02040503050406030204" pitchFamily="18" charset="0"/>
                                                      </a:rPr>
                                                      <m:t>𝑦</m:t>
                                                    </m:r>
                                                  </m:e>
                                                  <m:sub>
                                                    <m:r>
                                                      <a:rPr lang="en-US" altLang="zh-TW" sz="2000" b="0" i="1" dirty="0" smtClean="0">
                                                        <a:latin typeface="Cambria Math" panose="02040503050406030204" pitchFamily="18" charset="0"/>
                                                        <a:ea typeface="Cambria Math" panose="02040503050406030204" pitchFamily="18" charset="0"/>
                                                      </a:rPr>
                                                      <m:t>𝑖</m:t>
                                                    </m:r>
                                                    <m:r>
                                                      <a:rPr lang="en-US" altLang="zh-TW" sz="2000" b="0" i="1" dirty="0" smtClean="0">
                                                        <a:latin typeface="Cambria Math" panose="02040503050406030204" pitchFamily="18" charset="0"/>
                                                        <a:ea typeface="Cambria Math" panose="02040503050406030204" pitchFamily="18" charset="0"/>
                                                      </a:rPr>
                                                      <m:t>,</m:t>
                                                    </m:r>
                                                    <m:r>
                                                      <a:rPr lang="en-US" altLang="zh-TW" sz="2000" b="0" i="1" dirty="0" smtClean="0">
                                                        <a:latin typeface="Cambria Math" panose="02040503050406030204" pitchFamily="18" charset="0"/>
                                                        <a:ea typeface="Cambria Math" panose="02040503050406030204" pitchFamily="18" charset="0"/>
                                                      </a:rPr>
                                                      <m:t>𝑗</m:t>
                                                    </m:r>
                                                    <m:r>
                                                      <a:rPr lang="en-US" altLang="zh-TW" sz="2000" b="0" i="1" dirty="0" smtClean="0">
                                                        <a:latin typeface="Cambria Math" panose="02040503050406030204" pitchFamily="18" charset="0"/>
                                                        <a:ea typeface="Cambria Math" panose="02040503050406030204" pitchFamily="18" charset="0"/>
                                                      </a:rPr>
                                                      <m:t>,</m:t>
                                                    </m:r>
                                                    <m:r>
                                                      <a:rPr lang="en-US" altLang="zh-TW" sz="2000" b="0" i="1" dirty="0" smtClean="0">
                                                        <a:latin typeface="Cambria Math" panose="02040503050406030204" pitchFamily="18" charset="0"/>
                                                        <a:ea typeface="Cambria Math" panose="02040503050406030204" pitchFamily="18" charset="0"/>
                                                      </a:rPr>
                                                      <m:t>𝑑</m:t>
                                                    </m:r>
                                                  </m:sub>
                                                  <m:sup>
                                                    <m:r>
                                                      <a:rPr lang="en-US" altLang="zh-TW" sz="2000" b="0" i="1" dirty="0" smtClean="0">
                                                        <a:latin typeface="Cambria Math" panose="02040503050406030204" pitchFamily="18" charset="0"/>
                                                        <a:ea typeface="Cambria Math" panose="02040503050406030204" pitchFamily="18" charset="0"/>
                                                      </a:rPr>
                                                      <m:t>𝑆</m:t>
                                                    </m:r>
                                                  </m:sup>
                                                </m:sSubSup>
                                              </m:e>
                                            </m:d>
                                          </m:num>
                                          <m:den>
                                            <m:sSubSup>
                                              <m:sSubSupPr>
                                                <m:ctrlPr>
                                                  <a:rPr lang="en-US" altLang="zh-TW" sz="2000" i="1" dirty="0" smtClean="0">
                                                    <a:latin typeface="Cambria Math" panose="02040503050406030204" pitchFamily="18" charset="0"/>
                                                  </a:rPr>
                                                </m:ctrlPr>
                                              </m:sSubSupPr>
                                              <m:e>
                                                <m:r>
                                                  <a:rPr lang="en-US" altLang="zh-TW" sz="2000" b="0" i="1" dirty="0" smtClean="0">
                                                    <a:latin typeface="Cambria Math" panose="02040503050406030204" pitchFamily="18" charset="0"/>
                                                  </a:rPr>
                                                  <m:t>𝑦</m:t>
                                                </m:r>
                                              </m:e>
                                              <m:sub>
                                                <m:r>
                                                  <a:rPr lang="en-US" altLang="zh-TW" sz="2000" b="0" i="1" dirty="0" smtClean="0">
                                                    <a:latin typeface="Cambria Math" panose="02040503050406030204" pitchFamily="18" charset="0"/>
                                                  </a:rPr>
                                                  <m:t>𝑖</m:t>
                                                </m:r>
                                                <m:r>
                                                  <a:rPr lang="en-US" altLang="zh-TW" sz="2000" b="0" i="1" dirty="0" smtClean="0">
                                                    <a:latin typeface="Cambria Math" panose="02040503050406030204" pitchFamily="18" charset="0"/>
                                                  </a:rPr>
                                                  <m:t>,</m:t>
                                                </m:r>
                                                <m:r>
                                                  <a:rPr lang="en-US" altLang="zh-TW" sz="2000" b="0" i="1" dirty="0" smtClean="0">
                                                    <a:latin typeface="Cambria Math" panose="02040503050406030204" pitchFamily="18" charset="0"/>
                                                  </a:rPr>
                                                  <m:t>𝑗</m:t>
                                                </m:r>
                                                <m:r>
                                                  <a:rPr lang="en-US" altLang="zh-TW" sz="2000" b="0" i="1" dirty="0" smtClean="0">
                                                    <a:latin typeface="Cambria Math" panose="02040503050406030204" pitchFamily="18" charset="0"/>
                                                  </a:rPr>
                                                  <m:t>,</m:t>
                                                </m:r>
                                                <m:r>
                                                  <a:rPr lang="en-US" altLang="zh-TW" sz="2000" b="0" i="1" dirty="0" smtClean="0">
                                                    <a:latin typeface="Cambria Math" panose="02040503050406030204" pitchFamily="18" charset="0"/>
                                                  </a:rPr>
                                                  <m:t>𝑑</m:t>
                                                </m:r>
                                              </m:sub>
                                              <m:sup>
                                                <m:r>
                                                  <a:rPr lang="en-US" altLang="zh-TW" sz="2000" b="0" i="1" dirty="0" smtClean="0">
                                                    <a:latin typeface="Cambria Math" panose="02040503050406030204" pitchFamily="18" charset="0"/>
                                                  </a:rPr>
                                                  <m:t>𝑆</m:t>
                                                </m:r>
                                              </m:sup>
                                            </m:sSubSup>
                                          </m:den>
                                        </m:f>
                                      </m:e>
                                    </m:d>
                                  </m:e>
                                </m:nary>
                              </m:e>
                            </m:nary>
                          </m:e>
                        </m:nary>
                      </m:e>
                    </m:nary>
                  </m:oMath>
                </a14:m>
                <a:endParaRPr lang="zh-TW" altLang="en-US" sz="2000"/>
              </a:p>
            </p:txBody>
          </p:sp>
        </mc:Choice>
        <mc:Fallback xmlns="">
          <p:sp>
            <p:nvSpPr>
              <p:cNvPr id="64" name="文字方塊 63">
                <a:extLst>
                  <a:ext uri="{FF2B5EF4-FFF2-40B4-BE49-F238E27FC236}">
                    <a16:creationId xmlns:a16="http://schemas.microsoft.com/office/drawing/2014/main" id="{75264898-5A1F-43AD-8261-C28A3576D0FA}"/>
                  </a:ext>
                </a:extLst>
              </p:cNvPr>
              <p:cNvSpPr txBox="1">
                <a:spLocks noRot="1" noChangeAspect="1" noMove="1" noResize="1" noEditPoints="1" noAdjustHandles="1" noChangeArrowheads="1" noChangeShapeType="1" noTextEdit="1"/>
              </p:cNvSpPr>
              <p:nvPr/>
            </p:nvSpPr>
            <p:spPr>
              <a:xfrm>
                <a:off x="1410502" y="706142"/>
                <a:ext cx="8703316" cy="1032077"/>
              </a:xfrm>
              <a:prstGeom prst="rect">
                <a:avLst/>
              </a:prstGeom>
              <a:blipFill>
                <a:blip r:embed="rId4"/>
                <a:stretch>
                  <a:fillRect l="-17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F5FA489E-9F14-45CD-B1D6-21DE0C752042}"/>
                  </a:ext>
                </a:extLst>
              </p:cNvPr>
              <p:cNvSpPr txBox="1"/>
              <p:nvPr/>
            </p:nvSpPr>
            <p:spPr>
              <a:xfrm>
                <a:off x="1217985" y="1927136"/>
                <a:ext cx="8010224" cy="8105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900" i="1">
                          <a:latin typeface="Cambria Math" panose="02040503050406030204" pitchFamily="18" charset="0"/>
                        </a:rPr>
                        <m:t>𝑃𝑟𝑒𝑑𝑖𝑐𝑡𝑒𝑑</m:t>
                      </m:r>
                      <m:r>
                        <a:rPr lang="en-US" altLang="zh-TW" sz="1900" i="1">
                          <a:latin typeface="Cambria Math" panose="02040503050406030204" pitchFamily="18" charset="0"/>
                        </a:rPr>
                        <m:t> </m:t>
                      </m:r>
                      <m:r>
                        <a:rPr lang="en-US" altLang="zh-TW" sz="1900" i="1">
                          <a:latin typeface="Cambria Math" panose="02040503050406030204" pitchFamily="18" charset="0"/>
                        </a:rPr>
                        <m:t>𝐸𝑟𝑟𝑜𝑟</m:t>
                      </m:r>
                      <m:r>
                        <a:rPr lang="en-US" altLang="zh-TW" sz="1900" i="1">
                          <a:latin typeface="Cambria Math" panose="02040503050406030204" pitchFamily="18" charset="0"/>
                        </a:rPr>
                        <m:t>=</m:t>
                      </m:r>
                      <m:r>
                        <a:rPr lang="en-US" altLang="zh-TW" sz="1900" i="1">
                          <a:latin typeface="Cambria Math" panose="02040503050406030204" pitchFamily="18" charset="0"/>
                        </a:rPr>
                        <m:t>𝑚𝑖𝑛</m:t>
                      </m:r>
                      <m:sSub>
                        <m:sSubPr>
                          <m:ctrlPr>
                            <a:rPr lang="en-US" altLang="zh-TW" sz="1900" i="1">
                              <a:latin typeface="Cambria Math" panose="02040503050406030204" pitchFamily="18" charset="0"/>
                            </a:rPr>
                          </m:ctrlPr>
                        </m:sSubPr>
                        <m:e>
                          <m:r>
                            <a:rPr lang="en-US" altLang="zh-TW" sz="1900" i="1">
                              <a:latin typeface="Cambria Math" panose="02040503050406030204" pitchFamily="18" charset="0"/>
                            </a:rPr>
                            <m:t>𝑀𝐴𝑃𝐸</m:t>
                          </m:r>
                        </m:e>
                        <m:sub>
                          <m:r>
                            <a:rPr lang="en-US" altLang="zh-TW" sz="1900" i="1">
                              <a:latin typeface="Cambria Math" panose="02040503050406030204" pitchFamily="18" charset="0"/>
                            </a:rPr>
                            <m:t>𝑠𝑟𝑔𝑡</m:t>
                          </m:r>
                          <m:r>
                            <a:rPr lang="en-US" altLang="zh-TW" sz="1900" i="1">
                              <a:latin typeface="Cambria Math" panose="02040503050406030204" pitchFamily="18" charset="0"/>
                            </a:rPr>
                            <m:t>/</m:t>
                          </m:r>
                          <m:r>
                            <a:rPr lang="en-US" altLang="zh-TW" sz="1900" i="1">
                              <a:latin typeface="Cambria Math" panose="02040503050406030204" pitchFamily="18" charset="0"/>
                            </a:rPr>
                            <m:t>𝑒𝑥𝑝</m:t>
                          </m:r>
                        </m:sub>
                      </m:sSub>
                      <m:r>
                        <a:rPr lang="en-US" altLang="zh-TW" sz="1900" i="1">
                          <a:latin typeface="Cambria Math" panose="02040503050406030204" pitchFamily="18" charset="0"/>
                        </a:rPr>
                        <m:t> </m:t>
                      </m:r>
                      <m:f>
                        <m:fPr>
                          <m:ctrlPr>
                            <a:rPr lang="en-US" altLang="zh-TW" sz="1900" i="1" smtClean="0">
                              <a:latin typeface="Cambria Math" panose="02040503050406030204" pitchFamily="18" charset="0"/>
                            </a:rPr>
                          </m:ctrlPr>
                        </m:fPr>
                        <m:num>
                          <m:r>
                            <a:rPr lang="en-US" altLang="zh-TW" sz="1900" b="0" i="1" smtClean="0">
                              <a:latin typeface="Cambria Math" panose="02040503050406030204" pitchFamily="18" charset="0"/>
                            </a:rPr>
                            <m:t>1</m:t>
                          </m:r>
                        </m:num>
                        <m:den>
                          <m:sSub>
                            <m:sSubPr>
                              <m:ctrlPr>
                                <a:rPr lang="en-US" altLang="zh-TW" sz="1900" i="1" smtClean="0">
                                  <a:latin typeface="Cambria Math" panose="02040503050406030204" pitchFamily="18" charset="0"/>
                                </a:rPr>
                              </m:ctrlPr>
                            </m:sSubPr>
                            <m:e>
                              <m:r>
                                <a:rPr lang="en-US" altLang="zh-TW" sz="1900" b="0" i="1" smtClean="0">
                                  <a:latin typeface="Cambria Math" panose="02040503050406030204" pitchFamily="18" charset="0"/>
                                </a:rPr>
                                <m:t>𝑁</m:t>
                              </m:r>
                            </m:e>
                            <m:sub>
                              <m:r>
                                <a:rPr lang="en-US" altLang="zh-TW" sz="1900" b="0" i="1" smtClean="0">
                                  <a:latin typeface="Cambria Math" panose="02040503050406030204" pitchFamily="18" charset="0"/>
                                </a:rPr>
                                <m:t>𝑝𝑜𝑖𝑛𝑡𝑠</m:t>
                              </m:r>
                            </m:sub>
                          </m:sSub>
                        </m:den>
                      </m:f>
                      <m:nary>
                        <m:naryPr>
                          <m:chr m:val="∑"/>
                          <m:supHide m:val="on"/>
                          <m:ctrlPr>
                            <a:rPr lang="en-US" altLang="zh-TW" sz="1900" i="1" smtClean="0">
                              <a:latin typeface="Cambria Math" panose="02040503050406030204" pitchFamily="18" charset="0"/>
                            </a:rPr>
                          </m:ctrlPr>
                        </m:naryPr>
                        <m:sub>
                          <m:r>
                            <m:rPr>
                              <m:brk m:alnAt="7"/>
                            </m:rPr>
                            <a:rPr lang="en-US" altLang="zh-TW" sz="1900" b="0" i="1" smtClean="0">
                              <a:latin typeface="Cambria Math" panose="02040503050406030204" pitchFamily="18" charset="0"/>
                            </a:rPr>
                            <m:t>𝑖</m:t>
                          </m:r>
                        </m:sub>
                        <m:sup/>
                        <m:e>
                          <m:nary>
                            <m:naryPr>
                              <m:chr m:val="∑"/>
                              <m:supHide m:val="on"/>
                              <m:ctrlPr>
                                <a:rPr lang="en-US" altLang="zh-TW" sz="1900" i="1" smtClean="0">
                                  <a:latin typeface="Cambria Math" panose="02040503050406030204" pitchFamily="18" charset="0"/>
                                </a:rPr>
                              </m:ctrlPr>
                            </m:naryPr>
                            <m:sub>
                              <m:r>
                                <m:rPr>
                                  <m:brk m:alnAt="7"/>
                                </m:rPr>
                                <a:rPr lang="en-US" altLang="zh-TW" sz="1900" b="0" i="1" smtClean="0">
                                  <a:latin typeface="Cambria Math" panose="02040503050406030204" pitchFamily="18" charset="0"/>
                                </a:rPr>
                                <m:t>𝑑</m:t>
                              </m:r>
                            </m:sub>
                            <m:sup/>
                            <m:e>
                              <m:nary>
                                <m:naryPr>
                                  <m:chr m:val="∑"/>
                                  <m:supHide m:val="on"/>
                                  <m:ctrlPr>
                                    <a:rPr lang="en-US" altLang="zh-TW" sz="1900" i="1" smtClean="0">
                                      <a:latin typeface="Cambria Math" panose="02040503050406030204" pitchFamily="18" charset="0"/>
                                    </a:rPr>
                                  </m:ctrlPr>
                                </m:naryPr>
                                <m:sub>
                                  <m:r>
                                    <m:rPr>
                                      <m:brk m:alnAt="7"/>
                                    </m:rPr>
                                    <a:rPr lang="en-US" altLang="zh-TW" sz="1900" b="0" i="1" smtClean="0">
                                      <a:latin typeface="Cambria Math" panose="02040503050406030204" pitchFamily="18" charset="0"/>
                                    </a:rPr>
                                    <m:t>𝑗</m:t>
                                  </m:r>
                                </m:sub>
                                <m:sup/>
                                <m:e>
                                  <m:d>
                                    <m:dPr>
                                      <m:ctrlPr>
                                        <a:rPr lang="en-US" altLang="zh-TW" sz="1900" i="1" smtClean="0">
                                          <a:latin typeface="Cambria Math" panose="02040503050406030204" pitchFamily="18" charset="0"/>
                                        </a:rPr>
                                      </m:ctrlPr>
                                    </m:dPr>
                                    <m:e>
                                      <m:f>
                                        <m:fPr>
                                          <m:ctrlPr>
                                            <a:rPr lang="en-US" altLang="zh-TW" sz="1900" i="1" smtClean="0">
                                              <a:latin typeface="Cambria Math" panose="02040503050406030204" pitchFamily="18" charset="0"/>
                                            </a:rPr>
                                          </m:ctrlPr>
                                        </m:fPr>
                                        <m:num>
                                          <m:d>
                                            <m:dPr>
                                              <m:begChr m:val="|"/>
                                              <m:endChr m:val="|"/>
                                              <m:ctrlPr>
                                                <a:rPr lang="en-US" altLang="zh-TW" sz="1900" i="1" smtClean="0">
                                                  <a:latin typeface="Cambria Math" panose="02040503050406030204" pitchFamily="18" charset="0"/>
                                                </a:rPr>
                                              </m:ctrlPr>
                                            </m:dPr>
                                            <m:e>
                                              <m:acc>
                                                <m:accPr>
                                                  <m:chr m:val="̂"/>
                                                  <m:ctrlPr>
                                                    <a:rPr lang="en-US" altLang="zh-TW" sz="1900" i="1" smtClean="0">
                                                      <a:latin typeface="Cambria Math" panose="02040503050406030204" pitchFamily="18" charset="0"/>
                                                    </a:rPr>
                                                  </m:ctrlPr>
                                                </m:accPr>
                                                <m:e>
                                                  <m:sSub>
                                                    <m:sSubPr>
                                                      <m:ctrlPr>
                                                        <a:rPr lang="en-US" altLang="zh-TW" sz="1900" i="1" smtClean="0">
                                                          <a:latin typeface="Cambria Math" panose="02040503050406030204" pitchFamily="18" charset="0"/>
                                                        </a:rPr>
                                                      </m:ctrlPr>
                                                    </m:sSubPr>
                                                    <m:e>
                                                      <m:r>
                                                        <a:rPr lang="en-US" altLang="zh-TW" sz="1900" b="0" i="1" smtClean="0">
                                                          <a:latin typeface="Cambria Math" panose="02040503050406030204" pitchFamily="18" charset="0"/>
                                                        </a:rPr>
                                                        <m:t>𝑦</m:t>
                                                      </m:r>
                                                    </m:e>
                                                    <m:sub>
                                                      <m:r>
                                                        <a:rPr lang="en-US" altLang="zh-TW" sz="1900" b="0" i="1" smtClean="0">
                                                          <a:latin typeface="Cambria Math" panose="02040503050406030204" pitchFamily="18" charset="0"/>
                                                        </a:rPr>
                                                        <m:t>𝑖</m:t>
                                                      </m:r>
                                                      <m:r>
                                                        <a:rPr lang="en-US" altLang="zh-TW" sz="1900" b="0" i="1" smtClean="0">
                                                          <a:latin typeface="Cambria Math" panose="02040503050406030204" pitchFamily="18" charset="0"/>
                                                        </a:rPr>
                                                        <m:t>,</m:t>
                                                      </m:r>
                                                      <m:r>
                                                        <a:rPr lang="en-US" altLang="zh-TW" sz="1900" b="0" i="1" smtClean="0">
                                                          <a:latin typeface="Cambria Math" panose="02040503050406030204" pitchFamily="18" charset="0"/>
                                                        </a:rPr>
                                                        <m:t>𝑗</m:t>
                                                      </m:r>
                                                      <m:r>
                                                        <a:rPr lang="en-US" altLang="zh-TW" sz="1900" b="0" i="1" smtClean="0">
                                                          <a:latin typeface="Cambria Math" panose="02040503050406030204" pitchFamily="18" charset="0"/>
                                                        </a:rPr>
                                                        <m:t>,</m:t>
                                                      </m:r>
                                                      <m:r>
                                                        <a:rPr lang="en-US" altLang="zh-TW" sz="1900" b="0" i="1" smtClean="0">
                                                          <a:latin typeface="Cambria Math" panose="02040503050406030204" pitchFamily="18" charset="0"/>
                                                        </a:rPr>
                                                        <m:t>𝑑</m:t>
                                                      </m:r>
                                                    </m:sub>
                                                  </m:sSub>
                                                  <m:r>
                                                    <a:rPr lang="en-US" altLang="zh-TW" sz="1900" i="1" smtClean="0">
                                                      <a:latin typeface="Cambria Math" panose="02040503050406030204" pitchFamily="18" charset="0"/>
                                                      <a:ea typeface="Cambria Math" panose="02040503050406030204" pitchFamily="18" charset="0"/>
                                                    </a:rPr>
                                                    <m:t>−</m:t>
                                                  </m:r>
                                                </m:e>
                                              </m:acc>
                                              <m:sSubSup>
                                                <m:sSubSupPr>
                                                  <m:ctrlPr>
                                                    <a:rPr lang="en-US" altLang="zh-TW" sz="1900" i="1" smtClean="0">
                                                      <a:latin typeface="Cambria Math" panose="02040503050406030204" pitchFamily="18" charset="0"/>
                                                    </a:rPr>
                                                  </m:ctrlPr>
                                                </m:sSubSupPr>
                                                <m:e>
                                                  <m:r>
                                                    <a:rPr lang="en-US" altLang="zh-TW" sz="1900" b="0" i="1" smtClean="0">
                                                      <a:latin typeface="Cambria Math" panose="02040503050406030204" pitchFamily="18" charset="0"/>
                                                    </a:rPr>
                                                    <m:t>𝑦</m:t>
                                                  </m:r>
                                                </m:e>
                                                <m:sub>
                                                  <m:r>
                                                    <a:rPr lang="en-US" altLang="zh-TW" sz="1900" b="0" i="1" smtClean="0">
                                                      <a:latin typeface="Cambria Math" panose="02040503050406030204" pitchFamily="18" charset="0"/>
                                                    </a:rPr>
                                                    <m:t>𝑖</m:t>
                                                  </m:r>
                                                  <m:r>
                                                    <a:rPr lang="en-US" altLang="zh-TW" sz="1900" b="0" i="1" smtClean="0">
                                                      <a:latin typeface="Cambria Math" panose="02040503050406030204" pitchFamily="18" charset="0"/>
                                                    </a:rPr>
                                                    <m:t>,</m:t>
                                                  </m:r>
                                                  <m:r>
                                                    <a:rPr lang="en-US" altLang="zh-TW" sz="1900" b="0" i="1" smtClean="0">
                                                      <a:latin typeface="Cambria Math" panose="02040503050406030204" pitchFamily="18" charset="0"/>
                                                    </a:rPr>
                                                    <m:t>𝑗</m:t>
                                                  </m:r>
                                                  <m:r>
                                                    <a:rPr lang="en-US" altLang="zh-TW" sz="1900" b="0" i="1" smtClean="0">
                                                      <a:latin typeface="Cambria Math" panose="02040503050406030204" pitchFamily="18" charset="0"/>
                                                    </a:rPr>
                                                    <m:t>,</m:t>
                                                  </m:r>
                                                  <m:r>
                                                    <a:rPr lang="en-US" altLang="zh-TW" sz="1900" b="0" i="1" smtClean="0">
                                                      <a:latin typeface="Cambria Math" panose="02040503050406030204" pitchFamily="18" charset="0"/>
                                                    </a:rPr>
                                                    <m:t>𝑑</m:t>
                                                  </m:r>
                                                </m:sub>
                                                <m:sup>
                                                  <m:r>
                                                    <a:rPr lang="en-US" altLang="zh-TW" sz="1900" b="0" i="1" smtClean="0">
                                                      <a:latin typeface="Cambria Math" panose="02040503050406030204" pitchFamily="18" charset="0"/>
                                                    </a:rPr>
                                                    <m:t>𝑇</m:t>
                                                  </m:r>
                                                </m:sup>
                                              </m:sSubSup>
                                            </m:e>
                                          </m:d>
                                        </m:num>
                                        <m:den>
                                          <m:sSubSup>
                                            <m:sSubSupPr>
                                              <m:ctrlPr>
                                                <a:rPr lang="en-US" altLang="zh-TW" sz="1900" i="1" smtClean="0">
                                                  <a:latin typeface="Cambria Math" panose="02040503050406030204" pitchFamily="18" charset="0"/>
                                                </a:rPr>
                                              </m:ctrlPr>
                                            </m:sSubSupPr>
                                            <m:e>
                                              <m:r>
                                                <a:rPr lang="en-US" altLang="zh-TW" sz="1900" b="0" i="1" smtClean="0">
                                                  <a:latin typeface="Cambria Math" panose="02040503050406030204" pitchFamily="18" charset="0"/>
                                                </a:rPr>
                                                <m:t>𝑦</m:t>
                                              </m:r>
                                            </m:e>
                                            <m:sub>
                                              <m:r>
                                                <a:rPr lang="en-US" altLang="zh-TW" sz="1900" b="0" i="1" smtClean="0">
                                                  <a:latin typeface="Cambria Math" panose="02040503050406030204" pitchFamily="18" charset="0"/>
                                                </a:rPr>
                                                <m:t>𝑖</m:t>
                                              </m:r>
                                              <m:r>
                                                <a:rPr lang="en-US" altLang="zh-TW" sz="1900" b="0" i="1" smtClean="0">
                                                  <a:latin typeface="Cambria Math" panose="02040503050406030204" pitchFamily="18" charset="0"/>
                                                </a:rPr>
                                                <m:t>,</m:t>
                                              </m:r>
                                              <m:r>
                                                <a:rPr lang="en-US" altLang="zh-TW" sz="1900" b="0" i="1" smtClean="0">
                                                  <a:latin typeface="Cambria Math" panose="02040503050406030204" pitchFamily="18" charset="0"/>
                                                </a:rPr>
                                                <m:t>𝑗</m:t>
                                              </m:r>
                                              <m:r>
                                                <a:rPr lang="en-US" altLang="zh-TW" sz="1900" b="0" i="1" smtClean="0">
                                                  <a:latin typeface="Cambria Math" panose="02040503050406030204" pitchFamily="18" charset="0"/>
                                                </a:rPr>
                                                <m:t>,</m:t>
                                              </m:r>
                                              <m:r>
                                                <a:rPr lang="en-US" altLang="zh-TW" sz="1900" b="0" i="1" smtClean="0">
                                                  <a:latin typeface="Cambria Math" panose="02040503050406030204" pitchFamily="18" charset="0"/>
                                                </a:rPr>
                                                <m:t>𝑑</m:t>
                                              </m:r>
                                            </m:sub>
                                            <m:sup>
                                              <m:r>
                                                <a:rPr lang="en-US" altLang="zh-TW" sz="1900" b="0" i="1" smtClean="0">
                                                  <a:latin typeface="Cambria Math" panose="02040503050406030204" pitchFamily="18" charset="0"/>
                                                </a:rPr>
                                                <m:t>𝑇</m:t>
                                              </m:r>
                                            </m:sup>
                                          </m:sSubSup>
                                        </m:den>
                                      </m:f>
                                    </m:e>
                                  </m:d>
                                </m:e>
                              </m:nary>
                            </m:e>
                          </m:nary>
                        </m:e>
                      </m:nary>
                    </m:oMath>
                  </m:oMathPara>
                </a14:m>
                <a:endParaRPr lang="zh-TW" altLang="en-US" sz="1900"/>
              </a:p>
            </p:txBody>
          </p:sp>
        </mc:Choice>
        <mc:Fallback xmlns="">
          <p:sp>
            <p:nvSpPr>
              <p:cNvPr id="65" name="文字方塊 64">
                <a:extLst>
                  <a:ext uri="{FF2B5EF4-FFF2-40B4-BE49-F238E27FC236}">
                    <a16:creationId xmlns:a16="http://schemas.microsoft.com/office/drawing/2014/main" id="{F5FA489E-9F14-45CD-B1D6-21DE0C752042}"/>
                  </a:ext>
                </a:extLst>
              </p:cNvPr>
              <p:cNvSpPr txBox="1">
                <a:spLocks noRot="1" noChangeAspect="1" noMove="1" noResize="1" noEditPoints="1" noAdjustHandles="1" noChangeArrowheads="1" noChangeShapeType="1" noTextEdit="1"/>
              </p:cNvSpPr>
              <p:nvPr/>
            </p:nvSpPr>
            <p:spPr>
              <a:xfrm>
                <a:off x="1217985" y="1927136"/>
                <a:ext cx="8010224" cy="810543"/>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19264B10-CFF2-4C9B-AC02-A5E8AB4505F4}"/>
                  </a:ext>
                </a:extLst>
              </p:cNvPr>
              <p:cNvSpPr txBox="1"/>
              <p:nvPr/>
            </p:nvSpPr>
            <p:spPr>
              <a:xfrm>
                <a:off x="1412295" y="2974863"/>
                <a:ext cx="8703316" cy="980589"/>
              </a:xfrm>
              <a:prstGeom prst="rect">
                <a:avLst/>
              </a:prstGeom>
              <a:noFill/>
            </p:spPr>
            <p:txBody>
              <a:bodyPr wrap="square" lIns="0" tIns="0" rIns="0" bIns="0" rtlCol="0">
                <a:spAutoFit/>
              </a:bodyPr>
              <a:lstStyle/>
              <a:p>
                <a14:m>
                  <m:oMath xmlns:m="http://schemas.openxmlformats.org/officeDocument/2006/math">
                    <m:sSub>
                      <m:sSubPr>
                        <m:ctrlPr>
                          <a:rPr lang="en-US" altLang="zh-TW" sz="1900" i="1" smtClean="0">
                            <a:latin typeface="Cambria Math" panose="02040503050406030204" pitchFamily="18" charset="0"/>
                          </a:rPr>
                        </m:ctrlPr>
                      </m:sSubPr>
                      <m:e>
                        <m:r>
                          <a:rPr lang="en-US" altLang="zh-TW" sz="1900" b="0" i="1" smtClean="0">
                            <a:latin typeface="Cambria Math" panose="02040503050406030204" pitchFamily="18" charset="0"/>
                          </a:rPr>
                          <m:t>𝑂𝑝𝑡𝑖𝑚𝑎𝑙</m:t>
                        </m:r>
                        <m:r>
                          <a:rPr lang="en-US" altLang="zh-TW" sz="1900" b="0" i="1" smtClean="0">
                            <a:latin typeface="Cambria Math" panose="02040503050406030204" pitchFamily="18" charset="0"/>
                          </a:rPr>
                          <m:t> </m:t>
                        </m:r>
                        <m:r>
                          <a:rPr lang="en-US" altLang="zh-TW" sz="1900" b="0" i="1" smtClean="0">
                            <a:latin typeface="Cambria Math" panose="02040503050406030204" pitchFamily="18" charset="0"/>
                          </a:rPr>
                          <m:t>𝑆𝑜𝑙𝑢𝑡𝑖𝑜𝑛</m:t>
                        </m:r>
                        <m:r>
                          <a:rPr lang="en-US" altLang="zh-TW" sz="1900" b="0" i="1" smtClean="0">
                            <a:latin typeface="Cambria Math" panose="02040503050406030204" pitchFamily="18" charset="0"/>
                          </a:rPr>
                          <m:t> </m:t>
                        </m:r>
                        <m:r>
                          <a:rPr lang="en-US" altLang="zh-TW" sz="1900" b="0" i="1" smtClean="0">
                            <a:latin typeface="Cambria Math" panose="02040503050406030204" pitchFamily="18" charset="0"/>
                          </a:rPr>
                          <m:t>𝐹𝑖𝑡𝑡𝑖𝑛𝑔</m:t>
                        </m:r>
                        <m:r>
                          <a:rPr lang="en-US" altLang="zh-TW" sz="1900" b="0" i="1" smtClean="0">
                            <a:latin typeface="Cambria Math" panose="02040503050406030204" pitchFamily="18" charset="0"/>
                          </a:rPr>
                          <m:t> </m:t>
                        </m:r>
                        <m:r>
                          <a:rPr lang="en-US" altLang="zh-TW" sz="1900" b="0" i="1" smtClean="0">
                            <a:latin typeface="Cambria Math" panose="02040503050406030204" pitchFamily="18" charset="0"/>
                          </a:rPr>
                          <m:t>𝐸𝑟𝑟𝑜𝑟</m:t>
                        </m:r>
                        <m:r>
                          <a:rPr lang="en-US" altLang="zh-TW" sz="1900" b="0" i="1" smtClean="0">
                            <a:latin typeface="Cambria Math" panose="02040503050406030204" pitchFamily="18" charset="0"/>
                          </a:rPr>
                          <m:t> </m:t>
                        </m:r>
                        <m:r>
                          <a:rPr lang="en-US" altLang="zh-TW" sz="1900" b="0" i="1" smtClean="0">
                            <a:latin typeface="Cambria Math" panose="02040503050406030204" pitchFamily="18" charset="0"/>
                          </a:rPr>
                          <m:t>𝑀𝐴𝑃𝐸</m:t>
                        </m:r>
                      </m:e>
                      <m:sub>
                        <m:r>
                          <a:rPr lang="en-US" altLang="zh-TW" sz="1900" b="0" i="1" smtClean="0">
                            <a:latin typeface="Cambria Math" panose="02040503050406030204" pitchFamily="18" charset="0"/>
                          </a:rPr>
                          <m:t>𝑠𝑟𝑔𝑡</m:t>
                        </m:r>
                        <m:r>
                          <a:rPr lang="en-US" altLang="zh-TW" sz="1900" b="0" i="1" smtClean="0">
                            <a:latin typeface="Cambria Math" panose="02040503050406030204" pitchFamily="18" charset="0"/>
                          </a:rPr>
                          <m:t>/</m:t>
                        </m:r>
                        <m:r>
                          <a:rPr lang="en-US" altLang="zh-TW" sz="1900" b="0" i="1" smtClean="0">
                            <a:latin typeface="Cambria Math" panose="02040503050406030204" pitchFamily="18" charset="0"/>
                          </a:rPr>
                          <m:t>𝑠𝑖𝑚</m:t>
                        </m:r>
                      </m:sub>
                    </m:sSub>
                  </m:oMath>
                </a14:m>
                <a:r>
                  <a:rPr lang="zh-TW" altLang="en-US" sz="1900"/>
                  <a:t> </a:t>
                </a:r>
                <a:endParaRPr lang="en-US" altLang="zh-TW" sz="1900"/>
              </a:p>
              <a:p>
                <a:r>
                  <a:rPr lang="en-US" altLang="zh-TW" sz="1900"/>
                  <a:t>= </a:t>
                </a:r>
                <a14:m>
                  <m:oMath xmlns:m="http://schemas.openxmlformats.org/officeDocument/2006/math">
                    <m:f>
                      <m:fPr>
                        <m:ctrlPr>
                          <a:rPr lang="en-US" altLang="zh-TW" sz="1900" i="1" smtClean="0">
                            <a:latin typeface="Cambria Math" panose="02040503050406030204" pitchFamily="18" charset="0"/>
                          </a:rPr>
                        </m:ctrlPr>
                      </m:fPr>
                      <m:num>
                        <m:r>
                          <a:rPr lang="en-US" altLang="zh-TW" sz="1900" b="0" i="1" smtClean="0">
                            <a:latin typeface="Cambria Math" panose="02040503050406030204" pitchFamily="18" charset="0"/>
                          </a:rPr>
                          <m:t>1</m:t>
                        </m:r>
                      </m:num>
                      <m:den>
                        <m:sSub>
                          <m:sSubPr>
                            <m:ctrlPr>
                              <a:rPr lang="en-US" altLang="zh-TW" sz="1900" i="1" smtClean="0">
                                <a:latin typeface="Cambria Math" panose="02040503050406030204" pitchFamily="18" charset="0"/>
                              </a:rPr>
                            </m:ctrlPr>
                          </m:sSubPr>
                          <m:e>
                            <m:r>
                              <a:rPr lang="en-US" altLang="zh-TW" sz="1900" b="0" i="1" smtClean="0">
                                <a:latin typeface="Cambria Math" panose="02040503050406030204" pitchFamily="18" charset="0"/>
                              </a:rPr>
                              <m:t>𝑁</m:t>
                            </m:r>
                          </m:e>
                          <m:sub>
                            <m:r>
                              <a:rPr lang="en-US" altLang="zh-TW" sz="1900" b="0" i="1" smtClean="0">
                                <a:latin typeface="Cambria Math" panose="02040503050406030204" pitchFamily="18" charset="0"/>
                              </a:rPr>
                              <m:t>𝑝𝑜𝑖𝑛𝑡𝑠</m:t>
                            </m:r>
                          </m:sub>
                        </m:sSub>
                      </m:den>
                    </m:f>
                  </m:oMath>
                </a14:m>
                <a:r>
                  <a:rPr lang="en-US" altLang="zh-TW" sz="1900"/>
                  <a:t> </a:t>
                </a:r>
                <a14:m>
                  <m:oMath xmlns:m="http://schemas.openxmlformats.org/officeDocument/2006/math">
                    <m:nary>
                      <m:naryPr>
                        <m:chr m:val="∑"/>
                        <m:supHide m:val="on"/>
                        <m:ctrlPr>
                          <a:rPr lang="en-US" altLang="zh-TW" sz="1900" i="1" dirty="0">
                            <a:latin typeface="Cambria Math" panose="02040503050406030204" pitchFamily="18" charset="0"/>
                          </a:rPr>
                        </m:ctrlPr>
                      </m:naryPr>
                      <m:sub>
                        <m:r>
                          <m:rPr>
                            <m:brk m:alnAt="7"/>
                          </m:rPr>
                          <a:rPr lang="en-US" altLang="zh-TW" sz="1900" i="1" dirty="0">
                            <a:latin typeface="Cambria Math" panose="02040503050406030204" pitchFamily="18" charset="0"/>
                          </a:rPr>
                          <m:t>𝑖</m:t>
                        </m:r>
                      </m:sub>
                      <m:sup/>
                      <m:e>
                        <m:nary>
                          <m:naryPr>
                            <m:chr m:val="∑"/>
                            <m:supHide m:val="on"/>
                            <m:ctrlPr>
                              <a:rPr lang="en-US" altLang="zh-TW" sz="1900" i="1" dirty="0">
                                <a:latin typeface="Cambria Math" panose="02040503050406030204" pitchFamily="18" charset="0"/>
                              </a:rPr>
                            </m:ctrlPr>
                          </m:naryPr>
                          <m:sub>
                            <m:r>
                              <m:rPr>
                                <m:brk m:alnAt="7"/>
                              </m:rPr>
                              <a:rPr lang="en-US" altLang="zh-TW" sz="1900" i="1" dirty="0">
                                <a:latin typeface="Cambria Math" panose="02040503050406030204" pitchFamily="18" charset="0"/>
                              </a:rPr>
                              <m:t>𝑑</m:t>
                            </m:r>
                          </m:sub>
                          <m:sup/>
                          <m:e>
                            <m:nary>
                              <m:naryPr>
                                <m:chr m:val="∑"/>
                                <m:supHide m:val="on"/>
                                <m:ctrlPr>
                                  <a:rPr lang="en-US" altLang="zh-TW" sz="1900" i="1" dirty="0">
                                    <a:latin typeface="Cambria Math" panose="02040503050406030204" pitchFamily="18" charset="0"/>
                                  </a:rPr>
                                </m:ctrlPr>
                              </m:naryPr>
                              <m:sub>
                                <m:r>
                                  <m:rPr>
                                    <m:brk m:alnAt="7"/>
                                  </m:rPr>
                                  <a:rPr lang="en-US" altLang="zh-TW" sz="1900" i="1" dirty="0">
                                    <a:latin typeface="Cambria Math" panose="02040503050406030204" pitchFamily="18" charset="0"/>
                                  </a:rPr>
                                  <m:t>𝑗</m:t>
                                </m:r>
                              </m:sub>
                              <m:sup/>
                              <m:e>
                                <m:d>
                                  <m:dPr>
                                    <m:ctrlPr>
                                      <a:rPr lang="en-US" altLang="zh-TW" sz="1900" i="1" dirty="0">
                                        <a:latin typeface="Cambria Math" panose="02040503050406030204" pitchFamily="18" charset="0"/>
                                      </a:rPr>
                                    </m:ctrlPr>
                                  </m:dPr>
                                  <m:e>
                                    <m:f>
                                      <m:fPr>
                                        <m:ctrlPr>
                                          <a:rPr lang="en-US" altLang="zh-TW" sz="1900" i="1" dirty="0">
                                            <a:latin typeface="Cambria Math" panose="02040503050406030204" pitchFamily="18" charset="0"/>
                                          </a:rPr>
                                        </m:ctrlPr>
                                      </m:fPr>
                                      <m:num>
                                        <m:d>
                                          <m:dPr>
                                            <m:begChr m:val="|"/>
                                            <m:endChr m:val="|"/>
                                            <m:ctrlPr>
                                              <a:rPr lang="en-US" altLang="zh-TW" sz="1900" i="1" dirty="0">
                                                <a:latin typeface="Cambria Math" panose="02040503050406030204" pitchFamily="18" charset="0"/>
                                              </a:rPr>
                                            </m:ctrlPr>
                                          </m:dPr>
                                          <m:e>
                                            <m:acc>
                                              <m:accPr>
                                                <m:chr m:val="̂"/>
                                                <m:ctrlPr>
                                                  <a:rPr lang="en-US" altLang="zh-TW" sz="1900" i="1" dirty="0">
                                                    <a:latin typeface="Cambria Math" panose="02040503050406030204" pitchFamily="18" charset="0"/>
                                                  </a:rPr>
                                                </m:ctrlPr>
                                              </m:accPr>
                                              <m:e>
                                                <m:sSub>
                                                  <m:sSubPr>
                                                    <m:ctrlPr>
                                                      <a:rPr lang="en-US" altLang="zh-TW" sz="1900" i="1" dirty="0">
                                                        <a:latin typeface="Cambria Math" panose="02040503050406030204" pitchFamily="18" charset="0"/>
                                                      </a:rPr>
                                                    </m:ctrlPr>
                                                  </m:sSubPr>
                                                  <m:e>
                                                    <m:r>
                                                      <a:rPr lang="en-US" altLang="zh-TW" sz="1900" i="1" dirty="0">
                                                        <a:latin typeface="Cambria Math" panose="02040503050406030204" pitchFamily="18" charset="0"/>
                                                      </a:rPr>
                                                      <m:t>𝑦</m:t>
                                                    </m:r>
                                                  </m:e>
                                                  <m:sub>
                                                    <m:r>
                                                      <a:rPr lang="en-US" altLang="zh-TW" sz="1900" i="1" dirty="0">
                                                        <a:latin typeface="Cambria Math" panose="02040503050406030204" pitchFamily="18" charset="0"/>
                                                      </a:rPr>
                                                      <m:t>𝑖</m:t>
                                                    </m:r>
                                                    <m:r>
                                                      <a:rPr lang="en-US" altLang="zh-TW" sz="1900" i="1" dirty="0">
                                                        <a:latin typeface="Cambria Math" panose="02040503050406030204" pitchFamily="18" charset="0"/>
                                                      </a:rPr>
                                                      <m:t>,</m:t>
                                                    </m:r>
                                                    <m:r>
                                                      <a:rPr lang="en-US" altLang="zh-TW" sz="1900" i="1" dirty="0">
                                                        <a:latin typeface="Cambria Math" panose="02040503050406030204" pitchFamily="18" charset="0"/>
                                                      </a:rPr>
                                                      <m:t>𝑗</m:t>
                                                    </m:r>
                                                    <m:r>
                                                      <a:rPr lang="en-US" altLang="zh-TW" sz="1900" i="1" dirty="0">
                                                        <a:latin typeface="Cambria Math" panose="02040503050406030204" pitchFamily="18" charset="0"/>
                                                      </a:rPr>
                                                      <m:t>,</m:t>
                                                    </m:r>
                                                    <m:r>
                                                      <a:rPr lang="en-US" altLang="zh-TW" sz="1900" i="1" dirty="0">
                                                        <a:latin typeface="Cambria Math" panose="02040503050406030204" pitchFamily="18" charset="0"/>
                                                      </a:rPr>
                                                      <m:t>𝑑</m:t>
                                                    </m:r>
                                                  </m:sub>
                                                </m:sSub>
                                              </m:e>
                                            </m:acc>
                                            <m:r>
                                              <m:rPr>
                                                <m:brk m:alnAt="23"/>
                                              </m:rPr>
                                              <a:rPr lang="en-US" altLang="zh-TW" sz="1900" i="1" dirty="0">
                                                <a:latin typeface="Cambria Math" panose="02040503050406030204" pitchFamily="18" charset="0"/>
                                                <a:ea typeface="Cambria Math" panose="02040503050406030204" pitchFamily="18" charset="0"/>
                                              </a:rPr>
                                              <m:t>−</m:t>
                                            </m:r>
                                            <m:sSubSup>
                                              <m:sSubSupPr>
                                                <m:ctrlPr>
                                                  <a:rPr lang="en-US" altLang="zh-TW" sz="1900" i="1" dirty="0">
                                                    <a:latin typeface="Cambria Math" panose="02040503050406030204" pitchFamily="18" charset="0"/>
                                                    <a:ea typeface="Cambria Math" panose="02040503050406030204" pitchFamily="18" charset="0"/>
                                                  </a:rPr>
                                                </m:ctrlPr>
                                              </m:sSubSupPr>
                                              <m:e>
                                                <m:r>
                                                  <a:rPr lang="en-US" altLang="zh-TW" sz="1900" i="1" dirty="0">
                                                    <a:latin typeface="Cambria Math" panose="02040503050406030204" pitchFamily="18" charset="0"/>
                                                    <a:ea typeface="Cambria Math" panose="02040503050406030204" pitchFamily="18" charset="0"/>
                                                  </a:rPr>
                                                  <m:t>𝑦</m:t>
                                                </m:r>
                                              </m:e>
                                              <m:sub>
                                                <m:r>
                                                  <a:rPr lang="en-US" altLang="zh-TW" sz="1900" i="1" dirty="0">
                                                    <a:latin typeface="Cambria Math" panose="02040503050406030204" pitchFamily="18" charset="0"/>
                                                    <a:ea typeface="Cambria Math" panose="02040503050406030204" pitchFamily="18" charset="0"/>
                                                  </a:rPr>
                                                  <m:t>𝑖</m:t>
                                                </m:r>
                                                <m:r>
                                                  <a:rPr lang="en-US" altLang="zh-TW" sz="1900" i="1" dirty="0">
                                                    <a:latin typeface="Cambria Math" panose="02040503050406030204" pitchFamily="18" charset="0"/>
                                                    <a:ea typeface="Cambria Math" panose="02040503050406030204" pitchFamily="18" charset="0"/>
                                                  </a:rPr>
                                                  <m:t>,</m:t>
                                                </m:r>
                                                <m:r>
                                                  <a:rPr lang="en-US" altLang="zh-TW" sz="1900" i="1" dirty="0">
                                                    <a:latin typeface="Cambria Math" panose="02040503050406030204" pitchFamily="18" charset="0"/>
                                                    <a:ea typeface="Cambria Math" panose="02040503050406030204" pitchFamily="18" charset="0"/>
                                                  </a:rPr>
                                                  <m:t>𝑗</m:t>
                                                </m:r>
                                                <m:r>
                                                  <a:rPr lang="en-US" altLang="zh-TW" sz="1900" i="1" dirty="0">
                                                    <a:latin typeface="Cambria Math" panose="02040503050406030204" pitchFamily="18" charset="0"/>
                                                    <a:ea typeface="Cambria Math" panose="02040503050406030204" pitchFamily="18" charset="0"/>
                                                  </a:rPr>
                                                  <m:t>,</m:t>
                                                </m:r>
                                                <m:r>
                                                  <a:rPr lang="en-US" altLang="zh-TW" sz="1900" i="1" dirty="0">
                                                    <a:latin typeface="Cambria Math" panose="02040503050406030204" pitchFamily="18" charset="0"/>
                                                    <a:ea typeface="Cambria Math" panose="02040503050406030204" pitchFamily="18" charset="0"/>
                                                  </a:rPr>
                                                  <m:t>𝑑</m:t>
                                                </m:r>
                                              </m:sub>
                                              <m:sup>
                                                <m:r>
                                                  <a:rPr lang="en-US" altLang="zh-TW" sz="1900" i="1" dirty="0">
                                                    <a:latin typeface="Cambria Math" panose="02040503050406030204" pitchFamily="18" charset="0"/>
                                                    <a:ea typeface="Cambria Math" panose="02040503050406030204" pitchFamily="18" charset="0"/>
                                                  </a:rPr>
                                                  <m:t>𝑆</m:t>
                                                </m:r>
                                              </m:sup>
                                            </m:sSubSup>
                                          </m:e>
                                        </m:d>
                                      </m:num>
                                      <m:den>
                                        <m:sSubSup>
                                          <m:sSubSupPr>
                                            <m:ctrlPr>
                                              <a:rPr lang="en-US" altLang="zh-TW" sz="1900" i="1" dirty="0">
                                                <a:latin typeface="Cambria Math" panose="02040503050406030204" pitchFamily="18" charset="0"/>
                                              </a:rPr>
                                            </m:ctrlPr>
                                          </m:sSubSupPr>
                                          <m:e>
                                            <m:r>
                                              <a:rPr lang="en-US" altLang="zh-TW" sz="1900" i="1" dirty="0">
                                                <a:latin typeface="Cambria Math" panose="02040503050406030204" pitchFamily="18" charset="0"/>
                                              </a:rPr>
                                              <m:t>𝑦</m:t>
                                            </m:r>
                                          </m:e>
                                          <m:sub>
                                            <m:r>
                                              <a:rPr lang="en-US" altLang="zh-TW" sz="1900" i="1" dirty="0">
                                                <a:latin typeface="Cambria Math" panose="02040503050406030204" pitchFamily="18" charset="0"/>
                                              </a:rPr>
                                              <m:t>𝑖</m:t>
                                            </m:r>
                                            <m:r>
                                              <a:rPr lang="en-US" altLang="zh-TW" sz="1900" i="1" dirty="0">
                                                <a:latin typeface="Cambria Math" panose="02040503050406030204" pitchFamily="18" charset="0"/>
                                              </a:rPr>
                                              <m:t>,</m:t>
                                            </m:r>
                                            <m:r>
                                              <a:rPr lang="en-US" altLang="zh-TW" sz="1900" i="1" dirty="0">
                                                <a:latin typeface="Cambria Math" panose="02040503050406030204" pitchFamily="18" charset="0"/>
                                              </a:rPr>
                                              <m:t>𝑗</m:t>
                                            </m:r>
                                            <m:r>
                                              <a:rPr lang="en-US" altLang="zh-TW" sz="1900" i="1" dirty="0">
                                                <a:latin typeface="Cambria Math" panose="02040503050406030204" pitchFamily="18" charset="0"/>
                                              </a:rPr>
                                              <m:t>,</m:t>
                                            </m:r>
                                            <m:r>
                                              <a:rPr lang="en-US" altLang="zh-TW" sz="1900" i="1" dirty="0">
                                                <a:latin typeface="Cambria Math" panose="02040503050406030204" pitchFamily="18" charset="0"/>
                                              </a:rPr>
                                              <m:t>𝑑</m:t>
                                            </m:r>
                                          </m:sub>
                                          <m:sup>
                                            <m:r>
                                              <a:rPr lang="en-US" altLang="zh-TW" sz="1900" i="1" dirty="0">
                                                <a:latin typeface="Cambria Math" panose="02040503050406030204" pitchFamily="18" charset="0"/>
                                              </a:rPr>
                                              <m:t>𝑆</m:t>
                                            </m:r>
                                          </m:sup>
                                        </m:sSubSup>
                                      </m:den>
                                    </m:f>
                                  </m:e>
                                </m:d>
                              </m:e>
                            </m:nary>
                          </m:e>
                        </m:nary>
                      </m:e>
                    </m:nary>
                  </m:oMath>
                </a14:m>
                <a:endParaRPr lang="zh-TW" altLang="en-US" sz="1900"/>
              </a:p>
            </p:txBody>
          </p:sp>
        </mc:Choice>
        <mc:Fallback xmlns="">
          <p:sp>
            <p:nvSpPr>
              <p:cNvPr id="66" name="文字方塊 65">
                <a:extLst>
                  <a:ext uri="{FF2B5EF4-FFF2-40B4-BE49-F238E27FC236}">
                    <a16:creationId xmlns:a16="http://schemas.microsoft.com/office/drawing/2014/main" id="{19264B10-CFF2-4C9B-AC02-A5E8AB4505F4}"/>
                  </a:ext>
                </a:extLst>
              </p:cNvPr>
              <p:cNvSpPr txBox="1">
                <a:spLocks noRot="1" noChangeAspect="1" noMove="1" noResize="1" noEditPoints="1" noAdjustHandles="1" noChangeArrowheads="1" noChangeShapeType="1" noTextEdit="1"/>
              </p:cNvSpPr>
              <p:nvPr/>
            </p:nvSpPr>
            <p:spPr>
              <a:xfrm>
                <a:off x="1412295" y="2974863"/>
                <a:ext cx="8703316" cy="980589"/>
              </a:xfrm>
              <a:prstGeom prst="rect">
                <a:avLst/>
              </a:prstGeom>
              <a:blipFill>
                <a:blip r:embed="rId6"/>
                <a:stretch>
                  <a:fillRect l="-175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D436C6AE-A248-440F-AA6E-782C444514AD}"/>
                  </a:ext>
                </a:extLst>
              </p:cNvPr>
              <p:cNvSpPr txBox="1"/>
              <p:nvPr/>
            </p:nvSpPr>
            <p:spPr>
              <a:xfrm>
                <a:off x="1454718" y="4164474"/>
                <a:ext cx="8703316" cy="705834"/>
              </a:xfrm>
              <a:prstGeom prst="rect">
                <a:avLst/>
              </a:prstGeom>
              <a:noFill/>
            </p:spPr>
            <p:txBody>
              <a:bodyPr wrap="square" lIns="0" tIns="0" rIns="0" bIns="0" rtlCol="0">
                <a:spAutoFit/>
              </a:bodyPr>
              <a:lstStyle/>
              <a:p>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𝐹𝑖𝑛𝑎𝑙</m:t>
                        </m:r>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𝐸𝑟𝑟𝑜𝑟</m:t>
                        </m:r>
                        <m:r>
                          <a:rPr lang="en-US" altLang="zh-TW" sz="2000" b="0" i="1" smtClean="0">
                            <a:latin typeface="Cambria Math" panose="02040503050406030204" pitchFamily="18" charset="0"/>
                          </a:rPr>
                          <m:t> </m:t>
                        </m:r>
                        <m:r>
                          <a:rPr lang="en-US" altLang="zh-TW" sz="2000" b="0" i="1" smtClean="0">
                            <a:latin typeface="Cambria Math" panose="02040503050406030204" pitchFamily="18" charset="0"/>
                          </a:rPr>
                          <m:t>𝑀𝐴𝑃𝐸</m:t>
                        </m:r>
                      </m:e>
                      <m:sub>
                        <m:r>
                          <a:rPr lang="en-US" altLang="zh-TW" sz="2000" b="0" i="1" smtClean="0">
                            <a:latin typeface="Cambria Math" panose="02040503050406030204" pitchFamily="18" charset="0"/>
                          </a:rPr>
                          <m:t>𝑠𝑖𝑚</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𝑒𝑥𝑝</m:t>
                        </m:r>
                      </m:sub>
                    </m:sSub>
                  </m:oMath>
                </a14:m>
                <a:r>
                  <a:rPr lang="en-US" altLang="zh-TW" sz="2000"/>
                  <a:t>= </a:t>
                </a:r>
                <a14:m>
                  <m:oMath xmlns:m="http://schemas.openxmlformats.org/officeDocument/2006/math">
                    <m:f>
                      <m:fPr>
                        <m:ctrlPr>
                          <a:rPr lang="en-US" altLang="zh-TW" sz="2000" i="1" smtClean="0">
                            <a:latin typeface="Cambria Math" panose="02040503050406030204" pitchFamily="18" charset="0"/>
                          </a:rPr>
                        </m:ctrlPr>
                      </m:fPr>
                      <m:num>
                        <m:r>
                          <a:rPr lang="en-US" altLang="zh-TW" sz="2000" b="0" i="1" smtClean="0">
                            <a:latin typeface="Cambria Math" panose="02040503050406030204" pitchFamily="18" charset="0"/>
                          </a:rPr>
                          <m:t>1</m:t>
                        </m:r>
                      </m:num>
                      <m:den>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𝑁</m:t>
                            </m:r>
                          </m:e>
                          <m:sub>
                            <m:r>
                              <a:rPr lang="en-US" altLang="zh-TW" sz="2000" b="0" i="1" smtClean="0">
                                <a:latin typeface="Cambria Math" panose="02040503050406030204" pitchFamily="18" charset="0"/>
                              </a:rPr>
                              <m:t>𝑝𝑜𝑖𝑛𝑡𝑠</m:t>
                            </m:r>
                          </m:sub>
                        </m:sSub>
                      </m:den>
                    </m:f>
                    <m:nary>
                      <m:naryPr>
                        <m:chr m:val="∑"/>
                        <m:supHide m:val="on"/>
                        <m:ctrlPr>
                          <a:rPr lang="en-US" altLang="zh-TW" sz="2000" i="1" smtClean="0">
                            <a:latin typeface="Cambria Math" panose="02040503050406030204" pitchFamily="18" charset="0"/>
                          </a:rPr>
                        </m:ctrlPr>
                      </m:naryPr>
                      <m:sub>
                        <m:r>
                          <m:rPr>
                            <m:brk m:alnAt="7"/>
                          </m:rPr>
                          <a:rPr lang="en-US" altLang="zh-TW" sz="2000" b="0" i="1" smtClean="0">
                            <a:latin typeface="Cambria Math" panose="02040503050406030204" pitchFamily="18" charset="0"/>
                          </a:rPr>
                          <m:t>𝑖</m:t>
                        </m:r>
                      </m:sub>
                      <m:sup/>
                      <m:e>
                        <m:nary>
                          <m:naryPr>
                            <m:chr m:val="∑"/>
                            <m:supHide m:val="on"/>
                            <m:ctrlPr>
                              <a:rPr lang="en-US" altLang="zh-TW" sz="2000" i="1" smtClean="0">
                                <a:latin typeface="Cambria Math" panose="02040503050406030204" pitchFamily="18" charset="0"/>
                              </a:rPr>
                            </m:ctrlPr>
                          </m:naryPr>
                          <m:sub>
                            <m:r>
                              <m:rPr>
                                <m:brk m:alnAt="7"/>
                              </m:rPr>
                              <a:rPr lang="en-US" altLang="zh-TW" sz="2000" b="0" i="1" smtClean="0">
                                <a:latin typeface="Cambria Math" panose="02040503050406030204" pitchFamily="18" charset="0"/>
                              </a:rPr>
                              <m:t>𝑑</m:t>
                            </m:r>
                          </m:sub>
                          <m:sup/>
                          <m:e>
                            <m:nary>
                              <m:naryPr>
                                <m:chr m:val="∑"/>
                                <m:supHide m:val="on"/>
                                <m:ctrlPr>
                                  <a:rPr lang="en-US" altLang="zh-TW" sz="2000" i="1" smtClean="0">
                                    <a:latin typeface="Cambria Math" panose="02040503050406030204" pitchFamily="18" charset="0"/>
                                  </a:rPr>
                                </m:ctrlPr>
                              </m:naryPr>
                              <m:sub>
                                <m:r>
                                  <m:rPr>
                                    <m:brk m:alnAt="7"/>
                                  </m:rPr>
                                  <a:rPr lang="en-US" altLang="zh-TW" sz="2000" b="0" i="1" smtClean="0">
                                    <a:latin typeface="Cambria Math" panose="02040503050406030204" pitchFamily="18" charset="0"/>
                                  </a:rPr>
                                  <m:t>𝑗</m:t>
                                </m:r>
                              </m:sub>
                              <m:sup/>
                              <m:e>
                                <m:d>
                                  <m:dPr>
                                    <m:ctrlPr>
                                      <a:rPr lang="en-US" altLang="zh-TW" sz="2000" i="1" smtClean="0">
                                        <a:latin typeface="Cambria Math" panose="02040503050406030204" pitchFamily="18" charset="0"/>
                                      </a:rPr>
                                    </m:ctrlPr>
                                  </m:dPr>
                                  <m:e>
                                    <m:f>
                                      <m:fPr>
                                        <m:ctrlPr>
                                          <a:rPr lang="en-US" altLang="zh-TW" sz="2000" i="1" smtClean="0">
                                            <a:latin typeface="Cambria Math" panose="02040503050406030204" pitchFamily="18" charset="0"/>
                                          </a:rPr>
                                        </m:ctrlPr>
                                      </m:fPr>
                                      <m:num>
                                        <m:d>
                                          <m:dPr>
                                            <m:begChr m:val="|"/>
                                            <m:endChr m:val="|"/>
                                            <m:ctrlPr>
                                              <a:rPr lang="en-US" altLang="zh-TW" sz="2000" i="1" smtClean="0">
                                                <a:latin typeface="Cambria Math" panose="02040503050406030204" pitchFamily="18" charset="0"/>
                                              </a:rPr>
                                            </m:ctrlPr>
                                          </m:dPr>
                                          <m:e>
                                            <m:sSubSup>
                                              <m:sSubSupPr>
                                                <m:ctrlPr>
                                                  <a:rPr lang="en-US" altLang="zh-TW" sz="2000" i="1" dirty="0">
                                                    <a:latin typeface="Cambria Math" panose="02040503050406030204" pitchFamily="18" charset="0"/>
                                                    <a:ea typeface="Cambria Math" panose="02040503050406030204" pitchFamily="18" charset="0"/>
                                                  </a:rPr>
                                                </m:ctrlPr>
                                              </m:sSubSupPr>
                                              <m:e>
                                                <m:r>
                                                  <a:rPr lang="en-US" altLang="zh-TW" sz="2000" i="1" dirty="0">
                                                    <a:latin typeface="Cambria Math" panose="02040503050406030204" pitchFamily="18" charset="0"/>
                                                    <a:ea typeface="Cambria Math" panose="02040503050406030204" pitchFamily="18" charset="0"/>
                                                  </a:rPr>
                                                  <m:t>𝑦</m:t>
                                                </m:r>
                                              </m:e>
                                              <m:sub>
                                                <m:r>
                                                  <a:rPr lang="en-US" altLang="zh-TW" sz="2000" i="1" dirty="0">
                                                    <a:latin typeface="Cambria Math" panose="02040503050406030204" pitchFamily="18" charset="0"/>
                                                    <a:ea typeface="Cambria Math" panose="02040503050406030204" pitchFamily="18" charset="0"/>
                                                  </a:rPr>
                                                  <m:t>𝑖</m:t>
                                                </m:r>
                                                <m:r>
                                                  <a:rPr lang="en-US" altLang="zh-TW" sz="2000" i="1" dirty="0">
                                                    <a:latin typeface="Cambria Math" panose="02040503050406030204" pitchFamily="18" charset="0"/>
                                                    <a:ea typeface="Cambria Math" panose="02040503050406030204" pitchFamily="18" charset="0"/>
                                                  </a:rPr>
                                                  <m:t>,</m:t>
                                                </m:r>
                                                <m:r>
                                                  <a:rPr lang="en-US" altLang="zh-TW" sz="2000" i="1" dirty="0">
                                                    <a:latin typeface="Cambria Math" panose="02040503050406030204" pitchFamily="18" charset="0"/>
                                                    <a:ea typeface="Cambria Math" panose="02040503050406030204" pitchFamily="18" charset="0"/>
                                                  </a:rPr>
                                                  <m:t>𝑗</m:t>
                                                </m:r>
                                                <m:r>
                                                  <a:rPr lang="en-US" altLang="zh-TW" sz="2000" i="1" dirty="0">
                                                    <a:latin typeface="Cambria Math" panose="02040503050406030204" pitchFamily="18" charset="0"/>
                                                    <a:ea typeface="Cambria Math" panose="02040503050406030204" pitchFamily="18" charset="0"/>
                                                  </a:rPr>
                                                  <m:t>,</m:t>
                                                </m:r>
                                                <m:r>
                                                  <a:rPr lang="en-US" altLang="zh-TW" sz="2000" i="1" dirty="0">
                                                    <a:latin typeface="Cambria Math" panose="02040503050406030204" pitchFamily="18" charset="0"/>
                                                    <a:ea typeface="Cambria Math" panose="02040503050406030204" pitchFamily="18" charset="0"/>
                                                  </a:rPr>
                                                  <m:t>𝑑</m:t>
                                                </m:r>
                                              </m:sub>
                                              <m:sup>
                                                <m:r>
                                                  <a:rPr lang="en-US" altLang="zh-TW" sz="2000" i="1" dirty="0">
                                                    <a:latin typeface="Cambria Math" panose="02040503050406030204" pitchFamily="18" charset="0"/>
                                                    <a:ea typeface="Cambria Math" panose="02040503050406030204" pitchFamily="18" charset="0"/>
                                                  </a:rPr>
                                                  <m:t>𝑆</m:t>
                                                </m:r>
                                              </m:sup>
                                            </m:sSubSup>
                                            <m:r>
                                              <a:rPr lang="en-US" altLang="zh-TW" sz="2000" b="0" i="1" dirty="0" smtClean="0">
                                                <a:latin typeface="Cambria Math" panose="02040503050406030204" pitchFamily="18" charset="0"/>
                                                <a:ea typeface="Cambria Math" panose="02040503050406030204" pitchFamily="18" charset="0"/>
                                              </a:rPr>
                                              <m:t> −</m:t>
                                            </m:r>
                                            <m:sSubSup>
                                              <m:sSubSupPr>
                                                <m:ctrlPr>
                                                  <a:rPr lang="en-US" altLang="zh-TW" sz="2000" i="1">
                                                    <a:latin typeface="Cambria Math" panose="02040503050406030204" pitchFamily="18" charset="0"/>
                                                  </a:rPr>
                                                </m:ctrlPr>
                                              </m:sSubSupPr>
                                              <m:e>
                                                <m:r>
                                                  <a:rPr lang="en-US" altLang="zh-TW" sz="2000" b="0" i="1" smtClean="0">
                                                    <a:latin typeface="Cambria Math" panose="02040503050406030204" pitchFamily="18" charset="0"/>
                                                  </a:rPr>
                                                  <m:t> </m:t>
                                                </m:r>
                                                <m:r>
                                                  <a:rPr lang="en-US" altLang="zh-TW" sz="2000" i="1">
                                                    <a:latin typeface="Cambria Math" panose="02040503050406030204" pitchFamily="18" charset="0"/>
                                                  </a:rPr>
                                                  <m:t>𝑦</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𝑑</m:t>
                                                </m:r>
                                              </m:sub>
                                              <m:sup>
                                                <m:r>
                                                  <a:rPr lang="en-US" altLang="zh-TW" sz="2000" i="1">
                                                    <a:latin typeface="Cambria Math" panose="02040503050406030204" pitchFamily="18" charset="0"/>
                                                  </a:rPr>
                                                  <m:t>𝑇</m:t>
                                                </m:r>
                                              </m:sup>
                                            </m:sSubSup>
                                          </m:e>
                                        </m:d>
                                      </m:num>
                                      <m:den>
                                        <m:sSubSup>
                                          <m:sSubSupPr>
                                            <m:ctrlPr>
                                              <a:rPr lang="en-US" altLang="zh-TW" sz="2000" i="1" smtClean="0">
                                                <a:latin typeface="Cambria Math" panose="02040503050406030204" pitchFamily="18" charset="0"/>
                                              </a:rPr>
                                            </m:ctrlPr>
                                          </m:sSubSupPr>
                                          <m:e>
                                            <m:r>
                                              <a:rPr lang="en-US" altLang="zh-TW" sz="2000" b="0" i="1" smtClean="0">
                                                <a:latin typeface="Cambria Math" panose="02040503050406030204" pitchFamily="18" charset="0"/>
                                              </a:rPr>
                                              <m:t>𝑦</m:t>
                                            </m:r>
                                          </m:e>
                                          <m:sub>
                                            <m:r>
                                              <a:rPr lang="en-US" altLang="zh-TW" sz="2000" b="0" i="1" smtClean="0">
                                                <a:latin typeface="Cambria Math" panose="02040503050406030204" pitchFamily="18" charset="0"/>
                                              </a:rPr>
                                              <m:t>𝑖</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𝑗</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𝑑</m:t>
                                            </m:r>
                                          </m:sub>
                                          <m:sup>
                                            <m:r>
                                              <a:rPr lang="en-US" altLang="zh-TW" sz="2000" b="0" i="1" smtClean="0">
                                                <a:latin typeface="Cambria Math" panose="02040503050406030204" pitchFamily="18" charset="0"/>
                                              </a:rPr>
                                              <m:t>𝑇</m:t>
                                            </m:r>
                                          </m:sup>
                                        </m:sSubSup>
                                      </m:den>
                                    </m:f>
                                  </m:e>
                                </m:d>
                              </m:e>
                            </m:nary>
                          </m:e>
                        </m:nary>
                      </m:e>
                    </m:nary>
                  </m:oMath>
                </a14:m>
                <a:endParaRPr lang="zh-TW" altLang="en-US" sz="2000"/>
              </a:p>
            </p:txBody>
          </p:sp>
        </mc:Choice>
        <mc:Fallback xmlns="">
          <p:sp>
            <p:nvSpPr>
              <p:cNvPr id="67" name="文字方塊 66">
                <a:extLst>
                  <a:ext uri="{FF2B5EF4-FFF2-40B4-BE49-F238E27FC236}">
                    <a16:creationId xmlns:a16="http://schemas.microsoft.com/office/drawing/2014/main" id="{D436C6AE-A248-440F-AA6E-782C444514AD}"/>
                  </a:ext>
                </a:extLst>
              </p:cNvPr>
              <p:cNvSpPr txBox="1">
                <a:spLocks noRot="1" noChangeAspect="1" noMove="1" noResize="1" noEditPoints="1" noAdjustHandles="1" noChangeArrowheads="1" noChangeShapeType="1" noTextEdit="1"/>
              </p:cNvSpPr>
              <p:nvPr/>
            </p:nvSpPr>
            <p:spPr>
              <a:xfrm>
                <a:off x="1454718" y="4164474"/>
                <a:ext cx="8703316" cy="705834"/>
              </a:xfrm>
              <a:prstGeom prst="rect">
                <a:avLst/>
              </a:prstGeom>
              <a:blipFill>
                <a:blip r:embed="rId7"/>
                <a:stretch>
                  <a:fillRect/>
                </a:stretch>
              </a:blipFill>
            </p:spPr>
            <p:txBody>
              <a:bodyPr/>
              <a:lstStyle/>
              <a:p>
                <a:r>
                  <a:rPr lang="zh-TW" altLang="en-US">
                    <a:noFill/>
                  </a:rPr>
                  <a:t> </a:t>
                </a:r>
              </a:p>
            </p:txBody>
          </p:sp>
        </mc:Fallback>
      </mc:AlternateContent>
      <p:sp>
        <p:nvSpPr>
          <p:cNvPr id="24" name="灯片编号占位符 1">
            <a:extLst>
              <a:ext uri="{FF2B5EF4-FFF2-40B4-BE49-F238E27FC236}">
                <a16:creationId xmlns:a16="http://schemas.microsoft.com/office/drawing/2014/main" id="{7DEE696F-7D15-457B-A8BE-C5E79B8DDF29}"/>
              </a:ext>
            </a:extLst>
          </p:cNvPr>
          <p:cNvSpPr txBox="1">
            <a:spLocks/>
          </p:cNvSpPr>
          <p:nvPr/>
        </p:nvSpPr>
        <p:spPr>
          <a:xfrm>
            <a:off x="6847529" y="4747679"/>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27</a:t>
            </a:fld>
            <a:endParaRPr lang="zh-CN" altLang="en-US"/>
          </a:p>
        </p:txBody>
      </p:sp>
    </p:spTree>
    <p:custDataLst>
      <p:tags r:id="rId1"/>
    </p:custDataLst>
    <p:extLst>
      <p:ext uri="{BB962C8B-B14F-4D97-AF65-F5344CB8AC3E}">
        <p14:creationId xmlns:p14="http://schemas.microsoft.com/office/powerpoint/2010/main" val="3322821769"/>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4547130" y="1078"/>
            <a:ext cx="4586468" cy="5143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nvGrpSpPr>
          <p:cNvPr id="5" name="组合 4"/>
          <p:cNvGrpSpPr/>
          <p:nvPr/>
        </p:nvGrpSpPr>
        <p:grpSpPr>
          <a:xfrm>
            <a:off x="4477294" y="1798790"/>
            <a:ext cx="2116184" cy="344891"/>
            <a:chOff x="5969725" y="2398387"/>
            <a:chExt cx="2821578" cy="459854"/>
          </a:xfrm>
        </p:grpSpPr>
        <p:sp>
          <p:nvSpPr>
            <p:cNvPr id="24" name="矩形 23"/>
            <p:cNvSpPr/>
            <p:nvPr/>
          </p:nvSpPr>
          <p:spPr>
            <a:xfrm>
              <a:off x="5969726" y="2398387"/>
              <a:ext cx="2821577" cy="4584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grpSp>
        <p:nvGrpSpPr>
          <p:cNvPr id="7" name="组合 6"/>
          <p:cNvGrpSpPr/>
          <p:nvPr/>
        </p:nvGrpSpPr>
        <p:grpSpPr>
          <a:xfrm>
            <a:off x="4477294" y="2229011"/>
            <a:ext cx="2116184" cy="349543"/>
            <a:chOff x="5969725" y="2972014"/>
            <a:chExt cx="2821578" cy="466057"/>
          </a:xfrm>
        </p:grpSpPr>
        <p:sp>
          <p:nvSpPr>
            <p:cNvPr id="25" name="矩形 24"/>
            <p:cNvSpPr/>
            <p:nvPr/>
          </p:nvSpPr>
          <p:spPr>
            <a:xfrm>
              <a:off x="5969726" y="2979648"/>
              <a:ext cx="2821577" cy="4584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grpSp>
        <p:nvGrpSpPr>
          <p:cNvPr id="23" name="组合 22"/>
          <p:cNvGrpSpPr/>
          <p:nvPr/>
        </p:nvGrpSpPr>
        <p:grpSpPr>
          <a:xfrm>
            <a:off x="4477294" y="2655004"/>
            <a:ext cx="2116184" cy="344891"/>
            <a:chOff x="5969725" y="3559478"/>
            <a:chExt cx="2821578" cy="459854"/>
          </a:xfrm>
        </p:grpSpPr>
        <p:sp>
          <p:nvSpPr>
            <p:cNvPr id="26" name="矩形 25"/>
            <p:cNvSpPr/>
            <p:nvPr/>
          </p:nvSpPr>
          <p:spPr>
            <a:xfrm>
              <a:off x="5969726" y="3560909"/>
              <a:ext cx="2821577" cy="4584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36" name="矩形 35"/>
            <p:cNvSpPr/>
            <p:nvPr/>
          </p:nvSpPr>
          <p:spPr>
            <a:xfrm>
              <a:off x="5969725" y="355947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sp>
        <p:nvSpPr>
          <p:cNvPr id="6" name="文本框 5"/>
          <p:cNvSpPr txBox="1"/>
          <p:nvPr/>
        </p:nvSpPr>
        <p:spPr>
          <a:xfrm>
            <a:off x="916178" y="3444719"/>
            <a:ext cx="2722989" cy="584775"/>
          </a:xfrm>
          <a:prstGeom prst="rect">
            <a:avLst/>
          </a:prstGeom>
          <a:noFill/>
        </p:spPr>
        <p:txBody>
          <a:bodyPr wrap="none" rtlCol="0">
            <a:spAutoFit/>
          </a:bodyPr>
          <a:lstStyle/>
          <a:p>
            <a:pPr algn="ctr" eaLnBrk="1" hangingPunct="1">
              <a:lnSpc>
                <a:spcPct val="100000"/>
              </a:lnSpc>
              <a:buClrTx/>
              <a:buSzTx/>
              <a:buFontTx/>
              <a:buNone/>
            </a:pPr>
            <a:r>
              <a:rPr lang="en-US" altLang="zh-CN" sz="3200">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Performance</a:t>
            </a:r>
            <a:endParaRPr lang="zh-CN" altLang="en-US" sz="3200">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endParaRPr>
          </a:p>
        </p:txBody>
      </p:sp>
      <p:sp>
        <p:nvSpPr>
          <p:cNvPr id="8" name="椭圆 7"/>
          <p:cNvSpPr/>
          <p:nvPr/>
        </p:nvSpPr>
        <p:spPr>
          <a:xfrm>
            <a:off x="1378678" y="1453010"/>
            <a:ext cx="1836204" cy="1836204"/>
          </a:xfrm>
          <a:prstGeom prst="ellipse">
            <a:avLst/>
          </a:prstGeom>
          <a:solidFill>
            <a:srgbClr val="202A36"/>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19" name="标题 4"/>
          <p:cNvSpPr txBox="1"/>
          <p:nvPr/>
        </p:nvSpPr>
        <p:spPr>
          <a:xfrm>
            <a:off x="1418357" y="2739041"/>
            <a:ext cx="1782198" cy="355113"/>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ctr" defTabSz="685800">
              <a:buClrTx/>
              <a:buSzTx/>
              <a:buFontTx/>
            </a:pPr>
            <a:r>
              <a:rPr lang="en-US" altLang="zh-CN" sz="2000">
                <a:solidFill>
                  <a:schemeClr val="bg1"/>
                </a:solidFill>
                <a:latin typeface="+mn-lt"/>
                <a:ea typeface="Microsoft JhengHei" panose="020B0604030504040204" pitchFamily="34" charset="-120"/>
                <a:cs typeface="Calibri Light" panose="020F0302020204030204" pitchFamily="34" charset="0"/>
              </a:rPr>
              <a:t>Chapter 5</a:t>
            </a:r>
          </a:p>
        </p:txBody>
      </p:sp>
      <p:sp>
        <p:nvSpPr>
          <p:cNvPr id="20" name="椭圆 19"/>
          <p:cNvSpPr/>
          <p:nvPr/>
        </p:nvSpPr>
        <p:spPr>
          <a:xfrm>
            <a:off x="1456495" y="1530827"/>
            <a:ext cx="1680571" cy="168057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nvGrpSpPr>
          <p:cNvPr id="42" name="组合 41"/>
          <p:cNvGrpSpPr/>
          <p:nvPr/>
        </p:nvGrpSpPr>
        <p:grpSpPr>
          <a:xfrm>
            <a:off x="4841438" y="1841183"/>
            <a:ext cx="1332416" cy="1157639"/>
            <a:chOff x="6455243" y="2454910"/>
            <a:chExt cx="1776553" cy="1543518"/>
          </a:xfrm>
        </p:grpSpPr>
        <p:sp>
          <p:nvSpPr>
            <p:cNvPr id="29" name="矩形 28"/>
            <p:cNvSpPr/>
            <p:nvPr/>
          </p:nvSpPr>
          <p:spPr>
            <a:xfrm>
              <a:off x="6520433" y="2454910"/>
              <a:ext cx="1646176" cy="410369"/>
            </a:xfrm>
            <a:prstGeom prst="rect">
              <a:avLst/>
            </a:prstGeom>
          </p:spPr>
          <p:txBody>
            <a:bodyPr wrap="none">
              <a:spAutoFit/>
            </a:bodyPr>
            <a:lstStyle/>
            <a:p>
              <a:r>
                <a:rPr lang="en-US" altLang="zh-CN" sz="1400" b="1">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GPR and GA</a:t>
              </a:r>
              <a:endParaRPr lang="en-US" altLang="zh-CN" sz="1400" b="1">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endParaRPr>
            </a:p>
          </p:txBody>
        </p:sp>
        <p:sp>
          <p:nvSpPr>
            <p:cNvPr id="30" name="矩形 29"/>
            <p:cNvSpPr/>
            <p:nvPr/>
          </p:nvSpPr>
          <p:spPr>
            <a:xfrm>
              <a:off x="6455243" y="3036702"/>
              <a:ext cx="1776553" cy="410369"/>
            </a:xfrm>
            <a:prstGeom prst="rect">
              <a:avLst/>
            </a:prstGeom>
          </p:spPr>
          <p:txBody>
            <a:bodyPr wrap="none">
              <a:spAutoFit/>
            </a:bodyPr>
            <a:lstStyle/>
            <a:p>
              <a:r>
                <a:rPr lang="en-US" sz="1400" b="1">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rPr>
                <a:t>GPR and PSO</a:t>
              </a:r>
            </a:p>
          </p:txBody>
        </p:sp>
        <p:sp>
          <p:nvSpPr>
            <p:cNvPr id="31" name="矩形 30"/>
            <p:cNvSpPr/>
            <p:nvPr/>
          </p:nvSpPr>
          <p:spPr>
            <a:xfrm>
              <a:off x="6618800" y="3588059"/>
              <a:ext cx="1530760" cy="410369"/>
            </a:xfrm>
            <a:prstGeom prst="rect">
              <a:avLst/>
            </a:prstGeom>
          </p:spPr>
          <p:txBody>
            <a:bodyPr wrap="none">
              <a:spAutoFit/>
            </a:bodyPr>
            <a:lstStyle/>
            <a:p>
              <a:r>
                <a:rPr lang="en-US" sz="1400" b="1">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rPr>
                <a:t>Conclusion</a:t>
              </a:r>
            </a:p>
          </p:txBody>
        </p:sp>
      </p:grpSp>
      <p:sp>
        <p:nvSpPr>
          <p:cNvPr id="9" name="Freeform 12"/>
          <p:cNvSpPr>
            <a:spLocks noEditPoints="1"/>
          </p:cNvSpPr>
          <p:nvPr/>
        </p:nvSpPr>
        <p:spPr bwMode="auto">
          <a:xfrm>
            <a:off x="1953260" y="1820545"/>
            <a:ext cx="737235" cy="852170"/>
          </a:xfrm>
          <a:custGeom>
            <a:avLst/>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rgbClr val="F2F2F2"/>
          </a:solidFill>
          <a:ln w="9525">
            <a:noFill/>
            <a:round/>
          </a:ln>
        </p:spPr>
        <p:txBody>
          <a:bodyPr vert="horz" wrap="square" lIns="91440" tIns="45720" rIns="91440" bIns="45720" numCol="1" anchor="t" anchorCtr="0" compatLnSpc="1"/>
          <a:lstStyle/>
          <a:p>
            <a:endParaRPr lang="zh-CN" altLang="en-US">
              <a:ea typeface="Microsoft JhengHei" panose="020B0604030504040204" pitchFamily="34" charset="-120"/>
              <a:cs typeface="Calibri Light" panose="020F0302020204030204" pitchFamily="34" charset="0"/>
            </a:endParaRPr>
          </a:p>
        </p:txBody>
      </p:sp>
    </p:spTree>
    <p:extLst>
      <p:ext uri="{BB962C8B-B14F-4D97-AF65-F5344CB8AC3E}">
        <p14:creationId xmlns:p14="http://schemas.microsoft.com/office/powerpoint/2010/main" val="2394685353"/>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6">
            <a:extLst>
              <a:ext uri="{FF2B5EF4-FFF2-40B4-BE49-F238E27FC236}">
                <a16:creationId xmlns:a16="http://schemas.microsoft.com/office/drawing/2014/main" id="{57F8C67A-796A-4645-9D11-4FEF2001F7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0887" y="1543240"/>
            <a:ext cx="4749223" cy="3507949"/>
          </a:xfrm>
          <a:prstGeom prst="rect">
            <a:avLst/>
          </a:prstGeom>
        </p:spPr>
      </p:pic>
      <p:sp>
        <p:nvSpPr>
          <p:cNvPr id="4" name="矩形 3"/>
          <p:cNvSpPr/>
          <p:nvPr/>
        </p:nvSpPr>
        <p:spPr>
          <a:xfrm>
            <a:off x="3397250" y="200660"/>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6" name="TextBox 25"/>
          <p:cNvSpPr txBox="1"/>
          <p:nvPr/>
        </p:nvSpPr>
        <p:spPr>
          <a:xfrm>
            <a:off x="7132504" y="170770"/>
            <a:ext cx="1722844" cy="400110"/>
          </a:xfrm>
          <a:prstGeom prst="rect">
            <a:avLst/>
          </a:prstGeom>
          <a:noFill/>
        </p:spPr>
        <p:txBody>
          <a:bodyPr wrap="none" rtlCol="0">
            <a:spAutoFit/>
          </a:bodyPr>
          <a:lstStyle/>
          <a:p>
            <a:pPr algn="r" eaLnBrk="1" hangingPunct="1">
              <a:lnSpc>
                <a:spcPct val="100000"/>
              </a:lnSpc>
              <a:buClrTx/>
              <a:buSzTx/>
              <a:buFontTx/>
              <a:buNone/>
            </a:pP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Performance</a:t>
            </a:r>
          </a:p>
        </p:txBody>
      </p:sp>
      <p:sp>
        <p:nvSpPr>
          <p:cNvPr id="3" name="TextBox 25"/>
          <p:cNvSpPr txBox="1"/>
          <p:nvPr/>
        </p:nvSpPr>
        <p:spPr>
          <a:xfrm>
            <a:off x="593998" y="149180"/>
            <a:ext cx="1939955" cy="461665"/>
          </a:xfrm>
          <a:prstGeom prst="rect">
            <a:avLst/>
          </a:prstGeom>
          <a:noFill/>
        </p:spPr>
        <p:txBody>
          <a:bodyPr wrap="none" rtlCol="0">
            <a:spAutoFit/>
          </a:bodyPr>
          <a:lstStyle/>
          <a:p>
            <a:pPr algn="l" eaLnBrk="1" hangingPunct="1">
              <a:lnSpc>
                <a:spcPct val="100000"/>
              </a:lnSpc>
              <a:buClrTx/>
              <a:buSzTx/>
              <a:buFontTx/>
              <a:buNone/>
            </a:pPr>
            <a:r>
              <a:rPr lang="en-US" altLang="zh-CN" sz="2400">
                <a:latin typeface="Microsoft JhengHei" panose="020B0604030504040204" pitchFamily="34" charset="-120"/>
                <a:ea typeface="Microsoft JhengHei" panose="020B0604030504040204" pitchFamily="34" charset="-120"/>
                <a:cs typeface="Calibri Light" panose="020F0302020204030204" pitchFamily="34" charset="0"/>
                <a:sym typeface="+mn-ea"/>
              </a:rPr>
              <a:t>GPR and GA</a:t>
            </a:r>
          </a:p>
        </p:txBody>
      </p:sp>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C607876D-CC86-47E7-AB05-CFD1C5601939}"/>
                  </a:ext>
                </a:extLst>
              </p:cNvPr>
              <p:cNvGraphicFramePr>
                <a:graphicFrameLocks noGrp="1"/>
              </p:cNvGraphicFramePr>
              <p:nvPr>
                <p:extLst>
                  <p:ext uri="{D42A27DB-BD31-4B8C-83A1-F6EECF244321}">
                    <p14:modId xmlns:p14="http://schemas.microsoft.com/office/powerpoint/2010/main" val="3643700657"/>
                  </p:ext>
                </p:extLst>
              </p:nvPr>
            </p:nvGraphicFramePr>
            <p:xfrm>
              <a:off x="73890" y="581361"/>
              <a:ext cx="4156366" cy="4456583"/>
            </p:xfrm>
            <a:graphic>
              <a:graphicData uri="http://schemas.openxmlformats.org/drawingml/2006/table">
                <a:tbl>
                  <a:tblPr firstRow="1" bandRow="1">
                    <a:tableStyleId>{073A0DAA-6AF3-43AB-8588-CEC1D06C72B9}</a:tableStyleId>
                  </a:tblPr>
                  <a:tblGrid>
                    <a:gridCol w="1205881">
                      <a:extLst>
                        <a:ext uri="{9D8B030D-6E8A-4147-A177-3AD203B41FA5}">
                          <a16:colId xmlns:a16="http://schemas.microsoft.com/office/drawing/2014/main" val="2738931102"/>
                        </a:ext>
                      </a:extLst>
                    </a:gridCol>
                    <a:gridCol w="983495">
                      <a:extLst>
                        <a:ext uri="{9D8B030D-6E8A-4147-A177-3AD203B41FA5}">
                          <a16:colId xmlns:a16="http://schemas.microsoft.com/office/drawing/2014/main" val="1768254596"/>
                        </a:ext>
                      </a:extLst>
                    </a:gridCol>
                    <a:gridCol w="983495">
                      <a:extLst>
                        <a:ext uri="{9D8B030D-6E8A-4147-A177-3AD203B41FA5}">
                          <a16:colId xmlns:a16="http://schemas.microsoft.com/office/drawing/2014/main" val="1791522949"/>
                        </a:ext>
                      </a:extLst>
                    </a:gridCol>
                    <a:gridCol w="983495">
                      <a:extLst>
                        <a:ext uri="{9D8B030D-6E8A-4147-A177-3AD203B41FA5}">
                          <a16:colId xmlns:a16="http://schemas.microsoft.com/office/drawing/2014/main" val="2347716371"/>
                        </a:ext>
                      </a:extLst>
                    </a:gridCol>
                  </a:tblGrid>
                  <a:tr h="473183">
                    <a:tc>
                      <a:txBody>
                        <a:bodyPr/>
                        <a:lstStyle/>
                        <a:p>
                          <a:pPr algn="ctr"/>
                          <a:r>
                            <a:rPr lang="en-US" altLang="zh-TW" b="0">
                              <a:solidFill>
                                <a:schemeClr val="bg1"/>
                              </a:solidFill>
                              <a:latin typeface="Microsoft JhengHei" panose="020B0604030504040204" pitchFamily="34" charset="-120"/>
                              <a:ea typeface="Microsoft JhengHei" panose="020B0604030504040204" pitchFamily="34" charset="-120"/>
                            </a:rPr>
                            <a:t>Parameters</a:t>
                          </a:r>
                          <a:endParaRPr lang="zh-TW" altLang="en-US" b="0">
                            <a:solidFill>
                              <a:schemeClr val="bg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lumMod val="50000"/>
                              <a:lumOff val="50000"/>
                            </a:schemeClr>
                          </a:solidFill>
                          <a:prstDash val="solid"/>
                          <a:round/>
                          <a:headEnd type="none" w="med" len="med"/>
                          <a:tailEnd type="none" w="med" len="med"/>
                        </a:lnL>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b="1" i="1" smtClean="0">
                                        <a:solidFill>
                                          <a:schemeClr val="bg1"/>
                                        </a:solidFill>
                                        <a:latin typeface="Cambria Math" panose="02040503050406030204" pitchFamily="18" charset="0"/>
                                      </a:rPr>
                                      <m:t>𝑭𝒊𝒏𝒂𝒍</m:t>
                                    </m:r>
                                  </m:e>
                                  <m:sub>
                                    <m:r>
                                      <a:rPr lang="en-US" altLang="zh-TW" b="1" i="1" smtClean="0">
                                        <a:solidFill>
                                          <a:schemeClr val="bg1"/>
                                        </a:solidFill>
                                        <a:latin typeface="Cambria Math" panose="02040503050406030204" pitchFamily="18" charset="0"/>
                                      </a:rPr>
                                      <m:t>𝟏</m:t>
                                    </m:r>
                                  </m:sub>
                                </m:sSub>
                              </m:oMath>
                            </m:oMathPara>
                          </a14:m>
                          <a:endParaRPr lang="zh-TW" altLang="en-US" b="0">
                            <a:solidFill>
                              <a:schemeClr val="bg1"/>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b="1" i="1" smtClean="0">
                                        <a:solidFill>
                                          <a:schemeClr val="bg1"/>
                                        </a:solidFill>
                                        <a:latin typeface="Cambria Math" panose="02040503050406030204" pitchFamily="18" charset="0"/>
                                      </a:rPr>
                                      <m:t>𝑭𝒊𝒏𝒂𝒍</m:t>
                                    </m:r>
                                  </m:e>
                                  <m:sub>
                                    <m:r>
                                      <a:rPr lang="en-US" altLang="zh-TW" b="1" i="1" smtClean="0">
                                        <a:solidFill>
                                          <a:schemeClr val="bg1"/>
                                        </a:solidFill>
                                        <a:latin typeface="Cambria Math" panose="02040503050406030204" pitchFamily="18" charset="0"/>
                                      </a:rPr>
                                      <m:t>𝟐</m:t>
                                    </m:r>
                                  </m:sub>
                                </m:sSub>
                              </m:oMath>
                            </m:oMathPara>
                          </a14:m>
                          <a:endParaRPr lang="zh-TW" altLang="en-US" b="0">
                            <a:solidFill>
                              <a:schemeClr val="bg1"/>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b="1" i="1" smtClean="0">
                                        <a:solidFill>
                                          <a:schemeClr val="bg1"/>
                                        </a:solidFill>
                                        <a:latin typeface="Cambria Math" panose="02040503050406030204" pitchFamily="18" charset="0"/>
                                      </a:rPr>
                                      <m:t>𝑭𝒊𝒏𝒂𝒍</m:t>
                                    </m:r>
                                  </m:e>
                                  <m:sub>
                                    <m:r>
                                      <a:rPr lang="en-US" altLang="zh-TW" b="1" i="1" smtClean="0">
                                        <a:solidFill>
                                          <a:schemeClr val="bg1"/>
                                        </a:solidFill>
                                        <a:latin typeface="Cambria Math" panose="02040503050406030204" pitchFamily="18" charset="0"/>
                                      </a:rPr>
                                      <m:t>𝟑</m:t>
                                    </m:r>
                                  </m:sub>
                                </m:sSub>
                              </m:oMath>
                            </m:oMathPara>
                          </a14:m>
                          <a:endParaRPr lang="zh-TW" altLang="en-US" b="0">
                            <a:solidFill>
                              <a:schemeClr val="bg1"/>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extLst>
                      <a:ext uri="{0D108BD9-81ED-4DB2-BD59-A6C34878D82A}">
                        <a16:rowId xmlns:a16="http://schemas.microsoft.com/office/drawing/2014/main" val="2314510633"/>
                      </a:ext>
                    </a:extLst>
                  </a:tr>
                  <a:tr h="361039">
                    <a:tc>
                      <a:txBody>
                        <a:bodyPr/>
                        <a:lstStyle/>
                        <a:p>
                          <a:pPr marL="0" algn="ctr" defTabSz="685800" rtl="0" eaLnBrk="1" latinLnBrk="0" hangingPunct="1"/>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zh-CN" altLang="en-US" sz="1400" smtClean="0">
                                        <a:latin typeface="Cambria Math" panose="02040503050406030204" pitchFamily="18" charset="0"/>
                                      </a:rPr>
                                      <m:t>𝛽</m:t>
                                    </m:r>
                                  </m:e>
                                  <m:sub>
                                    <m:r>
                                      <a:rPr lang="en-US" altLang="zh-CN" sz="1400" smtClean="0">
                                        <a:latin typeface="Cambria Math" panose="02040503050406030204" pitchFamily="18" charset="0"/>
                                      </a:rPr>
                                      <m:t>𝑝</m:t>
                                    </m:r>
                                  </m:sub>
                                </m:sSub>
                              </m:oMath>
                            </m:oMathPara>
                          </a14:m>
                          <a:endParaRPr lang="zh-TW" altLang="en-US" sz="1350" i="1" kern="1200">
                            <a:solidFill>
                              <a:sysClr val="windowText" lastClr="000000"/>
                            </a:solidFill>
                            <a:latin typeface="Microsoft JhengHei" panose="020B0604030504040204" pitchFamily="34" charset="-120"/>
                            <a:ea typeface="+mn-ea"/>
                            <a:cs typeface="+mn-cs"/>
                          </a:endParaRPr>
                        </a:p>
                      </a:txBody>
                      <a:tcPr>
                        <a:lnL w="12700" cap="flat" cmpd="sng" algn="ctr">
                          <a:solidFill>
                            <a:schemeClr val="tx1">
                              <a:lumMod val="50000"/>
                              <a:lumOff val="50000"/>
                            </a:schemeClr>
                          </a:solidFill>
                          <a:prstDash val="solid"/>
                          <a:round/>
                          <a:headEnd type="none" w="med" len="med"/>
                          <a:tailEnd type="none" w="med" len="med"/>
                        </a:lnL>
                        <a:solidFill>
                          <a:schemeClr val="bg1">
                            <a:lumMod val="95000"/>
                          </a:schemeClr>
                        </a:solid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0.7158</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0.9683</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0.9974</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4176310907"/>
                      </a:ext>
                    </a:extLst>
                  </a:tr>
                  <a:tr h="361039">
                    <a:tc>
                      <a:txBody>
                        <a:bodyPr/>
                        <a:lstStyle/>
                        <a:p>
                          <a:pPr marL="0" algn="ctr" defTabSz="685800" rtl="0" eaLnBrk="1" latinLnBrk="0" hangingPunct="1"/>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zh-CN" altLang="en-US" sz="1400" smtClean="0">
                                        <a:latin typeface="Cambria Math" panose="02040503050406030204" pitchFamily="18" charset="0"/>
                                      </a:rPr>
                                      <m:t>𝛽</m:t>
                                    </m:r>
                                  </m:e>
                                  <m:sub>
                                    <m:r>
                                      <a:rPr lang="en-US" altLang="zh-CN" sz="1400" smtClean="0">
                                        <a:latin typeface="Cambria Math" panose="02040503050406030204" pitchFamily="18" charset="0"/>
                                      </a:rPr>
                                      <m:t>𝑑</m:t>
                                    </m:r>
                                  </m:sub>
                                </m:sSub>
                              </m:oMath>
                            </m:oMathPara>
                          </a14:m>
                          <a:endParaRPr lang="zh-TW" altLang="en-US" sz="1350" i="1" kern="1200">
                            <a:solidFill>
                              <a:sysClr val="windowText" lastClr="000000"/>
                            </a:solidFill>
                            <a:latin typeface="Microsoft JhengHei" panose="020B0604030504040204" pitchFamily="34" charset="-120"/>
                            <a:ea typeface="+mn-ea"/>
                            <a:cs typeface="+mn-cs"/>
                          </a:endParaRPr>
                        </a:p>
                      </a:txBody>
                      <a:tcPr>
                        <a:lnL w="12700" cap="flat" cmpd="sng" algn="ctr">
                          <a:solidFill>
                            <a:schemeClr val="tx1">
                              <a:lumMod val="50000"/>
                              <a:lumOff val="50000"/>
                            </a:schemeClr>
                          </a:solidFill>
                          <a:prstDash val="solid"/>
                          <a:round/>
                          <a:headEnd type="none" w="med" len="med"/>
                          <a:tailEnd type="none" w="med" len="med"/>
                        </a:lnL>
                        <a:solidFill>
                          <a:schemeClr val="bg1">
                            <a:lumMod val="95000"/>
                          </a:schemeClr>
                        </a:solid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0.1038</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1.1179</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0.9845</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122049854"/>
                      </a:ext>
                    </a:extLst>
                  </a:tr>
                  <a:tr h="361039">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smtClean="0">
                                        <a:latin typeface="Cambria Math" panose="02040503050406030204" pitchFamily="18" charset="0"/>
                                      </a:rPr>
                                      <m:t>𝐶</m:t>
                                    </m:r>
                                  </m:e>
                                  <m:sub>
                                    <m:r>
                                      <a:rPr lang="zh-CN" altLang="en-US" sz="1400" smtClean="0">
                                        <a:latin typeface="Cambria Math" panose="02040503050406030204" pitchFamily="18" charset="0"/>
                                      </a:rPr>
                                      <m:t>𝜖</m:t>
                                    </m:r>
                                    <m:r>
                                      <a:rPr lang="en-US" altLang="zh-CN" sz="1400" smtClean="0">
                                        <a:latin typeface="Cambria Math" panose="02040503050406030204" pitchFamily="18" charset="0"/>
                                      </a:rPr>
                                      <m:t>4</m:t>
                                    </m:r>
                                  </m:sub>
                                </m:sSub>
                              </m:oMath>
                            </m:oMathPara>
                          </a14:m>
                          <a:endParaRPr lang="zh-TW" altLang="en-US" sz="1350" i="1" kern="1200">
                            <a:solidFill>
                              <a:sysClr val="windowText" lastClr="000000"/>
                            </a:solidFill>
                            <a:latin typeface="Microsoft JhengHei" panose="020B0604030504040204" pitchFamily="34" charset="-120"/>
                            <a:ea typeface="+mn-ea"/>
                            <a:cs typeface="+mn-cs"/>
                          </a:endParaRPr>
                        </a:p>
                      </a:txBody>
                      <a:tcPr>
                        <a:lnL w="12700" cap="flat" cmpd="sng" algn="ctr">
                          <a:solidFill>
                            <a:schemeClr val="tx1">
                              <a:lumMod val="50000"/>
                              <a:lumOff val="50000"/>
                            </a:schemeClr>
                          </a:solidFill>
                          <a:prstDash val="solid"/>
                          <a:round/>
                          <a:headEnd type="none" w="med" len="med"/>
                          <a:tailEnd type="none" w="med" len="med"/>
                        </a:lnL>
                        <a:solidFill>
                          <a:schemeClr val="bg1">
                            <a:lumMod val="95000"/>
                          </a:schemeClr>
                        </a:solid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0.9974</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0.9781</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415632114"/>
                      </a:ext>
                    </a:extLst>
                  </a:tr>
                  <a:tr h="361039">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smtClean="0">
                                        <a:latin typeface="Cambria Math" panose="02040503050406030204" pitchFamily="18" charset="0"/>
                                      </a:rPr>
                                      <m:t>𝐶</m:t>
                                    </m:r>
                                  </m:e>
                                  <m:sub>
                                    <m:r>
                                      <a:rPr lang="zh-CN" altLang="en-US" sz="1400" smtClean="0">
                                        <a:latin typeface="Cambria Math" panose="02040503050406030204" pitchFamily="18" charset="0"/>
                                      </a:rPr>
                                      <m:t>𝜖</m:t>
                                    </m:r>
                                    <m:r>
                                      <a:rPr lang="en-US" altLang="zh-CN" sz="1400" smtClean="0">
                                        <a:latin typeface="Cambria Math" panose="02040503050406030204" pitchFamily="18" charset="0"/>
                                      </a:rPr>
                                      <m:t>5</m:t>
                                    </m:r>
                                  </m:sub>
                                </m:sSub>
                              </m:oMath>
                            </m:oMathPara>
                          </a14:m>
                          <a:endParaRPr lang="zh-TW" altLang="en-US">
                            <a:solidFill>
                              <a:sysClr val="windowText" lastClr="000000"/>
                            </a:solidFill>
                          </a:endParaRPr>
                        </a:p>
                      </a:txBody>
                      <a:tcPr>
                        <a:lnL w="12700" cap="flat" cmpd="sng" algn="ctr">
                          <a:solidFill>
                            <a:schemeClr val="tx1">
                              <a:lumMod val="50000"/>
                              <a:lumOff val="50000"/>
                            </a:schemeClr>
                          </a:solidFill>
                          <a:prstDash val="solid"/>
                          <a:round/>
                          <a:headEnd type="none" w="med" len="med"/>
                          <a:tailEnd type="none" w="med" len="med"/>
                        </a:lnL>
                        <a:solidFill>
                          <a:schemeClr val="bg1">
                            <a:lumMod val="95000"/>
                          </a:schemeClr>
                        </a:solid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0.1762</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0.2639</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0.2372</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284750425"/>
                      </a:ext>
                    </a:extLst>
                  </a:tr>
                  <a:tr h="542547">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Fitting Error </a:t>
                          </a:r>
                          <a14:m>
                            <m:oMath xmlns:m="http://schemas.openxmlformats.org/officeDocument/2006/math">
                              <m:sSub>
                                <m:sSubPr>
                                  <m:ctrlPr>
                                    <a:rPr lang="en-US" altLang="zh-TW" i="1" smtClean="0">
                                      <a:solidFill>
                                        <a:sysClr val="windowText" lastClr="000000"/>
                                      </a:solidFill>
                                      <a:latin typeface="Cambria Math" panose="02040503050406030204" pitchFamily="18" charset="0"/>
                                    </a:rPr>
                                  </m:ctrlPr>
                                </m:sSubPr>
                                <m:e>
                                  <m:r>
                                    <a:rPr lang="en-US" altLang="zh-TW" b="0" i="1" smtClean="0">
                                      <a:solidFill>
                                        <a:sysClr val="windowText" lastClr="000000"/>
                                      </a:solidFill>
                                      <a:latin typeface="Cambria Math" panose="02040503050406030204" pitchFamily="18" charset="0"/>
                                    </a:rPr>
                                    <m:t>𝑀𝐴𝑃𝐸</m:t>
                                  </m:r>
                                </m:e>
                                <m:sub>
                                  <m:r>
                                    <a:rPr lang="en-US" altLang="zh-TW" b="0" i="1" smtClean="0">
                                      <a:solidFill>
                                        <a:sysClr val="windowText" lastClr="000000"/>
                                      </a:solidFill>
                                      <a:latin typeface="Cambria Math" panose="02040503050406030204" pitchFamily="18" charset="0"/>
                                    </a:rPr>
                                    <m:t>𝑠𝑟𝑔𝑡</m:t>
                                  </m:r>
                                  <m:r>
                                    <a:rPr lang="en-US" altLang="zh-TW" b="0" i="1" smtClean="0">
                                      <a:solidFill>
                                        <a:sysClr val="windowText" lastClr="000000"/>
                                      </a:solidFill>
                                      <a:latin typeface="Cambria Math" panose="02040503050406030204" pitchFamily="18" charset="0"/>
                                    </a:rPr>
                                    <m:t>/</m:t>
                                  </m:r>
                                  <m:r>
                                    <a:rPr lang="en-US" altLang="zh-TW" b="0" i="1" smtClean="0">
                                      <a:solidFill>
                                        <a:sysClr val="windowText" lastClr="000000"/>
                                      </a:solidFill>
                                      <a:latin typeface="Cambria Math" panose="02040503050406030204" pitchFamily="18" charset="0"/>
                                    </a:rPr>
                                    <m:t>𝑠𝑖𝑚</m:t>
                                  </m:r>
                                </m:sub>
                              </m:sSub>
                            </m:oMath>
                          </a14:m>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L w="12700" cap="flat" cmpd="sng" algn="ctr">
                          <a:solidFill>
                            <a:schemeClr val="tx1">
                              <a:lumMod val="50000"/>
                              <a:lumOff val="50000"/>
                            </a:schemeClr>
                          </a:solidFill>
                          <a:prstDash val="solid"/>
                          <a:round/>
                          <a:headEnd type="none" w="med" len="med"/>
                          <a:tailEnd type="none" w="med" len="med"/>
                        </a:lnL>
                        <a:solidFill>
                          <a:schemeClr val="bg1">
                            <a:lumMod val="95000"/>
                          </a:schemeClr>
                        </a:solid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5%</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6.26%</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6.33%</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476028062"/>
                      </a:ext>
                    </a:extLst>
                  </a:tr>
                  <a:tr h="705263">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Predicted</a:t>
                          </a:r>
                          <a:r>
                            <a:rPr lang="en-US" altLang="zh-TW" baseline="0">
                              <a:solidFill>
                                <a:sysClr val="windowText" lastClr="000000"/>
                              </a:solidFill>
                              <a:latin typeface="Microsoft JhengHei" panose="020B0604030504040204" pitchFamily="34" charset="-120"/>
                              <a:ea typeface="Microsoft JhengHei" panose="020B0604030504040204" pitchFamily="34" charset="-120"/>
                            </a:rPr>
                            <a:t> </a:t>
                          </a:r>
                          <a:r>
                            <a:rPr lang="en-US" altLang="zh-TW">
                              <a:solidFill>
                                <a:sysClr val="windowText" lastClr="000000"/>
                              </a:solidFill>
                              <a:latin typeface="Microsoft JhengHei" panose="020B0604030504040204" pitchFamily="34" charset="-120"/>
                              <a:ea typeface="Microsoft JhengHei" panose="020B0604030504040204" pitchFamily="34" charset="-120"/>
                            </a:rPr>
                            <a:t>Error </a:t>
                          </a:r>
                          <a14:m>
                            <m:oMath xmlns:m="http://schemas.openxmlformats.org/officeDocument/2006/math">
                              <m:sSub>
                                <m:sSubPr>
                                  <m:ctrlPr>
                                    <a:rPr lang="en-US" altLang="zh-TW" i="1" smtClean="0">
                                      <a:solidFill>
                                        <a:sysClr val="windowText" lastClr="000000"/>
                                      </a:solidFill>
                                      <a:latin typeface="Cambria Math" panose="02040503050406030204" pitchFamily="18" charset="0"/>
                                    </a:rPr>
                                  </m:ctrlPr>
                                </m:sSubPr>
                                <m:e>
                                  <m:r>
                                    <a:rPr lang="en-US" altLang="zh-TW" b="0" i="1" smtClean="0">
                                      <a:solidFill>
                                        <a:sysClr val="windowText" lastClr="000000"/>
                                      </a:solidFill>
                                      <a:latin typeface="Cambria Math" panose="02040503050406030204" pitchFamily="18" charset="0"/>
                                    </a:rPr>
                                    <m:t>𝑀𝐴𝑃𝐸</m:t>
                                  </m:r>
                                </m:e>
                                <m:sub>
                                  <m:r>
                                    <a:rPr lang="en-US" altLang="zh-TW" b="0" i="1" smtClean="0">
                                      <a:solidFill>
                                        <a:sysClr val="windowText" lastClr="000000"/>
                                      </a:solidFill>
                                      <a:latin typeface="Cambria Math" panose="02040503050406030204" pitchFamily="18" charset="0"/>
                                    </a:rPr>
                                    <m:t>𝑠𝑟𝑔𝑡</m:t>
                                  </m:r>
                                  <m:r>
                                    <a:rPr lang="en-US" altLang="zh-TW" b="0" i="1" smtClean="0">
                                      <a:solidFill>
                                        <a:sysClr val="windowText" lastClr="000000"/>
                                      </a:solidFill>
                                      <a:latin typeface="Cambria Math" panose="02040503050406030204" pitchFamily="18" charset="0"/>
                                    </a:rPr>
                                    <m:t>/</m:t>
                                  </m:r>
                                  <m:r>
                                    <a:rPr lang="en-US" altLang="zh-TW" b="0" i="1" smtClean="0">
                                      <a:solidFill>
                                        <a:sysClr val="windowText" lastClr="000000"/>
                                      </a:solidFill>
                                      <a:latin typeface="Cambria Math" panose="02040503050406030204" pitchFamily="18" charset="0"/>
                                    </a:rPr>
                                    <m:t>𝑒𝑥𝑝</m:t>
                                  </m:r>
                                </m:sub>
                              </m:sSub>
                            </m:oMath>
                          </a14:m>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L w="12700" cap="flat" cmpd="sng" algn="ctr">
                          <a:solidFill>
                            <a:schemeClr val="tx1">
                              <a:lumMod val="50000"/>
                              <a:lumOff val="50000"/>
                            </a:schemeClr>
                          </a:solidFill>
                          <a:prstDash val="solid"/>
                          <a:round/>
                          <a:headEnd type="none" w="med" len="med"/>
                          <a:tailEnd type="none" w="med" len="med"/>
                        </a:lnL>
                        <a:solidFill>
                          <a:schemeClr val="bg1">
                            <a:lumMod val="95000"/>
                          </a:schemeClr>
                        </a:solid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30.87%</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22.41%</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14.13%</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991251862"/>
                      </a:ext>
                    </a:extLst>
                  </a:tr>
                  <a:tr h="705263">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Optimal Fitting Error</a:t>
                          </a:r>
                        </a:p>
                        <a:p>
                          <a:pPr algn="ctr"/>
                          <a14:m>
                            <m:oMathPara xmlns:m="http://schemas.openxmlformats.org/officeDocument/2006/math">
                              <m:oMathParaPr>
                                <m:jc m:val="centerGroup"/>
                              </m:oMathParaPr>
                              <m:oMath xmlns:m="http://schemas.openxmlformats.org/officeDocument/2006/math">
                                <m:sSub>
                                  <m:sSubPr>
                                    <m:ctrlPr>
                                      <a:rPr lang="en-US" altLang="zh-TW" i="1" smtClean="0">
                                        <a:solidFill>
                                          <a:sysClr val="windowText" lastClr="000000"/>
                                        </a:solidFill>
                                        <a:latin typeface="Cambria Math" panose="02040503050406030204" pitchFamily="18" charset="0"/>
                                      </a:rPr>
                                    </m:ctrlPr>
                                  </m:sSubPr>
                                  <m:e>
                                    <m:r>
                                      <a:rPr lang="en-US" altLang="zh-TW" b="0" i="1" smtClean="0">
                                        <a:solidFill>
                                          <a:sysClr val="windowText" lastClr="000000"/>
                                        </a:solidFill>
                                        <a:latin typeface="Cambria Math" panose="02040503050406030204" pitchFamily="18" charset="0"/>
                                      </a:rPr>
                                      <m:t>𝑀𝐴𝑃𝐸</m:t>
                                    </m:r>
                                  </m:e>
                                  <m:sub>
                                    <m:r>
                                      <a:rPr lang="en-US" altLang="zh-TW" b="0" i="1" smtClean="0">
                                        <a:solidFill>
                                          <a:sysClr val="windowText" lastClr="000000"/>
                                        </a:solidFill>
                                        <a:latin typeface="Cambria Math" panose="02040503050406030204" pitchFamily="18" charset="0"/>
                                      </a:rPr>
                                      <m:t>𝑠𝑟𝑔𝑡</m:t>
                                    </m:r>
                                    <m:r>
                                      <a:rPr lang="en-US" altLang="zh-TW" b="0" i="1" smtClean="0">
                                        <a:solidFill>
                                          <a:sysClr val="windowText" lastClr="000000"/>
                                        </a:solidFill>
                                        <a:latin typeface="Cambria Math" panose="02040503050406030204" pitchFamily="18" charset="0"/>
                                      </a:rPr>
                                      <m:t>/</m:t>
                                    </m:r>
                                    <m:r>
                                      <a:rPr lang="en-US" altLang="zh-TW" b="0" i="1" smtClean="0">
                                        <a:solidFill>
                                          <a:sysClr val="windowText" lastClr="000000"/>
                                        </a:solidFill>
                                        <a:latin typeface="Cambria Math" panose="02040503050406030204" pitchFamily="18" charset="0"/>
                                      </a:rPr>
                                      <m:t>𝑠𝑖𝑚</m:t>
                                    </m:r>
                                  </m:sub>
                                </m:sSub>
                              </m:oMath>
                            </m:oMathPara>
                          </a14:m>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L w="12700" cap="flat" cmpd="sng" algn="ctr">
                          <a:solidFill>
                            <a:schemeClr val="tx1">
                              <a:lumMod val="50000"/>
                              <a:lumOff val="50000"/>
                            </a:schemeClr>
                          </a:solidFill>
                          <a:prstDash val="solid"/>
                          <a:round/>
                          <a:headEnd type="none" w="med" len="med"/>
                          <a:tailEnd type="none" w="med" len="med"/>
                        </a:lnL>
                        <a:solidFill>
                          <a:schemeClr val="bg1">
                            <a:lumMod val="95000"/>
                          </a:schemeClr>
                        </a:solid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8.53%</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15.04%</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3.77%</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258767507"/>
                      </a:ext>
                    </a:extLst>
                  </a:tr>
                  <a:tr h="542547">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Final Error</a:t>
                          </a:r>
                        </a:p>
                        <a:p>
                          <a:pPr algn="ctr"/>
                          <a14:m>
                            <m:oMathPara xmlns:m="http://schemas.openxmlformats.org/officeDocument/2006/math">
                              <m:oMathParaPr>
                                <m:jc m:val="centerGroup"/>
                              </m:oMathParaPr>
                              <m:oMath xmlns:m="http://schemas.openxmlformats.org/officeDocument/2006/math">
                                <m:sSub>
                                  <m:sSubPr>
                                    <m:ctrlPr>
                                      <a:rPr lang="en-US" altLang="zh-TW" i="1" smtClean="0">
                                        <a:solidFill>
                                          <a:sysClr val="windowText" lastClr="000000"/>
                                        </a:solidFill>
                                        <a:latin typeface="Cambria Math" panose="02040503050406030204" pitchFamily="18" charset="0"/>
                                      </a:rPr>
                                    </m:ctrlPr>
                                  </m:sSubPr>
                                  <m:e>
                                    <m:r>
                                      <a:rPr lang="en-US" altLang="zh-TW" b="0" i="1" smtClean="0">
                                        <a:solidFill>
                                          <a:sysClr val="windowText" lastClr="000000"/>
                                        </a:solidFill>
                                        <a:latin typeface="Cambria Math" panose="02040503050406030204" pitchFamily="18" charset="0"/>
                                      </a:rPr>
                                      <m:t>𝑀𝐴𝑃𝐸</m:t>
                                    </m:r>
                                  </m:e>
                                  <m:sub>
                                    <m:r>
                                      <a:rPr lang="en-US" altLang="zh-TW" b="0" i="1" smtClean="0">
                                        <a:solidFill>
                                          <a:sysClr val="windowText" lastClr="000000"/>
                                        </a:solidFill>
                                        <a:latin typeface="Cambria Math" panose="02040503050406030204" pitchFamily="18" charset="0"/>
                                      </a:rPr>
                                      <m:t>𝑠𝑖𝑚</m:t>
                                    </m:r>
                                    <m:r>
                                      <a:rPr lang="en-US" altLang="zh-TW" b="0" i="1" smtClean="0">
                                        <a:solidFill>
                                          <a:sysClr val="windowText" lastClr="000000"/>
                                        </a:solidFill>
                                        <a:latin typeface="Cambria Math" panose="02040503050406030204" pitchFamily="18" charset="0"/>
                                      </a:rPr>
                                      <m:t>/</m:t>
                                    </m:r>
                                    <m:r>
                                      <a:rPr lang="en-US" altLang="zh-TW" b="0" i="1" smtClean="0">
                                        <a:solidFill>
                                          <a:sysClr val="windowText" lastClr="000000"/>
                                        </a:solidFill>
                                        <a:latin typeface="Cambria Math" panose="02040503050406030204" pitchFamily="18" charset="0"/>
                                      </a:rPr>
                                      <m:t>𝑒𝑥𝑝</m:t>
                                    </m:r>
                                  </m:sub>
                                </m:sSub>
                              </m:oMath>
                            </m:oMathPara>
                          </a14:m>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L w="12700" cap="flat" cmpd="sng" algn="ctr">
                          <a:solidFill>
                            <a:schemeClr val="tx1">
                              <a:lumMod val="50000"/>
                              <a:lumOff val="50000"/>
                            </a:schemeClr>
                          </a:solidFill>
                          <a:prstDash val="solid"/>
                          <a:round/>
                          <a:headEnd type="none" w="med" len="med"/>
                          <a:tailEnd type="none" w="med" len="med"/>
                        </a:lnL>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27.85%</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22.41%</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14.23%</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03615626"/>
                      </a:ext>
                    </a:extLst>
                  </a:tr>
                </a:tbl>
              </a:graphicData>
            </a:graphic>
          </p:graphicFrame>
        </mc:Choice>
        <mc:Fallback xmlns="">
          <p:graphicFrame>
            <p:nvGraphicFramePr>
              <p:cNvPr id="10" name="表格 9">
                <a:extLst>
                  <a:ext uri="{FF2B5EF4-FFF2-40B4-BE49-F238E27FC236}">
                    <a16:creationId xmlns:a16="http://schemas.microsoft.com/office/drawing/2014/main" id="{C607876D-CC86-47E7-AB05-CFD1C5601939}"/>
                  </a:ext>
                </a:extLst>
              </p:cNvPr>
              <p:cNvGraphicFramePr>
                <a:graphicFrameLocks noGrp="1"/>
              </p:cNvGraphicFramePr>
              <p:nvPr>
                <p:extLst>
                  <p:ext uri="{D42A27DB-BD31-4B8C-83A1-F6EECF244321}">
                    <p14:modId xmlns:p14="http://schemas.microsoft.com/office/powerpoint/2010/main" val="3643700657"/>
                  </p:ext>
                </p:extLst>
              </p:nvPr>
            </p:nvGraphicFramePr>
            <p:xfrm>
              <a:off x="73890" y="581361"/>
              <a:ext cx="4156366" cy="4456583"/>
            </p:xfrm>
            <a:graphic>
              <a:graphicData uri="http://schemas.openxmlformats.org/drawingml/2006/table">
                <a:tbl>
                  <a:tblPr firstRow="1" bandRow="1">
                    <a:tableStyleId>{073A0DAA-6AF3-43AB-8588-CEC1D06C72B9}</a:tableStyleId>
                  </a:tblPr>
                  <a:tblGrid>
                    <a:gridCol w="1205881">
                      <a:extLst>
                        <a:ext uri="{9D8B030D-6E8A-4147-A177-3AD203B41FA5}">
                          <a16:colId xmlns:a16="http://schemas.microsoft.com/office/drawing/2014/main" val="2738931102"/>
                        </a:ext>
                      </a:extLst>
                    </a:gridCol>
                    <a:gridCol w="983495">
                      <a:extLst>
                        <a:ext uri="{9D8B030D-6E8A-4147-A177-3AD203B41FA5}">
                          <a16:colId xmlns:a16="http://schemas.microsoft.com/office/drawing/2014/main" val="1768254596"/>
                        </a:ext>
                      </a:extLst>
                    </a:gridCol>
                    <a:gridCol w="983495">
                      <a:extLst>
                        <a:ext uri="{9D8B030D-6E8A-4147-A177-3AD203B41FA5}">
                          <a16:colId xmlns:a16="http://schemas.microsoft.com/office/drawing/2014/main" val="1791522949"/>
                        </a:ext>
                      </a:extLst>
                    </a:gridCol>
                    <a:gridCol w="983495">
                      <a:extLst>
                        <a:ext uri="{9D8B030D-6E8A-4147-A177-3AD203B41FA5}">
                          <a16:colId xmlns:a16="http://schemas.microsoft.com/office/drawing/2014/main" val="2347716371"/>
                        </a:ext>
                      </a:extLst>
                    </a:gridCol>
                  </a:tblGrid>
                  <a:tr h="473183">
                    <a:tc>
                      <a:txBody>
                        <a:bodyPr/>
                        <a:lstStyle/>
                        <a:p>
                          <a:pPr algn="ctr"/>
                          <a:r>
                            <a:rPr lang="en-US" altLang="zh-TW" b="0">
                              <a:solidFill>
                                <a:schemeClr val="bg1"/>
                              </a:solidFill>
                              <a:latin typeface="Microsoft JhengHei" panose="020B0604030504040204" pitchFamily="34" charset="-120"/>
                              <a:ea typeface="Microsoft JhengHei" panose="020B0604030504040204" pitchFamily="34" charset="-120"/>
                            </a:rPr>
                            <a:t>Parameters</a:t>
                          </a:r>
                          <a:endParaRPr lang="zh-TW" altLang="en-US" b="0">
                            <a:solidFill>
                              <a:schemeClr val="bg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lumMod val="50000"/>
                              <a:lumOff val="50000"/>
                            </a:schemeClr>
                          </a:solidFill>
                          <a:prstDash val="solid"/>
                          <a:round/>
                          <a:headEnd type="none" w="med" len="med"/>
                          <a:tailEnd type="none" w="med" len="med"/>
                        </a:lnL>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tc>
                      <a:txBody>
                        <a:bodyPr/>
                        <a:lstStyle/>
                        <a:p>
                          <a:endParaRPr lang="zh-TW"/>
                        </a:p>
                      </a:txBody>
                      <a:tcPr anchor="ctr">
                        <a:lnT w="12700" cap="flat" cmpd="sng" algn="ctr">
                          <a:solidFill>
                            <a:schemeClr val="tx1">
                              <a:lumMod val="50000"/>
                              <a:lumOff val="50000"/>
                            </a:schemeClr>
                          </a:solidFill>
                          <a:prstDash val="solid"/>
                          <a:round/>
                          <a:headEnd type="none" w="med" len="med"/>
                          <a:tailEnd type="none" w="med" len="med"/>
                        </a:lnT>
                        <a:blipFill>
                          <a:blip r:embed="rId5"/>
                          <a:stretch>
                            <a:fillRect l="-123602" t="-1282" r="-203727" b="-841026"/>
                          </a:stretch>
                        </a:blipFill>
                      </a:tcPr>
                    </a:tc>
                    <a:tc>
                      <a:txBody>
                        <a:bodyPr/>
                        <a:lstStyle/>
                        <a:p>
                          <a:endParaRPr lang="zh-TW"/>
                        </a:p>
                      </a:txBody>
                      <a:tcPr anchor="ctr">
                        <a:lnT w="12700" cap="flat" cmpd="sng" algn="ctr">
                          <a:solidFill>
                            <a:schemeClr val="tx1">
                              <a:lumMod val="50000"/>
                              <a:lumOff val="50000"/>
                            </a:schemeClr>
                          </a:solidFill>
                          <a:prstDash val="solid"/>
                          <a:round/>
                          <a:headEnd type="none" w="med" len="med"/>
                          <a:tailEnd type="none" w="med" len="med"/>
                        </a:lnT>
                        <a:blipFill>
                          <a:blip r:embed="rId5"/>
                          <a:stretch>
                            <a:fillRect l="-222222" t="-1282" r="-102469" b="-841026"/>
                          </a:stretch>
                        </a:blipFill>
                      </a:tcPr>
                    </a:tc>
                    <a:tc>
                      <a:txBody>
                        <a:bodyPr/>
                        <a:lstStyle/>
                        <a:p>
                          <a:endParaRPr lang="zh-TW"/>
                        </a:p>
                      </a:txBody>
                      <a:tcPr anchor="ctr">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blipFill>
                          <a:blip r:embed="rId5"/>
                          <a:stretch>
                            <a:fillRect l="-324224" t="-1282" r="-3106" b="-841026"/>
                          </a:stretch>
                        </a:blipFill>
                      </a:tcPr>
                    </a:tc>
                    <a:extLst>
                      <a:ext uri="{0D108BD9-81ED-4DB2-BD59-A6C34878D82A}">
                        <a16:rowId xmlns:a16="http://schemas.microsoft.com/office/drawing/2014/main" val="2314510633"/>
                      </a:ext>
                    </a:extLst>
                  </a:tr>
                  <a:tr h="361039">
                    <a:tc>
                      <a:txBody>
                        <a:bodyPr/>
                        <a:lstStyle/>
                        <a:p>
                          <a:endParaRPr lang="zh-TW"/>
                        </a:p>
                      </a:txBody>
                      <a:tcPr>
                        <a:lnL w="12700" cap="flat" cmpd="sng" algn="ctr">
                          <a:solidFill>
                            <a:schemeClr val="tx1">
                              <a:lumMod val="50000"/>
                              <a:lumOff val="50000"/>
                            </a:schemeClr>
                          </a:solidFill>
                          <a:prstDash val="solid"/>
                          <a:round/>
                          <a:headEnd type="none" w="med" len="med"/>
                          <a:tailEnd type="none" w="med" len="med"/>
                        </a:lnL>
                        <a:blipFill>
                          <a:blip r:embed="rId5"/>
                          <a:stretch>
                            <a:fillRect l="-505" t="-133898" r="-246970" b="-1011864"/>
                          </a:stretch>
                        </a:blip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0.7158</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0.9683</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0.9974</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4176310907"/>
                      </a:ext>
                    </a:extLst>
                  </a:tr>
                  <a:tr h="361039">
                    <a:tc>
                      <a:txBody>
                        <a:bodyPr/>
                        <a:lstStyle/>
                        <a:p>
                          <a:endParaRPr lang="zh-TW"/>
                        </a:p>
                      </a:txBody>
                      <a:tcPr>
                        <a:lnL w="12700" cap="flat" cmpd="sng" algn="ctr">
                          <a:solidFill>
                            <a:schemeClr val="tx1">
                              <a:lumMod val="50000"/>
                              <a:lumOff val="50000"/>
                            </a:schemeClr>
                          </a:solidFill>
                          <a:prstDash val="solid"/>
                          <a:round/>
                          <a:headEnd type="none" w="med" len="med"/>
                          <a:tailEnd type="none" w="med" len="med"/>
                        </a:lnL>
                        <a:blipFill>
                          <a:blip r:embed="rId5"/>
                          <a:stretch>
                            <a:fillRect l="-505" t="-233898" r="-246970" b="-911864"/>
                          </a:stretch>
                        </a:blip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0.1038</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1.1179</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0.9845</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122049854"/>
                      </a:ext>
                    </a:extLst>
                  </a:tr>
                  <a:tr h="361039">
                    <a:tc>
                      <a:txBody>
                        <a:bodyPr/>
                        <a:lstStyle/>
                        <a:p>
                          <a:endParaRPr lang="zh-TW"/>
                        </a:p>
                      </a:txBody>
                      <a:tcPr>
                        <a:lnL w="12700" cap="flat" cmpd="sng" algn="ctr">
                          <a:solidFill>
                            <a:schemeClr val="tx1">
                              <a:lumMod val="50000"/>
                              <a:lumOff val="50000"/>
                            </a:schemeClr>
                          </a:solidFill>
                          <a:prstDash val="solid"/>
                          <a:round/>
                          <a:headEnd type="none" w="med" len="med"/>
                          <a:tailEnd type="none" w="med" len="med"/>
                        </a:lnL>
                        <a:blipFill>
                          <a:blip r:embed="rId5"/>
                          <a:stretch>
                            <a:fillRect l="-505" t="-328333" r="-246970" b="-796667"/>
                          </a:stretch>
                        </a:blip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0.9974</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0.9781</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415632114"/>
                      </a:ext>
                    </a:extLst>
                  </a:tr>
                  <a:tr h="361039">
                    <a:tc>
                      <a:txBody>
                        <a:bodyPr/>
                        <a:lstStyle/>
                        <a:p>
                          <a:endParaRPr lang="zh-TW"/>
                        </a:p>
                      </a:txBody>
                      <a:tcPr>
                        <a:lnL w="12700" cap="flat" cmpd="sng" algn="ctr">
                          <a:solidFill>
                            <a:schemeClr val="tx1">
                              <a:lumMod val="50000"/>
                              <a:lumOff val="50000"/>
                            </a:schemeClr>
                          </a:solidFill>
                          <a:prstDash val="solid"/>
                          <a:round/>
                          <a:headEnd type="none" w="med" len="med"/>
                          <a:tailEnd type="none" w="med" len="med"/>
                        </a:lnL>
                        <a:blipFill>
                          <a:blip r:embed="rId5"/>
                          <a:stretch>
                            <a:fillRect l="-505" t="-435593" r="-246970" b="-710169"/>
                          </a:stretch>
                        </a:blip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0.1762</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0.2639</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0.2372</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284750425"/>
                      </a:ext>
                    </a:extLst>
                  </a:tr>
                  <a:tr h="542547">
                    <a:tc>
                      <a:txBody>
                        <a:bodyPr/>
                        <a:lstStyle/>
                        <a:p>
                          <a:endParaRPr lang="zh-TW"/>
                        </a:p>
                      </a:txBody>
                      <a:tcPr>
                        <a:lnL w="12700" cap="flat" cmpd="sng" algn="ctr">
                          <a:solidFill>
                            <a:schemeClr val="tx1">
                              <a:lumMod val="50000"/>
                              <a:lumOff val="50000"/>
                            </a:schemeClr>
                          </a:solidFill>
                          <a:prstDash val="solid"/>
                          <a:round/>
                          <a:headEnd type="none" w="med" len="med"/>
                          <a:tailEnd type="none" w="med" len="med"/>
                        </a:lnL>
                        <a:blipFill>
                          <a:blip r:embed="rId5"/>
                          <a:stretch>
                            <a:fillRect l="-505" t="-355056" r="-246970" b="-370787"/>
                          </a:stretch>
                        </a:blip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5%</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6.26%</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6.33%</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476028062"/>
                      </a:ext>
                    </a:extLst>
                  </a:tr>
                  <a:tr h="727075">
                    <a:tc>
                      <a:txBody>
                        <a:bodyPr/>
                        <a:lstStyle/>
                        <a:p>
                          <a:endParaRPr lang="zh-TW"/>
                        </a:p>
                      </a:txBody>
                      <a:tcPr>
                        <a:lnL w="12700" cap="flat" cmpd="sng" algn="ctr">
                          <a:solidFill>
                            <a:schemeClr val="tx1">
                              <a:lumMod val="50000"/>
                              <a:lumOff val="50000"/>
                            </a:schemeClr>
                          </a:solidFill>
                          <a:prstDash val="solid"/>
                          <a:round/>
                          <a:headEnd type="none" w="med" len="med"/>
                          <a:tailEnd type="none" w="med" len="med"/>
                        </a:lnL>
                        <a:blipFill>
                          <a:blip r:embed="rId5"/>
                          <a:stretch>
                            <a:fillRect l="-505" t="-340336" r="-246970" b="-177311"/>
                          </a:stretch>
                        </a:blip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30.87%</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22.41%</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14.13%</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991251862"/>
                      </a:ext>
                    </a:extLst>
                  </a:tr>
                  <a:tr h="727075">
                    <a:tc>
                      <a:txBody>
                        <a:bodyPr/>
                        <a:lstStyle/>
                        <a:p>
                          <a:endParaRPr lang="zh-TW"/>
                        </a:p>
                      </a:txBody>
                      <a:tcPr>
                        <a:lnL w="12700" cap="flat" cmpd="sng" algn="ctr">
                          <a:solidFill>
                            <a:schemeClr val="tx1">
                              <a:lumMod val="50000"/>
                              <a:lumOff val="50000"/>
                            </a:schemeClr>
                          </a:solidFill>
                          <a:prstDash val="solid"/>
                          <a:round/>
                          <a:headEnd type="none" w="med" len="med"/>
                          <a:tailEnd type="none" w="med" len="med"/>
                        </a:lnL>
                        <a:blipFill>
                          <a:blip r:embed="rId5"/>
                          <a:stretch>
                            <a:fillRect l="-505" t="-436667" r="-246970" b="-75833"/>
                          </a:stretch>
                        </a:blip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8.53%</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15.04%</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3.77%</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258767507"/>
                      </a:ext>
                    </a:extLst>
                  </a:tr>
                  <a:tr h="542547">
                    <a:tc>
                      <a:txBody>
                        <a:bodyPr/>
                        <a:lstStyle/>
                        <a:p>
                          <a:endParaRPr lang="zh-TW"/>
                        </a:p>
                      </a:txBody>
                      <a:tcPr>
                        <a:lnL w="12700" cap="flat" cmpd="sng" algn="ctr">
                          <a:solidFill>
                            <a:schemeClr val="tx1">
                              <a:lumMod val="50000"/>
                              <a:lumOff val="50000"/>
                            </a:schemeClr>
                          </a:solidFill>
                          <a:prstDash val="solid"/>
                          <a:round/>
                          <a:headEnd type="none" w="med" len="med"/>
                          <a:tailEnd type="none" w="med" len="med"/>
                        </a:lnL>
                        <a:lnB w="12700" cap="flat" cmpd="sng" algn="ctr">
                          <a:solidFill>
                            <a:schemeClr val="tx1">
                              <a:lumMod val="50000"/>
                              <a:lumOff val="50000"/>
                            </a:schemeClr>
                          </a:solidFill>
                          <a:prstDash val="solid"/>
                          <a:round/>
                          <a:headEnd type="none" w="med" len="med"/>
                          <a:tailEnd type="none" w="med" len="med"/>
                        </a:lnB>
                        <a:blipFill>
                          <a:blip r:embed="rId5"/>
                          <a:stretch>
                            <a:fillRect l="-505" t="-723596" r="-246970" b="-2247"/>
                          </a:stretch>
                        </a:blip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27.85%</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22.41%</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14.23%</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0361562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3" name="表格 42">
                <a:extLst>
                  <a:ext uri="{FF2B5EF4-FFF2-40B4-BE49-F238E27FC236}">
                    <a16:creationId xmlns:a16="http://schemas.microsoft.com/office/drawing/2014/main" id="{B9C77A30-C0BE-4C07-81F6-9D2225CB1EBF}"/>
                  </a:ext>
                </a:extLst>
              </p:cNvPr>
              <p:cNvGraphicFramePr>
                <a:graphicFrameLocks noGrp="1"/>
              </p:cNvGraphicFramePr>
              <p:nvPr>
                <p:extLst>
                  <p:ext uri="{D42A27DB-BD31-4B8C-83A1-F6EECF244321}">
                    <p14:modId xmlns:p14="http://schemas.microsoft.com/office/powerpoint/2010/main" val="4248669937"/>
                  </p:ext>
                </p:extLst>
              </p:nvPr>
            </p:nvGraphicFramePr>
            <p:xfrm>
              <a:off x="4320887" y="732904"/>
              <a:ext cx="4749221" cy="783846"/>
            </p:xfrm>
            <a:graphic>
              <a:graphicData uri="http://schemas.openxmlformats.org/drawingml/2006/table">
                <a:tbl>
                  <a:tblPr firstRow="1" bandRow="1">
                    <a:tableStyleId>{2D5ABB26-0587-4C30-8999-92F81FD0307C}</a:tableStyleId>
                  </a:tblPr>
                  <a:tblGrid>
                    <a:gridCol w="818317">
                      <a:extLst>
                        <a:ext uri="{9D8B030D-6E8A-4147-A177-3AD203B41FA5}">
                          <a16:colId xmlns:a16="http://schemas.microsoft.com/office/drawing/2014/main" val="2738931102"/>
                        </a:ext>
                      </a:extLst>
                    </a:gridCol>
                    <a:gridCol w="982726">
                      <a:extLst>
                        <a:ext uri="{9D8B030D-6E8A-4147-A177-3AD203B41FA5}">
                          <a16:colId xmlns:a16="http://schemas.microsoft.com/office/drawing/2014/main" val="1768254596"/>
                        </a:ext>
                      </a:extLst>
                    </a:gridCol>
                    <a:gridCol w="982726">
                      <a:extLst>
                        <a:ext uri="{9D8B030D-6E8A-4147-A177-3AD203B41FA5}">
                          <a16:colId xmlns:a16="http://schemas.microsoft.com/office/drawing/2014/main" val="1791522949"/>
                        </a:ext>
                      </a:extLst>
                    </a:gridCol>
                    <a:gridCol w="982726">
                      <a:extLst>
                        <a:ext uri="{9D8B030D-6E8A-4147-A177-3AD203B41FA5}">
                          <a16:colId xmlns:a16="http://schemas.microsoft.com/office/drawing/2014/main" val="2347716371"/>
                        </a:ext>
                      </a:extLst>
                    </a:gridCol>
                    <a:gridCol w="982726">
                      <a:extLst>
                        <a:ext uri="{9D8B030D-6E8A-4147-A177-3AD203B41FA5}">
                          <a16:colId xmlns:a16="http://schemas.microsoft.com/office/drawing/2014/main" val="1936914733"/>
                        </a:ext>
                      </a:extLst>
                    </a:gridCol>
                  </a:tblGrid>
                  <a:tr h="391923">
                    <a:tc>
                      <a:txBody>
                        <a:bodyPr/>
                        <a:lstStyle/>
                        <a:p>
                          <a:pPr algn="ctr"/>
                          <a:r>
                            <a:rPr lang="en-US" altLang="zh-TW">
                              <a:latin typeface="Microsoft JhengHei" panose="020B0604030504040204" pitchFamily="34" charset="-120"/>
                              <a:ea typeface="Microsoft JhengHei" panose="020B0604030504040204" pitchFamily="34" charset="-120"/>
                            </a:rPr>
                            <a:t>Overall</a:t>
                          </a:r>
                          <a:endParaRPr lang="zh-TW" altLang="en-US" b="0">
                            <a:solidFill>
                              <a:schemeClr val="bg1"/>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smtClean="0">
                                        <a:latin typeface="Cambria Math" panose="02040503050406030204" pitchFamily="18" charset="0"/>
                                      </a:rPr>
                                      <m:t>𝑈</m:t>
                                    </m:r>
                                  </m:e>
                                  <m:sub>
                                    <m:r>
                                      <a:rPr lang="en-US" altLang="zh-TW" smtClean="0">
                                        <a:latin typeface="Cambria Math" panose="02040503050406030204" pitchFamily="18" charset="0"/>
                                      </a:rPr>
                                      <m:t>3%</m:t>
                                    </m:r>
                                  </m:sub>
                                </m:sSub>
                              </m:oMath>
                            </m:oMathPara>
                          </a14:m>
                          <a:endParaRPr lang="zh-TW" altLang="en-US" b="0">
                            <a:solidFill>
                              <a:schemeClr val="bg1"/>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smtClean="0">
                                        <a:latin typeface="Cambria Math" panose="02040503050406030204" pitchFamily="18" charset="0"/>
                                      </a:rPr>
                                      <m:t>𝑈</m:t>
                                    </m:r>
                                  </m:e>
                                  <m:sub>
                                    <m:r>
                                      <a:rPr lang="en-US" altLang="zh-TW" smtClean="0">
                                        <a:latin typeface="Cambria Math" panose="02040503050406030204" pitchFamily="18" charset="0"/>
                                      </a:rPr>
                                      <m:t>15%</m:t>
                                    </m:r>
                                  </m:sub>
                                </m:sSub>
                              </m:oMath>
                            </m:oMathPara>
                          </a14:m>
                          <a:endParaRPr lang="zh-TW" altLang="en-US" b="0">
                            <a:solidFill>
                              <a:schemeClr val="bg1"/>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smtClean="0">
                                        <a:latin typeface="Cambria Math" panose="02040503050406030204" pitchFamily="18" charset="0"/>
                                      </a:rPr>
                                      <m:t>𝐼</m:t>
                                    </m:r>
                                  </m:e>
                                  <m:sub>
                                    <m:r>
                                      <a:rPr lang="en-US" altLang="zh-TW" smtClean="0">
                                        <a:latin typeface="Cambria Math" panose="02040503050406030204" pitchFamily="18" charset="0"/>
                                      </a:rPr>
                                      <m:t>3%</m:t>
                                    </m:r>
                                  </m:sub>
                                </m:sSub>
                              </m:oMath>
                            </m:oMathPara>
                          </a14:m>
                          <a:endParaRPr lang="zh-TW" altLang="en-US" b="0">
                            <a:solidFill>
                              <a:schemeClr val="bg1"/>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smtClean="0">
                                        <a:latin typeface="Cambria Math" panose="02040503050406030204" pitchFamily="18" charset="0"/>
                                      </a:rPr>
                                      <m:t>𝐼</m:t>
                                    </m:r>
                                  </m:e>
                                  <m:sub>
                                    <m:r>
                                      <a:rPr lang="en-US" altLang="zh-TW" smtClean="0">
                                        <a:latin typeface="Cambria Math" panose="02040503050406030204" pitchFamily="18" charset="0"/>
                                      </a:rPr>
                                      <m:t>15%</m:t>
                                    </m:r>
                                  </m:sub>
                                </m:sSub>
                              </m:oMath>
                            </m:oMathPara>
                          </a14:m>
                          <a:endParaRPr lang="zh-TW" altLang="en-US" b="0">
                            <a:solidFill>
                              <a:schemeClr val="bg1"/>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14510633"/>
                      </a:ext>
                    </a:extLst>
                  </a:tr>
                  <a:tr h="391923">
                    <a:tc>
                      <a:txBody>
                        <a:bodyPr/>
                        <a:lstStyle/>
                        <a:p>
                          <a:r>
                            <a:rPr lang="en-US" altLang="zh-TW">
                              <a:latin typeface="Microsoft JhengHei" panose="020B0604030504040204" pitchFamily="34" charset="-120"/>
                              <a:ea typeface="Microsoft JhengHei" panose="020B0604030504040204" pitchFamily="34" charset="-120"/>
                            </a:rPr>
                            <a:t>14.23%</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en-US" altLang="zh-TW">
                              <a:latin typeface="Microsoft JhengHei" panose="020B0604030504040204" pitchFamily="34" charset="-120"/>
                              <a:ea typeface="Microsoft JhengHei" panose="020B0604030504040204" pitchFamily="34" charset="-120"/>
                            </a:rPr>
                            <a:t>11.83%</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en-US" altLang="zh-TW">
                              <a:latin typeface="Microsoft JhengHei" panose="020B0604030504040204" pitchFamily="34" charset="-120"/>
                              <a:ea typeface="Microsoft JhengHei" panose="020B0604030504040204" pitchFamily="34" charset="-120"/>
                            </a:rPr>
                            <a:t>9.57%</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en-US" altLang="zh-TW">
                              <a:latin typeface="Microsoft JhengHei" panose="020B0604030504040204" pitchFamily="34" charset="-120"/>
                              <a:ea typeface="Microsoft JhengHei" panose="020B0604030504040204" pitchFamily="34" charset="-120"/>
                            </a:rPr>
                            <a:t>28.07%</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en-US" altLang="zh-TW">
                              <a:latin typeface="Microsoft JhengHei" panose="020B0604030504040204" pitchFamily="34" charset="-120"/>
                              <a:ea typeface="Microsoft JhengHei" panose="020B0604030504040204" pitchFamily="34" charset="-120"/>
                            </a:rPr>
                            <a:t>7.44%</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76310907"/>
                      </a:ext>
                    </a:extLst>
                  </a:tr>
                </a:tbl>
              </a:graphicData>
            </a:graphic>
          </p:graphicFrame>
        </mc:Choice>
        <mc:Fallback xmlns="">
          <p:graphicFrame>
            <p:nvGraphicFramePr>
              <p:cNvPr id="43" name="表格 42">
                <a:extLst>
                  <a:ext uri="{FF2B5EF4-FFF2-40B4-BE49-F238E27FC236}">
                    <a16:creationId xmlns:a16="http://schemas.microsoft.com/office/drawing/2014/main" id="{B9C77A30-C0BE-4C07-81F6-9D2225CB1EBF}"/>
                  </a:ext>
                </a:extLst>
              </p:cNvPr>
              <p:cNvGraphicFramePr>
                <a:graphicFrameLocks noGrp="1"/>
              </p:cNvGraphicFramePr>
              <p:nvPr>
                <p:extLst>
                  <p:ext uri="{D42A27DB-BD31-4B8C-83A1-F6EECF244321}">
                    <p14:modId xmlns:p14="http://schemas.microsoft.com/office/powerpoint/2010/main" val="4248669937"/>
                  </p:ext>
                </p:extLst>
              </p:nvPr>
            </p:nvGraphicFramePr>
            <p:xfrm>
              <a:off x="4320887" y="732904"/>
              <a:ext cx="4749221" cy="783846"/>
            </p:xfrm>
            <a:graphic>
              <a:graphicData uri="http://schemas.openxmlformats.org/drawingml/2006/table">
                <a:tbl>
                  <a:tblPr firstRow="1" bandRow="1">
                    <a:tableStyleId>{2D5ABB26-0587-4C30-8999-92F81FD0307C}</a:tableStyleId>
                  </a:tblPr>
                  <a:tblGrid>
                    <a:gridCol w="818317">
                      <a:extLst>
                        <a:ext uri="{9D8B030D-6E8A-4147-A177-3AD203B41FA5}">
                          <a16:colId xmlns:a16="http://schemas.microsoft.com/office/drawing/2014/main" val="2738931102"/>
                        </a:ext>
                      </a:extLst>
                    </a:gridCol>
                    <a:gridCol w="982726">
                      <a:extLst>
                        <a:ext uri="{9D8B030D-6E8A-4147-A177-3AD203B41FA5}">
                          <a16:colId xmlns:a16="http://schemas.microsoft.com/office/drawing/2014/main" val="1768254596"/>
                        </a:ext>
                      </a:extLst>
                    </a:gridCol>
                    <a:gridCol w="982726">
                      <a:extLst>
                        <a:ext uri="{9D8B030D-6E8A-4147-A177-3AD203B41FA5}">
                          <a16:colId xmlns:a16="http://schemas.microsoft.com/office/drawing/2014/main" val="1791522949"/>
                        </a:ext>
                      </a:extLst>
                    </a:gridCol>
                    <a:gridCol w="982726">
                      <a:extLst>
                        <a:ext uri="{9D8B030D-6E8A-4147-A177-3AD203B41FA5}">
                          <a16:colId xmlns:a16="http://schemas.microsoft.com/office/drawing/2014/main" val="2347716371"/>
                        </a:ext>
                      </a:extLst>
                    </a:gridCol>
                    <a:gridCol w="982726">
                      <a:extLst>
                        <a:ext uri="{9D8B030D-6E8A-4147-A177-3AD203B41FA5}">
                          <a16:colId xmlns:a16="http://schemas.microsoft.com/office/drawing/2014/main" val="1936914733"/>
                        </a:ext>
                      </a:extLst>
                    </a:gridCol>
                  </a:tblGrid>
                  <a:tr h="391923">
                    <a:tc>
                      <a:txBody>
                        <a:bodyPr/>
                        <a:lstStyle/>
                        <a:p>
                          <a:pPr algn="ctr"/>
                          <a:r>
                            <a:rPr lang="en-US" altLang="zh-TW">
                              <a:latin typeface="Microsoft JhengHei" panose="020B0604030504040204" pitchFamily="34" charset="-120"/>
                              <a:ea typeface="Microsoft JhengHei" panose="020B0604030504040204" pitchFamily="34" charset="-120"/>
                            </a:rPr>
                            <a:t>Overall</a:t>
                          </a:r>
                          <a:endParaRPr lang="zh-TW" altLang="en-US" b="0">
                            <a:solidFill>
                              <a:schemeClr val="bg1"/>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zh-TW"/>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blipFill>
                          <a:blip r:embed="rId6"/>
                          <a:stretch>
                            <a:fillRect l="-82716" t="-1538" r="-299383" b="-100000"/>
                          </a:stretch>
                        </a:blipFill>
                      </a:tcPr>
                    </a:tc>
                    <a:tc>
                      <a:txBody>
                        <a:bodyPr/>
                        <a:lstStyle/>
                        <a:p>
                          <a:endParaRPr lang="zh-TW"/>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blipFill>
                          <a:blip r:embed="rId6"/>
                          <a:stretch>
                            <a:fillRect l="-183851" t="-1538" r="-201242" b="-100000"/>
                          </a:stretch>
                        </a:blipFill>
                      </a:tcPr>
                    </a:tc>
                    <a:tc>
                      <a:txBody>
                        <a:bodyPr/>
                        <a:lstStyle/>
                        <a:p>
                          <a:endParaRPr lang="zh-TW"/>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blipFill>
                          <a:blip r:embed="rId6"/>
                          <a:stretch>
                            <a:fillRect l="-282099" t="-1538" r="-100000" b="-100000"/>
                          </a:stretch>
                        </a:blipFill>
                      </a:tcPr>
                    </a:tc>
                    <a:tc>
                      <a:txBody>
                        <a:bodyPr/>
                        <a:lstStyle/>
                        <a:p>
                          <a:endParaRPr lang="zh-TW"/>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blipFill>
                          <a:blip r:embed="rId6"/>
                          <a:stretch>
                            <a:fillRect l="-384472" t="-1538" r="-621" b="-100000"/>
                          </a:stretch>
                        </a:blipFill>
                      </a:tcPr>
                    </a:tc>
                    <a:extLst>
                      <a:ext uri="{0D108BD9-81ED-4DB2-BD59-A6C34878D82A}">
                        <a16:rowId xmlns:a16="http://schemas.microsoft.com/office/drawing/2014/main" val="2314510633"/>
                      </a:ext>
                    </a:extLst>
                  </a:tr>
                  <a:tr h="391923">
                    <a:tc>
                      <a:txBody>
                        <a:bodyPr/>
                        <a:lstStyle/>
                        <a:p>
                          <a:r>
                            <a:rPr lang="en-US" altLang="zh-TW">
                              <a:latin typeface="Microsoft JhengHei" panose="020B0604030504040204" pitchFamily="34" charset="-120"/>
                              <a:ea typeface="Microsoft JhengHei" panose="020B0604030504040204" pitchFamily="34" charset="-120"/>
                            </a:rPr>
                            <a:t>14.23%</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en-US" altLang="zh-TW">
                              <a:latin typeface="Microsoft JhengHei" panose="020B0604030504040204" pitchFamily="34" charset="-120"/>
                              <a:ea typeface="Microsoft JhengHei" panose="020B0604030504040204" pitchFamily="34" charset="-120"/>
                            </a:rPr>
                            <a:t>11.83%</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en-US" altLang="zh-TW">
                              <a:latin typeface="Microsoft JhengHei" panose="020B0604030504040204" pitchFamily="34" charset="-120"/>
                              <a:ea typeface="Microsoft JhengHei" panose="020B0604030504040204" pitchFamily="34" charset="-120"/>
                            </a:rPr>
                            <a:t>9.57%</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en-US" altLang="zh-TW">
                              <a:latin typeface="Microsoft JhengHei" panose="020B0604030504040204" pitchFamily="34" charset="-120"/>
                              <a:ea typeface="Microsoft JhengHei" panose="020B0604030504040204" pitchFamily="34" charset="-120"/>
                            </a:rPr>
                            <a:t>28.07%</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en-US" altLang="zh-TW">
                              <a:latin typeface="Microsoft JhengHei" panose="020B0604030504040204" pitchFamily="34" charset="-120"/>
                              <a:ea typeface="Microsoft JhengHei" panose="020B0604030504040204" pitchFamily="34" charset="-120"/>
                            </a:rPr>
                            <a:t>7.44%</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76310907"/>
                      </a:ext>
                    </a:extLst>
                  </a:tr>
                </a:tbl>
              </a:graphicData>
            </a:graphic>
          </p:graphicFrame>
        </mc:Fallback>
      </mc:AlternateContent>
      <p:sp>
        <p:nvSpPr>
          <p:cNvPr id="9" name="灯片编号占位符 1">
            <a:extLst>
              <a:ext uri="{FF2B5EF4-FFF2-40B4-BE49-F238E27FC236}">
                <a16:creationId xmlns:a16="http://schemas.microsoft.com/office/drawing/2014/main" id="{C9719350-EB1F-4064-94D7-CA3DF9003351}"/>
              </a:ext>
            </a:extLst>
          </p:cNvPr>
          <p:cNvSpPr txBox="1">
            <a:spLocks/>
          </p:cNvSpPr>
          <p:nvPr/>
        </p:nvSpPr>
        <p:spPr>
          <a:xfrm>
            <a:off x="6847529" y="4747679"/>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29</a:t>
            </a:fld>
            <a:endParaRPr lang="zh-CN" altLang="en-US"/>
          </a:p>
        </p:txBody>
      </p:sp>
    </p:spTree>
    <p:custDataLst>
      <p:tags r:id="rId1"/>
    </p:custDataLst>
    <p:extLst>
      <p:ext uri="{BB962C8B-B14F-4D97-AF65-F5344CB8AC3E}">
        <p14:creationId xmlns:p14="http://schemas.microsoft.com/office/powerpoint/2010/main" val="326265639"/>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4557532" y="0"/>
            <a:ext cx="4586468" cy="5143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nvGrpSpPr>
          <p:cNvPr id="4" name="组合 3"/>
          <p:cNvGrpSpPr/>
          <p:nvPr/>
        </p:nvGrpSpPr>
        <p:grpSpPr>
          <a:xfrm>
            <a:off x="4477294" y="1351088"/>
            <a:ext cx="2116184" cy="343817"/>
            <a:chOff x="5969725" y="1801451"/>
            <a:chExt cx="2821578" cy="458423"/>
          </a:xfrm>
        </p:grpSpPr>
        <p:sp>
          <p:nvSpPr>
            <p:cNvPr id="2" name="矩形 1"/>
            <p:cNvSpPr/>
            <p:nvPr/>
          </p:nvSpPr>
          <p:spPr>
            <a:xfrm>
              <a:off x="5969726" y="1801451"/>
              <a:ext cx="2821577" cy="4584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33" name="矩形 32"/>
            <p:cNvSpPr/>
            <p:nvPr/>
          </p:nvSpPr>
          <p:spPr>
            <a:xfrm>
              <a:off x="5969725" y="1801451"/>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grpSp>
        <p:nvGrpSpPr>
          <p:cNvPr id="5" name="组合 4"/>
          <p:cNvGrpSpPr/>
          <p:nvPr/>
        </p:nvGrpSpPr>
        <p:grpSpPr>
          <a:xfrm>
            <a:off x="4477294" y="1798790"/>
            <a:ext cx="2116184" cy="344891"/>
            <a:chOff x="5969725" y="2398387"/>
            <a:chExt cx="2821578" cy="459854"/>
          </a:xfrm>
        </p:grpSpPr>
        <p:sp>
          <p:nvSpPr>
            <p:cNvPr id="24" name="矩形 23"/>
            <p:cNvSpPr/>
            <p:nvPr/>
          </p:nvSpPr>
          <p:spPr>
            <a:xfrm>
              <a:off x="5969726" y="2398387"/>
              <a:ext cx="2821577" cy="4584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grpSp>
        <p:nvGrpSpPr>
          <p:cNvPr id="7" name="组合 6"/>
          <p:cNvGrpSpPr/>
          <p:nvPr/>
        </p:nvGrpSpPr>
        <p:grpSpPr>
          <a:xfrm>
            <a:off x="4477294" y="2229011"/>
            <a:ext cx="2116184" cy="349543"/>
            <a:chOff x="5969725" y="2972014"/>
            <a:chExt cx="2821578" cy="466057"/>
          </a:xfrm>
        </p:grpSpPr>
        <p:sp>
          <p:nvSpPr>
            <p:cNvPr id="25" name="矩形 24"/>
            <p:cNvSpPr/>
            <p:nvPr/>
          </p:nvSpPr>
          <p:spPr>
            <a:xfrm>
              <a:off x="5969726" y="2979648"/>
              <a:ext cx="2821577" cy="4584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grpSp>
        <p:nvGrpSpPr>
          <p:cNvPr id="23" name="组合 22"/>
          <p:cNvGrpSpPr/>
          <p:nvPr/>
        </p:nvGrpSpPr>
        <p:grpSpPr>
          <a:xfrm>
            <a:off x="4477294" y="2655004"/>
            <a:ext cx="2116184" cy="344891"/>
            <a:chOff x="5969725" y="3559478"/>
            <a:chExt cx="2821578" cy="459854"/>
          </a:xfrm>
        </p:grpSpPr>
        <p:sp>
          <p:nvSpPr>
            <p:cNvPr id="26" name="矩形 25"/>
            <p:cNvSpPr/>
            <p:nvPr/>
          </p:nvSpPr>
          <p:spPr>
            <a:xfrm>
              <a:off x="5969726" y="3560909"/>
              <a:ext cx="2821577" cy="4584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36" name="矩形 35"/>
            <p:cNvSpPr/>
            <p:nvPr/>
          </p:nvSpPr>
          <p:spPr>
            <a:xfrm>
              <a:off x="5969725" y="355947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grpSp>
        <p:nvGrpSpPr>
          <p:cNvPr id="41" name="组合 40"/>
          <p:cNvGrpSpPr/>
          <p:nvPr/>
        </p:nvGrpSpPr>
        <p:grpSpPr>
          <a:xfrm>
            <a:off x="4477294" y="3100901"/>
            <a:ext cx="2116184" cy="343818"/>
            <a:chOff x="5969725" y="4134535"/>
            <a:chExt cx="2821578" cy="458424"/>
          </a:xfrm>
        </p:grpSpPr>
        <p:sp>
          <p:nvSpPr>
            <p:cNvPr id="27" name="矩形 26"/>
            <p:cNvSpPr/>
            <p:nvPr/>
          </p:nvSpPr>
          <p:spPr>
            <a:xfrm>
              <a:off x="5969726" y="4134536"/>
              <a:ext cx="2821577" cy="4584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37" name="矩形 36"/>
            <p:cNvSpPr/>
            <p:nvPr/>
          </p:nvSpPr>
          <p:spPr>
            <a:xfrm>
              <a:off x="5969725" y="4134535"/>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sp>
        <p:nvSpPr>
          <p:cNvPr id="6" name="文本框 5"/>
          <p:cNvSpPr txBox="1"/>
          <p:nvPr/>
        </p:nvSpPr>
        <p:spPr>
          <a:xfrm>
            <a:off x="985203" y="3444719"/>
            <a:ext cx="2584938" cy="584775"/>
          </a:xfrm>
          <a:prstGeom prst="rect">
            <a:avLst/>
          </a:prstGeom>
          <a:noFill/>
        </p:spPr>
        <p:txBody>
          <a:bodyPr wrap="none" rtlCol="0">
            <a:spAutoFit/>
          </a:bodyPr>
          <a:lstStyle/>
          <a:p>
            <a:pPr algn="ctr" eaLnBrk="1" hangingPunct="1">
              <a:lnSpc>
                <a:spcPct val="100000"/>
              </a:lnSpc>
              <a:spcBef>
                <a:spcPct val="0"/>
              </a:spcBef>
              <a:buFontTx/>
              <a:buNone/>
            </a:pPr>
            <a:r>
              <a:rPr lang="en-US" altLang="zh-CN" sz="3200">
                <a:latin typeface="Microsoft JhengHei" panose="020B0604030504040204" pitchFamily="34" charset="-120"/>
                <a:ea typeface="Microsoft JhengHei" panose="020B0604030504040204" pitchFamily="34" charset="-120"/>
                <a:cs typeface="Calibri Light" panose="020F0302020204030204" pitchFamily="34" charset="0"/>
                <a:sym typeface="+mn-ea"/>
              </a:rPr>
              <a:t>Introduction</a:t>
            </a:r>
            <a:endParaRPr lang="zh-CN" altLang="en-US" sz="3200" b="1">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endParaRPr>
          </a:p>
        </p:txBody>
      </p:sp>
      <p:sp>
        <p:nvSpPr>
          <p:cNvPr id="8" name="椭圆 7"/>
          <p:cNvSpPr/>
          <p:nvPr/>
        </p:nvSpPr>
        <p:spPr>
          <a:xfrm>
            <a:off x="1378678" y="1453010"/>
            <a:ext cx="1836204" cy="1836204"/>
          </a:xfrm>
          <a:prstGeom prst="ellipse">
            <a:avLst/>
          </a:prstGeom>
          <a:solidFill>
            <a:srgbClr val="202A36"/>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19" name="标题 4"/>
          <p:cNvSpPr txBox="1"/>
          <p:nvPr/>
        </p:nvSpPr>
        <p:spPr>
          <a:xfrm>
            <a:off x="1418357" y="2739041"/>
            <a:ext cx="1782198" cy="355113"/>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ctr" defTabSz="685800">
              <a:buClrTx/>
              <a:buSzTx/>
              <a:buFontTx/>
            </a:pP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rPr>
              <a:t>Chapter 1</a:t>
            </a:r>
          </a:p>
        </p:txBody>
      </p:sp>
      <p:sp>
        <p:nvSpPr>
          <p:cNvPr id="20" name="椭圆 19"/>
          <p:cNvSpPr/>
          <p:nvPr/>
        </p:nvSpPr>
        <p:spPr>
          <a:xfrm>
            <a:off x="1456495" y="1530827"/>
            <a:ext cx="1680571" cy="168057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nvGrpSpPr>
          <p:cNvPr id="42" name="组合 41"/>
          <p:cNvGrpSpPr/>
          <p:nvPr/>
        </p:nvGrpSpPr>
        <p:grpSpPr>
          <a:xfrm>
            <a:off x="4556594" y="1377966"/>
            <a:ext cx="2201800" cy="2047113"/>
            <a:chOff x="6075459" y="1837288"/>
            <a:chExt cx="2935734" cy="2729484"/>
          </a:xfrm>
        </p:grpSpPr>
        <p:sp>
          <p:nvSpPr>
            <p:cNvPr id="3" name="矩形 2"/>
            <p:cNvSpPr/>
            <p:nvPr/>
          </p:nvSpPr>
          <p:spPr>
            <a:xfrm>
              <a:off x="6288121" y="1837288"/>
              <a:ext cx="2362186" cy="410369"/>
            </a:xfrm>
            <a:prstGeom prst="rect">
              <a:avLst/>
            </a:prstGeom>
          </p:spPr>
          <p:txBody>
            <a:bodyPr wrap="none">
              <a:spAutoFit/>
            </a:bodyPr>
            <a:lstStyle/>
            <a:p>
              <a:r>
                <a:rPr lang="en-US" sz="1400" b="1" dirty="0">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rPr>
                <a:t>Renewable Energy</a:t>
              </a:r>
            </a:p>
          </p:txBody>
        </p:sp>
        <p:sp>
          <p:nvSpPr>
            <p:cNvPr id="29" name="矩形 28"/>
            <p:cNvSpPr/>
            <p:nvPr/>
          </p:nvSpPr>
          <p:spPr>
            <a:xfrm>
              <a:off x="6530005" y="2394549"/>
              <a:ext cx="1586162" cy="410369"/>
            </a:xfrm>
            <a:prstGeom prst="rect">
              <a:avLst/>
            </a:prstGeom>
          </p:spPr>
          <p:txBody>
            <a:bodyPr wrap="none">
              <a:spAutoFit/>
            </a:bodyPr>
            <a:lstStyle/>
            <a:p>
              <a:pPr algn="l"/>
              <a:r>
                <a:rPr lang="en-US" sz="1400" b="1">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Tidal Power</a:t>
              </a:r>
            </a:p>
          </p:txBody>
        </p:sp>
        <p:sp>
          <p:nvSpPr>
            <p:cNvPr id="30" name="矩形 29"/>
            <p:cNvSpPr/>
            <p:nvPr/>
          </p:nvSpPr>
          <p:spPr>
            <a:xfrm>
              <a:off x="6097574" y="3027703"/>
              <a:ext cx="2913619" cy="410369"/>
            </a:xfrm>
            <a:prstGeom prst="rect">
              <a:avLst/>
            </a:prstGeom>
          </p:spPr>
          <p:txBody>
            <a:bodyPr wrap="none">
              <a:spAutoFit/>
            </a:bodyPr>
            <a:lstStyle/>
            <a:p>
              <a:pPr algn="l"/>
              <a:r>
                <a:rPr lang="en-US" altLang="zh-CN" sz="1400" b="1">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Research Background   </a:t>
              </a:r>
              <a:endParaRPr lang="en-US" sz="1400" b="1">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endParaRPr>
            </a:p>
          </p:txBody>
        </p:sp>
        <p:sp>
          <p:nvSpPr>
            <p:cNvPr id="31" name="矩形 30"/>
            <p:cNvSpPr/>
            <p:nvPr/>
          </p:nvSpPr>
          <p:spPr>
            <a:xfrm>
              <a:off x="6075459" y="3559467"/>
              <a:ext cx="2610118" cy="410369"/>
            </a:xfrm>
            <a:prstGeom prst="rect">
              <a:avLst/>
            </a:prstGeom>
          </p:spPr>
          <p:txBody>
            <a:bodyPr wrap="none">
              <a:spAutoFit/>
            </a:bodyPr>
            <a:lstStyle/>
            <a:p>
              <a:pPr algn="ctr"/>
              <a:r>
                <a:rPr lang="en-US" sz="1400" b="1" dirty="0">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Offline Optimization</a:t>
              </a:r>
            </a:p>
          </p:txBody>
        </p:sp>
        <p:sp>
          <p:nvSpPr>
            <p:cNvPr id="32" name="矩形 31"/>
            <p:cNvSpPr/>
            <p:nvPr/>
          </p:nvSpPr>
          <p:spPr>
            <a:xfrm>
              <a:off x="6626759" y="4156403"/>
              <a:ext cx="1507508" cy="410369"/>
            </a:xfrm>
            <a:prstGeom prst="rect">
              <a:avLst/>
            </a:prstGeom>
          </p:spPr>
          <p:txBody>
            <a:bodyPr wrap="none">
              <a:spAutoFit/>
            </a:bodyPr>
            <a:lstStyle/>
            <a:p>
              <a:pPr algn="l"/>
              <a:r>
                <a:rPr lang="en-US" sz="1400" b="1">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Case Study</a:t>
              </a:r>
            </a:p>
          </p:txBody>
        </p:sp>
      </p:grpSp>
      <p:sp>
        <p:nvSpPr>
          <p:cNvPr id="46" name="Freeform 28"/>
          <p:cNvSpPr>
            <a:spLocks noEditPoints="1"/>
          </p:cNvSpPr>
          <p:nvPr/>
        </p:nvSpPr>
        <p:spPr bwMode="auto">
          <a:xfrm>
            <a:off x="1843037" y="1880322"/>
            <a:ext cx="986836" cy="741476"/>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rgbClr val="F2F2F2"/>
          </a:solidFill>
          <a:ln>
            <a:noFill/>
          </a:ln>
        </p:spPr>
        <p:txBody>
          <a:bodyPr vert="horz" wrap="square" lIns="68580" tIns="34290" rIns="68580" bIns="34290" numCol="1" anchor="t" anchorCtr="0" compatLnSpc="1"/>
          <a:lstStyle/>
          <a:p>
            <a:endParaRPr lang="zh-CN" altLang="en-US" sz="1015">
              <a:ea typeface="Microsoft JhengHei" panose="020B0604030504040204" pitchFamily="34" charset="-120"/>
              <a:cs typeface="Calibri Light" panose="020F03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97250" y="200660"/>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6" name="TextBox 25"/>
          <p:cNvSpPr txBox="1"/>
          <p:nvPr/>
        </p:nvSpPr>
        <p:spPr>
          <a:xfrm>
            <a:off x="7132504" y="170770"/>
            <a:ext cx="1722844" cy="400110"/>
          </a:xfrm>
          <a:prstGeom prst="rect">
            <a:avLst/>
          </a:prstGeom>
          <a:noFill/>
        </p:spPr>
        <p:txBody>
          <a:bodyPr wrap="none" rtlCol="0">
            <a:spAutoFit/>
          </a:bodyPr>
          <a:lstStyle/>
          <a:p>
            <a:pPr algn="r" eaLnBrk="1" hangingPunct="1">
              <a:lnSpc>
                <a:spcPct val="100000"/>
              </a:lnSpc>
              <a:buClrTx/>
              <a:buSzTx/>
              <a:buFontTx/>
              <a:buNone/>
            </a:pP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Performance</a:t>
            </a:r>
          </a:p>
        </p:txBody>
      </p:sp>
      <p:sp>
        <p:nvSpPr>
          <p:cNvPr id="3" name="TextBox 25"/>
          <p:cNvSpPr txBox="1"/>
          <p:nvPr/>
        </p:nvSpPr>
        <p:spPr>
          <a:xfrm>
            <a:off x="593998" y="149180"/>
            <a:ext cx="2109873" cy="461665"/>
          </a:xfrm>
          <a:prstGeom prst="rect">
            <a:avLst/>
          </a:prstGeom>
          <a:noFill/>
        </p:spPr>
        <p:txBody>
          <a:bodyPr wrap="none" rtlCol="0">
            <a:spAutoFit/>
          </a:bodyPr>
          <a:lstStyle/>
          <a:p>
            <a:pPr algn="l" eaLnBrk="1" hangingPunct="1">
              <a:lnSpc>
                <a:spcPct val="100000"/>
              </a:lnSpc>
              <a:buClrTx/>
              <a:buSzTx/>
              <a:buFontTx/>
              <a:buNone/>
            </a:pPr>
            <a:r>
              <a:rPr lang="en-US" altLang="zh-CN" sz="2400" dirty="0">
                <a:latin typeface="Microsoft JhengHei" panose="020B0604030504040204" pitchFamily="34" charset="-120"/>
                <a:ea typeface="Microsoft JhengHei" panose="020B0604030504040204" pitchFamily="34" charset="-120"/>
                <a:cs typeface="Calibri Light" panose="020F0302020204030204" pitchFamily="34" charset="0"/>
                <a:sym typeface="+mn-ea"/>
              </a:rPr>
              <a:t>GPR and PSO</a:t>
            </a:r>
          </a:p>
        </p:txBody>
      </p:sp>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C607876D-CC86-47E7-AB05-CFD1C5601939}"/>
                  </a:ext>
                </a:extLst>
              </p:cNvPr>
              <p:cNvGraphicFramePr>
                <a:graphicFrameLocks noGrp="1"/>
              </p:cNvGraphicFramePr>
              <p:nvPr>
                <p:extLst>
                  <p:ext uri="{D42A27DB-BD31-4B8C-83A1-F6EECF244321}">
                    <p14:modId xmlns:p14="http://schemas.microsoft.com/office/powerpoint/2010/main" val="3455189997"/>
                  </p:ext>
                </p:extLst>
              </p:nvPr>
            </p:nvGraphicFramePr>
            <p:xfrm>
              <a:off x="73890" y="581361"/>
              <a:ext cx="4156366" cy="4456583"/>
            </p:xfrm>
            <a:graphic>
              <a:graphicData uri="http://schemas.openxmlformats.org/drawingml/2006/table">
                <a:tbl>
                  <a:tblPr firstRow="1" bandRow="1">
                    <a:tableStyleId>{073A0DAA-6AF3-43AB-8588-CEC1D06C72B9}</a:tableStyleId>
                  </a:tblPr>
                  <a:tblGrid>
                    <a:gridCol w="1205881">
                      <a:extLst>
                        <a:ext uri="{9D8B030D-6E8A-4147-A177-3AD203B41FA5}">
                          <a16:colId xmlns:a16="http://schemas.microsoft.com/office/drawing/2014/main" val="2738931102"/>
                        </a:ext>
                      </a:extLst>
                    </a:gridCol>
                    <a:gridCol w="983495">
                      <a:extLst>
                        <a:ext uri="{9D8B030D-6E8A-4147-A177-3AD203B41FA5}">
                          <a16:colId xmlns:a16="http://schemas.microsoft.com/office/drawing/2014/main" val="1768254596"/>
                        </a:ext>
                      </a:extLst>
                    </a:gridCol>
                    <a:gridCol w="983495">
                      <a:extLst>
                        <a:ext uri="{9D8B030D-6E8A-4147-A177-3AD203B41FA5}">
                          <a16:colId xmlns:a16="http://schemas.microsoft.com/office/drawing/2014/main" val="1791522949"/>
                        </a:ext>
                      </a:extLst>
                    </a:gridCol>
                    <a:gridCol w="983495">
                      <a:extLst>
                        <a:ext uri="{9D8B030D-6E8A-4147-A177-3AD203B41FA5}">
                          <a16:colId xmlns:a16="http://schemas.microsoft.com/office/drawing/2014/main" val="2347716371"/>
                        </a:ext>
                      </a:extLst>
                    </a:gridCol>
                  </a:tblGrid>
                  <a:tr h="473183">
                    <a:tc>
                      <a:txBody>
                        <a:bodyPr/>
                        <a:lstStyle/>
                        <a:p>
                          <a:pPr algn="ctr"/>
                          <a:r>
                            <a:rPr lang="en-US" altLang="zh-TW" b="0">
                              <a:solidFill>
                                <a:schemeClr val="bg1"/>
                              </a:solidFill>
                              <a:latin typeface="Microsoft JhengHei" panose="020B0604030504040204" pitchFamily="34" charset="-120"/>
                              <a:ea typeface="Microsoft JhengHei" panose="020B0604030504040204" pitchFamily="34" charset="-120"/>
                            </a:rPr>
                            <a:t>Parameters</a:t>
                          </a:r>
                          <a:endParaRPr lang="zh-TW" altLang="en-US" b="0">
                            <a:solidFill>
                              <a:schemeClr val="bg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lumMod val="50000"/>
                              <a:lumOff val="50000"/>
                            </a:schemeClr>
                          </a:solidFill>
                          <a:prstDash val="solid"/>
                          <a:round/>
                          <a:headEnd type="none" w="med" len="med"/>
                          <a:tailEnd type="none" w="med" len="med"/>
                        </a:lnL>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b="1" i="1" smtClean="0">
                                        <a:solidFill>
                                          <a:schemeClr val="bg1"/>
                                        </a:solidFill>
                                        <a:latin typeface="Cambria Math" panose="02040503050406030204" pitchFamily="18" charset="0"/>
                                      </a:rPr>
                                      <m:t>𝑭𝒊𝒏𝒂𝒍</m:t>
                                    </m:r>
                                  </m:e>
                                  <m:sub>
                                    <m:r>
                                      <a:rPr lang="en-US" altLang="zh-TW" b="1" i="1" smtClean="0">
                                        <a:solidFill>
                                          <a:schemeClr val="bg1"/>
                                        </a:solidFill>
                                        <a:latin typeface="Cambria Math" panose="02040503050406030204" pitchFamily="18" charset="0"/>
                                      </a:rPr>
                                      <m:t>𝟏</m:t>
                                    </m:r>
                                  </m:sub>
                                </m:sSub>
                              </m:oMath>
                            </m:oMathPara>
                          </a14:m>
                          <a:endParaRPr lang="zh-TW" altLang="en-US" b="0">
                            <a:solidFill>
                              <a:schemeClr val="bg1"/>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b="1" i="1" smtClean="0">
                                        <a:solidFill>
                                          <a:schemeClr val="bg1"/>
                                        </a:solidFill>
                                        <a:latin typeface="Cambria Math" panose="02040503050406030204" pitchFamily="18" charset="0"/>
                                      </a:rPr>
                                      <m:t>𝑭𝒊𝒏𝒂𝒍</m:t>
                                    </m:r>
                                  </m:e>
                                  <m:sub>
                                    <m:r>
                                      <a:rPr lang="en-US" altLang="zh-TW" b="1" i="1" smtClean="0">
                                        <a:solidFill>
                                          <a:schemeClr val="bg1"/>
                                        </a:solidFill>
                                        <a:latin typeface="Cambria Math" panose="02040503050406030204" pitchFamily="18" charset="0"/>
                                      </a:rPr>
                                      <m:t>𝟐</m:t>
                                    </m:r>
                                  </m:sub>
                                </m:sSub>
                              </m:oMath>
                            </m:oMathPara>
                          </a14:m>
                          <a:endParaRPr lang="zh-TW" altLang="en-US" b="0">
                            <a:solidFill>
                              <a:schemeClr val="bg1"/>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b="1" i="1" smtClean="0">
                                        <a:solidFill>
                                          <a:schemeClr val="bg1"/>
                                        </a:solidFill>
                                        <a:latin typeface="Cambria Math" panose="02040503050406030204" pitchFamily="18" charset="0"/>
                                      </a:rPr>
                                      <m:t>𝑭𝒊𝒏𝒂𝒍</m:t>
                                    </m:r>
                                  </m:e>
                                  <m:sub>
                                    <m:r>
                                      <a:rPr lang="en-US" altLang="zh-TW" b="1" i="1" smtClean="0">
                                        <a:solidFill>
                                          <a:schemeClr val="bg1"/>
                                        </a:solidFill>
                                        <a:latin typeface="Cambria Math" panose="02040503050406030204" pitchFamily="18" charset="0"/>
                                      </a:rPr>
                                      <m:t>𝟑</m:t>
                                    </m:r>
                                  </m:sub>
                                </m:sSub>
                              </m:oMath>
                            </m:oMathPara>
                          </a14:m>
                          <a:endParaRPr lang="zh-TW" altLang="en-US" b="0">
                            <a:solidFill>
                              <a:schemeClr val="bg1"/>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extLst>
                      <a:ext uri="{0D108BD9-81ED-4DB2-BD59-A6C34878D82A}">
                        <a16:rowId xmlns:a16="http://schemas.microsoft.com/office/drawing/2014/main" val="2314510633"/>
                      </a:ext>
                    </a:extLst>
                  </a:tr>
                  <a:tr h="361039">
                    <a:tc>
                      <a:txBody>
                        <a:bodyPr/>
                        <a:lstStyle/>
                        <a:p>
                          <a:pPr marL="0" algn="ctr" defTabSz="685800" rtl="0" eaLnBrk="1" latinLnBrk="0" hangingPunct="1"/>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zh-CN" altLang="en-US" sz="1400" smtClean="0">
                                        <a:latin typeface="Cambria Math" panose="02040503050406030204" pitchFamily="18" charset="0"/>
                                      </a:rPr>
                                      <m:t>𝛽</m:t>
                                    </m:r>
                                  </m:e>
                                  <m:sub>
                                    <m:r>
                                      <a:rPr lang="en-US" altLang="zh-CN" sz="1400" smtClean="0">
                                        <a:latin typeface="Cambria Math" panose="02040503050406030204" pitchFamily="18" charset="0"/>
                                      </a:rPr>
                                      <m:t>𝑝</m:t>
                                    </m:r>
                                  </m:sub>
                                </m:sSub>
                              </m:oMath>
                            </m:oMathPara>
                          </a14:m>
                          <a:endParaRPr lang="zh-TW" altLang="en-US" sz="1350" i="1" kern="1200">
                            <a:solidFill>
                              <a:sysClr val="windowText" lastClr="000000"/>
                            </a:solidFill>
                            <a:latin typeface="Microsoft JhengHei" panose="020B0604030504040204" pitchFamily="34" charset="-120"/>
                            <a:ea typeface="+mn-ea"/>
                            <a:cs typeface="+mn-cs"/>
                          </a:endParaRPr>
                        </a:p>
                      </a:txBody>
                      <a:tcPr>
                        <a:lnL w="12700" cap="flat" cmpd="sng" algn="ctr">
                          <a:solidFill>
                            <a:schemeClr val="tx1">
                              <a:lumMod val="50000"/>
                              <a:lumOff val="50000"/>
                            </a:schemeClr>
                          </a:solidFill>
                          <a:prstDash val="solid"/>
                          <a:round/>
                          <a:headEnd type="none" w="med" len="med"/>
                          <a:tailEnd type="none" w="med" len="med"/>
                        </a:lnL>
                        <a:solidFill>
                          <a:schemeClr val="bg1">
                            <a:lumMod val="95000"/>
                          </a:schemeClr>
                        </a:solid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0.9254</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0.1</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0.1</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4176310907"/>
                      </a:ext>
                    </a:extLst>
                  </a:tr>
                  <a:tr h="361039">
                    <a:tc>
                      <a:txBody>
                        <a:bodyPr/>
                        <a:lstStyle/>
                        <a:p>
                          <a:pPr marL="0" algn="ctr" defTabSz="685800" rtl="0" eaLnBrk="1" latinLnBrk="0" hangingPunct="1"/>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zh-CN" altLang="en-US" sz="1400" smtClean="0">
                                        <a:latin typeface="Cambria Math" panose="02040503050406030204" pitchFamily="18" charset="0"/>
                                      </a:rPr>
                                      <m:t>𝛽</m:t>
                                    </m:r>
                                  </m:e>
                                  <m:sub>
                                    <m:r>
                                      <a:rPr lang="en-US" altLang="zh-CN" sz="1400" smtClean="0">
                                        <a:latin typeface="Cambria Math" panose="02040503050406030204" pitchFamily="18" charset="0"/>
                                      </a:rPr>
                                      <m:t>𝑑</m:t>
                                    </m:r>
                                  </m:sub>
                                </m:sSub>
                              </m:oMath>
                            </m:oMathPara>
                          </a14:m>
                          <a:endParaRPr lang="zh-TW" altLang="en-US" sz="1350" i="1" kern="1200">
                            <a:solidFill>
                              <a:sysClr val="windowText" lastClr="000000"/>
                            </a:solidFill>
                            <a:latin typeface="Microsoft JhengHei" panose="020B0604030504040204" pitchFamily="34" charset="-120"/>
                            <a:ea typeface="+mn-ea"/>
                            <a:cs typeface="+mn-cs"/>
                          </a:endParaRPr>
                        </a:p>
                      </a:txBody>
                      <a:tcPr>
                        <a:lnL w="12700" cap="flat" cmpd="sng" algn="ctr">
                          <a:solidFill>
                            <a:schemeClr val="tx1">
                              <a:lumMod val="50000"/>
                              <a:lumOff val="50000"/>
                            </a:schemeClr>
                          </a:solidFill>
                          <a:prstDash val="solid"/>
                          <a:round/>
                          <a:headEnd type="none" w="med" len="med"/>
                          <a:tailEnd type="none" w="med" len="med"/>
                        </a:lnL>
                        <a:solidFill>
                          <a:schemeClr val="bg1">
                            <a:lumMod val="95000"/>
                          </a:schemeClr>
                        </a:solid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0.1</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3.843</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2.25</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122049854"/>
                      </a:ext>
                    </a:extLst>
                  </a:tr>
                  <a:tr h="361039">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smtClean="0">
                                        <a:latin typeface="Cambria Math" panose="02040503050406030204" pitchFamily="18" charset="0"/>
                                      </a:rPr>
                                      <m:t>𝐶</m:t>
                                    </m:r>
                                  </m:e>
                                  <m:sub>
                                    <m:r>
                                      <a:rPr lang="zh-CN" altLang="en-US" sz="1400" smtClean="0">
                                        <a:latin typeface="Cambria Math" panose="02040503050406030204" pitchFamily="18" charset="0"/>
                                      </a:rPr>
                                      <m:t>𝜖</m:t>
                                    </m:r>
                                    <m:r>
                                      <a:rPr lang="en-US" altLang="zh-CN" sz="1400" smtClean="0">
                                        <a:latin typeface="Cambria Math" panose="02040503050406030204" pitchFamily="18" charset="0"/>
                                      </a:rPr>
                                      <m:t>4</m:t>
                                    </m:r>
                                  </m:sub>
                                </m:sSub>
                              </m:oMath>
                            </m:oMathPara>
                          </a14:m>
                          <a:endParaRPr lang="zh-TW" altLang="en-US" sz="1350" i="1" kern="1200">
                            <a:solidFill>
                              <a:sysClr val="windowText" lastClr="000000"/>
                            </a:solidFill>
                            <a:latin typeface="Microsoft JhengHei" panose="020B0604030504040204" pitchFamily="34" charset="-120"/>
                            <a:ea typeface="+mn-ea"/>
                            <a:cs typeface="+mn-cs"/>
                          </a:endParaRPr>
                        </a:p>
                      </a:txBody>
                      <a:tcPr>
                        <a:lnL w="12700" cap="flat" cmpd="sng" algn="ctr">
                          <a:solidFill>
                            <a:schemeClr val="tx1">
                              <a:lumMod val="50000"/>
                              <a:lumOff val="50000"/>
                            </a:schemeClr>
                          </a:solidFill>
                          <a:prstDash val="solid"/>
                          <a:round/>
                          <a:headEnd type="none" w="med" len="med"/>
                          <a:tailEnd type="none" w="med" len="med"/>
                        </a:lnL>
                        <a:solidFill>
                          <a:schemeClr val="bg1">
                            <a:lumMod val="95000"/>
                          </a:schemeClr>
                        </a:solid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1</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0.4581</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0.7</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415632114"/>
                      </a:ext>
                    </a:extLst>
                  </a:tr>
                  <a:tr h="361039">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smtClean="0">
                                        <a:latin typeface="Cambria Math" panose="02040503050406030204" pitchFamily="18" charset="0"/>
                                      </a:rPr>
                                      <m:t>𝐶</m:t>
                                    </m:r>
                                  </m:e>
                                  <m:sub>
                                    <m:r>
                                      <a:rPr lang="zh-CN" altLang="en-US" sz="1400" smtClean="0">
                                        <a:latin typeface="Cambria Math" panose="02040503050406030204" pitchFamily="18" charset="0"/>
                                      </a:rPr>
                                      <m:t>𝜖</m:t>
                                    </m:r>
                                    <m:r>
                                      <a:rPr lang="en-US" altLang="zh-CN" sz="1400" smtClean="0">
                                        <a:latin typeface="Cambria Math" panose="02040503050406030204" pitchFamily="18" charset="0"/>
                                      </a:rPr>
                                      <m:t>5</m:t>
                                    </m:r>
                                  </m:sub>
                                </m:sSub>
                              </m:oMath>
                            </m:oMathPara>
                          </a14:m>
                          <a:endParaRPr lang="zh-TW" altLang="en-US">
                            <a:solidFill>
                              <a:sysClr val="windowText" lastClr="000000"/>
                            </a:solidFill>
                          </a:endParaRPr>
                        </a:p>
                      </a:txBody>
                      <a:tcPr>
                        <a:lnL w="12700" cap="flat" cmpd="sng" algn="ctr">
                          <a:solidFill>
                            <a:schemeClr val="tx1">
                              <a:lumMod val="50000"/>
                              <a:lumOff val="50000"/>
                            </a:schemeClr>
                          </a:solidFill>
                          <a:prstDash val="solid"/>
                          <a:round/>
                          <a:headEnd type="none" w="med" len="med"/>
                          <a:tailEnd type="none" w="med" len="med"/>
                        </a:lnL>
                        <a:solidFill>
                          <a:schemeClr val="bg1">
                            <a:lumMod val="95000"/>
                          </a:schemeClr>
                        </a:solid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0.1</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0.127</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0.1</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284750425"/>
                      </a:ext>
                    </a:extLst>
                  </a:tr>
                  <a:tr h="542547">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Fitting Error </a:t>
                          </a:r>
                          <a14:m>
                            <m:oMath xmlns:m="http://schemas.openxmlformats.org/officeDocument/2006/math">
                              <m:sSub>
                                <m:sSubPr>
                                  <m:ctrlPr>
                                    <a:rPr lang="en-US" altLang="zh-TW" i="1" smtClean="0">
                                      <a:solidFill>
                                        <a:sysClr val="windowText" lastClr="000000"/>
                                      </a:solidFill>
                                      <a:latin typeface="Cambria Math" panose="02040503050406030204" pitchFamily="18" charset="0"/>
                                    </a:rPr>
                                  </m:ctrlPr>
                                </m:sSubPr>
                                <m:e>
                                  <m:r>
                                    <a:rPr lang="en-US" altLang="zh-TW" b="0" i="1" smtClean="0">
                                      <a:solidFill>
                                        <a:sysClr val="windowText" lastClr="000000"/>
                                      </a:solidFill>
                                      <a:latin typeface="Cambria Math" panose="02040503050406030204" pitchFamily="18" charset="0"/>
                                    </a:rPr>
                                    <m:t>𝑀𝐴𝑃𝐸</m:t>
                                  </m:r>
                                </m:e>
                                <m:sub>
                                  <m:r>
                                    <a:rPr lang="en-US" altLang="zh-TW" b="0" i="1" smtClean="0">
                                      <a:solidFill>
                                        <a:sysClr val="windowText" lastClr="000000"/>
                                      </a:solidFill>
                                      <a:latin typeface="Cambria Math" panose="02040503050406030204" pitchFamily="18" charset="0"/>
                                    </a:rPr>
                                    <m:t>𝑠𝑟𝑔𝑡</m:t>
                                  </m:r>
                                  <m:r>
                                    <a:rPr lang="en-US" altLang="zh-TW" b="0" i="1" smtClean="0">
                                      <a:solidFill>
                                        <a:sysClr val="windowText" lastClr="000000"/>
                                      </a:solidFill>
                                      <a:latin typeface="Cambria Math" panose="02040503050406030204" pitchFamily="18" charset="0"/>
                                    </a:rPr>
                                    <m:t>/</m:t>
                                  </m:r>
                                  <m:r>
                                    <a:rPr lang="en-US" altLang="zh-TW" b="0" i="1" smtClean="0">
                                      <a:solidFill>
                                        <a:sysClr val="windowText" lastClr="000000"/>
                                      </a:solidFill>
                                      <a:latin typeface="Cambria Math" panose="02040503050406030204" pitchFamily="18" charset="0"/>
                                    </a:rPr>
                                    <m:t>𝑠𝑖𝑚</m:t>
                                  </m:r>
                                </m:sub>
                              </m:sSub>
                            </m:oMath>
                          </a14:m>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L w="12700" cap="flat" cmpd="sng" algn="ctr">
                          <a:solidFill>
                            <a:schemeClr val="tx1">
                              <a:lumMod val="50000"/>
                              <a:lumOff val="50000"/>
                            </a:schemeClr>
                          </a:solidFill>
                          <a:prstDash val="solid"/>
                          <a:round/>
                          <a:headEnd type="none" w="med" len="med"/>
                          <a:tailEnd type="none" w="med" len="med"/>
                        </a:lnL>
                        <a:solidFill>
                          <a:schemeClr val="bg1">
                            <a:lumMod val="95000"/>
                          </a:schemeClr>
                        </a:solid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5%</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5.03%</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6.25%</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476028062"/>
                      </a:ext>
                    </a:extLst>
                  </a:tr>
                  <a:tr h="705263">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Predicted</a:t>
                          </a:r>
                          <a:r>
                            <a:rPr lang="en-US" altLang="zh-TW" baseline="0">
                              <a:solidFill>
                                <a:sysClr val="windowText" lastClr="000000"/>
                              </a:solidFill>
                              <a:latin typeface="Microsoft JhengHei" panose="020B0604030504040204" pitchFamily="34" charset="-120"/>
                              <a:ea typeface="Microsoft JhengHei" panose="020B0604030504040204" pitchFamily="34" charset="-120"/>
                            </a:rPr>
                            <a:t> </a:t>
                          </a:r>
                          <a:r>
                            <a:rPr lang="en-US" altLang="zh-TW">
                              <a:solidFill>
                                <a:sysClr val="windowText" lastClr="000000"/>
                              </a:solidFill>
                              <a:latin typeface="Microsoft JhengHei" panose="020B0604030504040204" pitchFamily="34" charset="-120"/>
                              <a:ea typeface="Microsoft JhengHei" panose="020B0604030504040204" pitchFamily="34" charset="-120"/>
                            </a:rPr>
                            <a:t>Error </a:t>
                          </a:r>
                          <a14:m>
                            <m:oMath xmlns:m="http://schemas.openxmlformats.org/officeDocument/2006/math">
                              <m:sSub>
                                <m:sSubPr>
                                  <m:ctrlPr>
                                    <a:rPr lang="en-US" altLang="zh-TW" i="1" smtClean="0">
                                      <a:solidFill>
                                        <a:sysClr val="windowText" lastClr="000000"/>
                                      </a:solidFill>
                                      <a:latin typeface="Cambria Math" panose="02040503050406030204" pitchFamily="18" charset="0"/>
                                    </a:rPr>
                                  </m:ctrlPr>
                                </m:sSubPr>
                                <m:e>
                                  <m:r>
                                    <a:rPr lang="en-US" altLang="zh-TW" b="0" i="1" smtClean="0">
                                      <a:solidFill>
                                        <a:sysClr val="windowText" lastClr="000000"/>
                                      </a:solidFill>
                                      <a:latin typeface="Cambria Math" panose="02040503050406030204" pitchFamily="18" charset="0"/>
                                    </a:rPr>
                                    <m:t>𝑀𝐴𝑃𝐸</m:t>
                                  </m:r>
                                </m:e>
                                <m:sub>
                                  <m:r>
                                    <a:rPr lang="en-US" altLang="zh-TW" b="0" i="1" smtClean="0">
                                      <a:solidFill>
                                        <a:sysClr val="windowText" lastClr="000000"/>
                                      </a:solidFill>
                                      <a:latin typeface="Cambria Math" panose="02040503050406030204" pitchFamily="18" charset="0"/>
                                    </a:rPr>
                                    <m:t>𝑠𝑟𝑔𝑡</m:t>
                                  </m:r>
                                  <m:r>
                                    <a:rPr lang="en-US" altLang="zh-TW" b="0" i="1" smtClean="0">
                                      <a:solidFill>
                                        <a:sysClr val="windowText" lastClr="000000"/>
                                      </a:solidFill>
                                      <a:latin typeface="Cambria Math" panose="02040503050406030204" pitchFamily="18" charset="0"/>
                                    </a:rPr>
                                    <m:t>/</m:t>
                                  </m:r>
                                  <m:r>
                                    <a:rPr lang="en-US" altLang="zh-TW" b="0" i="1" smtClean="0">
                                      <a:solidFill>
                                        <a:sysClr val="windowText" lastClr="000000"/>
                                      </a:solidFill>
                                      <a:latin typeface="Cambria Math" panose="02040503050406030204" pitchFamily="18" charset="0"/>
                                    </a:rPr>
                                    <m:t>𝑒𝑥𝑝</m:t>
                                  </m:r>
                                </m:sub>
                              </m:sSub>
                            </m:oMath>
                          </a14:m>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L w="12700" cap="flat" cmpd="sng" algn="ctr">
                          <a:solidFill>
                            <a:schemeClr val="tx1">
                              <a:lumMod val="50000"/>
                              <a:lumOff val="50000"/>
                            </a:schemeClr>
                          </a:solidFill>
                          <a:prstDash val="solid"/>
                          <a:round/>
                          <a:headEnd type="none" w="med" len="med"/>
                          <a:tailEnd type="none" w="med" len="med"/>
                        </a:lnL>
                        <a:solidFill>
                          <a:schemeClr val="bg1">
                            <a:lumMod val="95000"/>
                          </a:schemeClr>
                        </a:solid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30.65%</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25.15%</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20.16%</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991251862"/>
                      </a:ext>
                    </a:extLst>
                  </a:tr>
                  <a:tr h="705263">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Optimal Fitting Error</a:t>
                          </a:r>
                        </a:p>
                        <a:p>
                          <a:pPr algn="ctr"/>
                          <a14:m>
                            <m:oMathPara xmlns:m="http://schemas.openxmlformats.org/officeDocument/2006/math">
                              <m:oMathParaPr>
                                <m:jc m:val="centerGroup"/>
                              </m:oMathParaPr>
                              <m:oMath xmlns:m="http://schemas.openxmlformats.org/officeDocument/2006/math">
                                <m:sSub>
                                  <m:sSubPr>
                                    <m:ctrlPr>
                                      <a:rPr lang="en-US" altLang="zh-TW" i="1" smtClean="0">
                                        <a:solidFill>
                                          <a:sysClr val="windowText" lastClr="000000"/>
                                        </a:solidFill>
                                        <a:latin typeface="Cambria Math" panose="02040503050406030204" pitchFamily="18" charset="0"/>
                                      </a:rPr>
                                    </m:ctrlPr>
                                  </m:sSubPr>
                                  <m:e>
                                    <m:r>
                                      <a:rPr lang="en-US" altLang="zh-TW" b="0" i="1" smtClean="0">
                                        <a:solidFill>
                                          <a:sysClr val="windowText" lastClr="000000"/>
                                        </a:solidFill>
                                        <a:latin typeface="Cambria Math" panose="02040503050406030204" pitchFamily="18" charset="0"/>
                                      </a:rPr>
                                      <m:t>𝑀𝐴𝑃𝐸</m:t>
                                    </m:r>
                                  </m:e>
                                  <m:sub>
                                    <m:r>
                                      <a:rPr lang="en-US" altLang="zh-TW" b="0" i="1" smtClean="0">
                                        <a:solidFill>
                                          <a:sysClr val="windowText" lastClr="000000"/>
                                        </a:solidFill>
                                        <a:latin typeface="Cambria Math" panose="02040503050406030204" pitchFamily="18" charset="0"/>
                                      </a:rPr>
                                      <m:t>𝑠𝑟𝑔𝑡</m:t>
                                    </m:r>
                                    <m:r>
                                      <a:rPr lang="en-US" altLang="zh-TW" b="0" i="1" smtClean="0">
                                        <a:solidFill>
                                          <a:sysClr val="windowText" lastClr="000000"/>
                                        </a:solidFill>
                                        <a:latin typeface="Cambria Math" panose="02040503050406030204" pitchFamily="18" charset="0"/>
                                      </a:rPr>
                                      <m:t>/</m:t>
                                    </m:r>
                                    <m:r>
                                      <a:rPr lang="en-US" altLang="zh-TW" b="0" i="1" smtClean="0">
                                        <a:solidFill>
                                          <a:sysClr val="windowText" lastClr="000000"/>
                                        </a:solidFill>
                                        <a:latin typeface="Cambria Math" panose="02040503050406030204" pitchFamily="18" charset="0"/>
                                      </a:rPr>
                                      <m:t>𝑠𝑖𝑚</m:t>
                                    </m:r>
                                  </m:sub>
                                </m:sSub>
                              </m:oMath>
                            </m:oMathPara>
                          </a14:m>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L w="12700" cap="flat" cmpd="sng" algn="ctr">
                          <a:solidFill>
                            <a:schemeClr val="tx1">
                              <a:lumMod val="50000"/>
                              <a:lumOff val="50000"/>
                            </a:schemeClr>
                          </a:solidFill>
                          <a:prstDash val="solid"/>
                          <a:round/>
                          <a:headEnd type="none" w="med" len="med"/>
                          <a:tailEnd type="none" w="med" len="med"/>
                        </a:lnL>
                        <a:solidFill>
                          <a:schemeClr val="bg1">
                            <a:lumMod val="95000"/>
                          </a:schemeClr>
                        </a:solid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8.66%</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8.69%</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6.22%</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258767507"/>
                      </a:ext>
                    </a:extLst>
                  </a:tr>
                  <a:tr h="542547">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Final Error</a:t>
                          </a:r>
                        </a:p>
                        <a:p>
                          <a:pPr algn="ctr"/>
                          <a14:m>
                            <m:oMathPara xmlns:m="http://schemas.openxmlformats.org/officeDocument/2006/math">
                              <m:oMathParaPr>
                                <m:jc m:val="centerGroup"/>
                              </m:oMathParaPr>
                              <m:oMath xmlns:m="http://schemas.openxmlformats.org/officeDocument/2006/math">
                                <m:sSub>
                                  <m:sSubPr>
                                    <m:ctrlPr>
                                      <a:rPr lang="en-US" altLang="zh-TW" i="1" smtClean="0">
                                        <a:solidFill>
                                          <a:sysClr val="windowText" lastClr="000000"/>
                                        </a:solidFill>
                                        <a:latin typeface="Cambria Math" panose="02040503050406030204" pitchFamily="18" charset="0"/>
                                      </a:rPr>
                                    </m:ctrlPr>
                                  </m:sSubPr>
                                  <m:e>
                                    <m:r>
                                      <a:rPr lang="en-US" altLang="zh-TW" b="0" i="1" smtClean="0">
                                        <a:solidFill>
                                          <a:sysClr val="windowText" lastClr="000000"/>
                                        </a:solidFill>
                                        <a:latin typeface="Cambria Math" panose="02040503050406030204" pitchFamily="18" charset="0"/>
                                      </a:rPr>
                                      <m:t>𝑀𝐴𝑃𝐸</m:t>
                                    </m:r>
                                  </m:e>
                                  <m:sub>
                                    <m:r>
                                      <a:rPr lang="en-US" altLang="zh-TW" b="0" i="1" smtClean="0">
                                        <a:solidFill>
                                          <a:sysClr val="windowText" lastClr="000000"/>
                                        </a:solidFill>
                                        <a:latin typeface="Cambria Math" panose="02040503050406030204" pitchFamily="18" charset="0"/>
                                      </a:rPr>
                                      <m:t>𝑠𝑖𝑚</m:t>
                                    </m:r>
                                    <m:r>
                                      <a:rPr lang="en-US" altLang="zh-TW" b="0" i="1" smtClean="0">
                                        <a:solidFill>
                                          <a:sysClr val="windowText" lastClr="000000"/>
                                        </a:solidFill>
                                        <a:latin typeface="Cambria Math" panose="02040503050406030204" pitchFamily="18" charset="0"/>
                                      </a:rPr>
                                      <m:t>/</m:t>
                                    </m:r>
                                    <m:r>
                                      <a:rPr lang="en-US" altLang="zh-TW" b="0" i="1" smtClean="0">
                                        <a:solidFill>
                                          <a:sysClr val="windowText" lastClr="000000"/>
                                        </a:solidFill>
                                        <a:latin typeface="Cambria Math" panose="02040503050406030204" pitchFamily="18" charset="0"/>
                                      </a:rPr>
                                      <m:t>𝑒𝑥𝑝</m:t>
                                    </m:r>
                                  </m:sub>
                                </m:sSub>
                              </m:oMath>
                            </m:oMathPara>
                          </a14:m>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lnL w="12700" cap="flat" cmpd="sng" algn="ctr">
                          <a:solidFill>
                            <a:schemeClr val="tx1">
                              <a:lumMod val="50000"/>
                              <a:lumOff val="50000"/>
                            </a:schemeClr>
                          </a:solidFill>
                          <a:prstDash val="solid"/>
                          <a:round/>
                          <a:headEnd type="none" w="med" len="med"/>
                          <a:tailEnd type="none" w="med" len="med"/>
                        </a:lnL>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28.28%</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25.15%</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21.42%</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03615626"/>
                      </a:ext>
                    </a:extLst>
                  </a:tr>
                </a:tbl>
              </a:graphicData>
            </a:graphic>
          </p:graphicFrame>
        </mc:Choice>
        <mc:Fallback xmlns="">
          <p:graphicFrame>
            <p:nvGraphicFramePr>
              <p:cNvPr id="10" name="表格 9">
                <a:extLst>
                  <a:ext uri="{FF2B5EF4-FFF2-40B4-BE49-F238E27FC236}">
                    <a16:creationId xmlns:a16="http://schemas.microsoft.com/office/drawing/2014/main" id="{C607876D-CC86-47E7-AB05-CFD1C5601939}"/>
                  </a:ext>
                </a:extLst>
              </p:cNvPr>
              <p:cNvGraphicFramePr>
                <a:graphicFrameLocks noGrp="1"/>
              </p:cNvGraphicFramePr>
              <p:nvPr>
                <p:extLst>
                  <p:ext uri="{D42A27DB-BD31-4B8C-83A1-F6EECF244321}">
                    <p14:modId xmlns:p14="http://schemas.microsoft.com/office/powerpoint/2010/main" val="3455189997"/>
                  </p:ext>
                </p:extLst>
              </p:nvPr>
            </p:nvGraphicFramePr>
            <p:xfrm>
              <a:off x="73890" y="581361"/>
              <a:ext cx="4156366" cy="4456583"/>
            </p:xfrm>
            <a:graphic>
              <a:graphicData uri="http://schemas.openxmlformats.org/drawingml/2006/table">
                <a:tbl>
                  <a:tblPr firstRow="1" bandRow="1">
                    <a:tableStyleId>{073A0DAA-6AF3-43AB-8588-CEC1D06C72B9}</a:tableStyleId>
                  </a:tblPr>
                  <a:tblGrid>
                    <a:gridCol w="1205881">
                      <a:extLst>
                        <a:ext uri="{9D8B030D-6E8A-4147-A177-3AD203B41FA5}">
                          <a16:colId xmlns:a16="http://schemas.microsoft.com/office/drawing/2014/main" val="2738931102"/>
                        </a:ext>
                      </a:extLst>
                    </a:gridCol>
                    <a:gridCol w="983495">
                      <a:extLst>
                        <a:ext uri="{9D8B030D-6E8A-4147-A177-3AD203B41FA5}">
                          <a16:colId xmlns:a16="http://schemas.microsoft.com/office/drawing/2014/main" val="1768254596"/>
                        </a:ext>
                      </a:extLst>
                    </a:gridCol>
                    <a:gridCol w="983495">
                      <a:extLst>
                        <a:ext uri="{9D8B030D-6E8A-4147-A177-3AD203B41FA5}">
                          <a16:colId xmlns:a16="http://schemas.microsoft.com/office/drawing/2014/main" val="1791522949"/>
                        </a:ext>
                      </a:extLst>
                    </a:gridCol>
                    <a:gridCol w="983495">
                      <a:extLst>
                        <a:ext uri="{9D8B030D-6E8A-4147-A177-3AD203B41FA5}">
                          <a16:colId xmlns:a16="http://schemas.microsoft.com/office/drawing/2014/main" val="2347716371"/>
                        </a:ext>
                      </a:extLst>
                    </a:gridCol>
                  </a:tblGrid>
                  <a:tr h="473183">
                    <a:tc>
                      <a:txBody>
                        <a:bodyPr/>
                        <a:lstStyle/>
                        <a:p>
                          <a:pPr algn="ctr"/>
                          <a:r>
                            <a:rPr lang="en-US" altLang="zh-TW" b="0">
                              <a:solidFill>
                                <a:schemeClr val="bg1"/>
                              </a:solidFill>
                              <a:latin typeface="Microsoft JhengHei" panose="020B0604030504040204" pitchFamily="34" charset="-120"/>
                              <a:ea typeface="Microsoft JhengHei" panose="020B0604030504040204" pitchFamily="34" charset="-120"/>
                            </a:rPr>
                            <a:t>Parameters</a:t>
                          </a:r>
                          <a:endParaRPr lang="zh-TW" altLang="en-US" b="0">
                            <a:solidFill>
                              <a:schemeClr val="bg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lumMod val="50000"/>
                              <a:lumOff val="50000"/>
                            </a:schemeClr>
                          </a:solidFill>
                          <a:prstDash val="solid"/>
                          <a:round/>
                          <a:headEnd type="none" w="med" len="med"/>
                          <a:tailEnd type="none" w="med" len="med"/>
                        </a:lnL>
                        <a:lnT w="12700" cap="flat" cmpd="sng" algn="ctr">
                          <a:solidFill>
                            <a:schemeClr val="tx1">
                              <a:lumMod val="50000"/>
                              <a:lumOff val="50000"/>
                            </a:schemeClr>
                          </a:solidFill>
                          <a:prstDash val="solid"/>
                          <a:round/>
                          <a:headEnd type="none" w="med" len="med"/>
                          <a:tailEnd type="none" w="med" len="med"/>
                        </a:lnT>
                        <a:solidFill>
                          <a:schemeClr val="tx1">
                            <a:lumMod val="50000"/>
                            <a:lumOff val="50000"/>
                          </a:schemeClr>
                        </a:solidFill>
                      </a:tcPr>
                    </a:tc>
                    <a:tc>
                      <a:txBody>
                        <a:bodyPr/>
                        <a:lstStyle/>
                        <a:p>
                          <a:endParaRPr lang="zh-TW"/>
                        </a:p>
                      </a:txBody>
                      <a:tcPr anchor="ctr">
                        <a:lnT w="12700" cap="flat" cmpd="sng" algn="ctr">
                          <a:solidFill>
                            <a:schemeClr val="tx1">
                              <a:lumMod val="50000"/>
                              <a:lumOff val="50000"/>
                            </a:schemeClr>
                          </a:solidFill>
                          <a:prstDash val="solid"/>
                          <a:round/>
                          <a:headEnd type="none" w="med" len="med"/>
                          <a:tailEnd type="none" w="med" len="med"/>
                        </a:lnT>
                        <a:blipFill>
                          <a:blip r:embed="rId4"/>
                          <a:stretch>
                            <a:fillRect l="-123602" t="-1282" r="-203727" b="-841026"/>
                          </a:stretch>
                        </a:blipFill>
                      </a:tcPr>
                    </a:tc>
                    <a:tc>
                      <a:txBody>
                        <a:bodyPr/>
                        <a:lstStyle/>
                        <a:p>
                          <a:endParaRPr lang="zh-TW"/>
                        </a:p>
                      </a:txBody>
                      <a:tcPr anchor="ctr">
                        <a:lnT w="12700" cap="flat" cmpd="sng" algn="ctr">
                          <a:solidFill>
                            <a:schemeClr val="tx1">
                              <a:lumMod val="50000"/>
                              <a:lumOff val="50000"/>
                            </a:schemeClr>
                          </a:solidFill>
                          <a:prstDash val="solid"/>
                          <a:round/>
                          <a:headEnd type="none" w="med" len="med"/>
                          <a:tailEnd type="none" w="med" len="med"/>
                        </a:lnT>
                        <a:blipFill>
                          <a:blip r:embed="rId4"/>
                          <a:stretch>
                            <a:fillRect l="-222222" t="-1282" r="-102469" b="-841026"/>
                          </a:stretch>
                        </a:blipFill>
                      </a:tcPr>
                    </a:tc>
                    <a:tc>
                      <a:txBody>
                        <a:bodyPr/>
                        <a:lstStyle/>
                        <a:p>
                          <a:endParaRPr lang="zh-TW"/>
                        </a:p>
                      </a:txBody>
                      <a:tcPr anchor="ctr">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blipFill>
                          <a:blip r:embed="rId4"/>
                          <a:stretch>
                            <a:fillRect l="-324224" t="-1282" r="-3106" b="-841026"/>
                          </a:stretch>
                        </a:blipFill>
                      </a:tcPr>
                    </a:tc>
                    <a:extLst>
                      <a:ext uri="{0D108BD9-81ED-4DB2-BD59-A6C34878D82A}">
                        <a16:rowId xmlns:a16="http://schemas.microsoft.com/office/drawing/2014/main" val="2314510633"/>
                      </a:ext>
                    </a:extLst>
                  </a:tr>
                  <a:tr h="361039">
                    <a:tc>
                      <a:txBody>
                        <a:bodyPr/>
                        <a:lstStyle/>
                        <a:p>
                          <a:endParaRPr lang="zh-TW"/>
                        </a:p>
                      </a:txBody>
                      <a:tcPr>
                        <a:lnL w="12700" cap="flat" cmpd="sng" algn="ctr">
                          <a:solidFill>
                            <a:schemeClr val="tx1">
                              <a:lumMod val="50000"/>
                              <a:lumOff val="50000"/>
                            </a:schemeClr>
                          </a:solidFill>
                          <a:prstDash val="solid"/>
                          <a:round/>
                          <a:headEnd type="none" w="med" len="med"/>
                          <a:tailEnd type="none" w="med" len="med"/>
                        </a:lnL>
                        <a:blipFill>
                          <a:blip r:embed="rId4"/>
                          <a:stretch>
                            <a:fillRect l="-505" t="-133898" r="-246970" b="-1011864"/>
                          </a:stretch>
                        </a:blip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0.9254</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0.1</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0.1</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4176310907"/>
                      </a:ext>
                    </a:extLst>
                  </a:tr>
                  <a:tr h="361039">
                    <a:tc>
                      <a:txBody>
                        <a:bodyPr/>
                        <a:lstStyle/>
                        <a:p>
                          <a:endParaRPr lang="zh-TW"/>
                        </a:p>
                      </a:txBody>
                      <a:tcPr>
                        <a:lnL w="12700" cap="flat" cmpd="sng" algn="ctr">
                          <a:solidFill>
                            <a:schemeClr val="tx1">
                              <a:lumMod val="50000"/>
                              <a:lumOff val="50000"/>
                            </a:schemeClr>
                          </a:solidFill>
                          <a:prstDash val="solid"/>
                          <a:round/>
                          <a:headEnd type="none" w="med" len="med"/>
                          <a:tailEnd type="none" w="med" len="med"/>
                        </a:lnL>
                        <a:blipFill>
                          <a:blip r:embed="rId4"/>
                          <a:stretch>
                            <a:fillRect l="-505" t="-233898" r="-246970" b="-911864"/>
                          </a:stretch>
                        </a:blip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0.1</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3.843</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2.25</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122049854"/>
                      </a:ext>
                    </a:extLst>
                  </a:tr>
                  <a:tr h="361039">
                    <a:tc>
                      <a:txBody>
                        <a:bodyPr/>
                        <a:lstStyle/>
                        <a:p>
                          <a:endParaRPr lang="zh-TW"/>
                        </a:p>
                      </a:txBody>
                      <a:tcPr>
                        <a:lnL w="12700" cap="flat" cmpd="sng" algn="ctr">
                          <a:solidFill>
                            <a:schemeClr val="tx1">
                              <a:lumMod val="50000"/>
                              <a:lumOff val="50000"/>
                            </a:schemeClr>
                          </a:solidFill>
                          <a:prstDash val="solid"/>
                          <a:round/>
                          <a:headEnd type="none" w="med" len="med"/>
                          <a:tailEnd type="none" w="med" len="med"/>
                        </a:lnL>
                        <a:blipFill>
                          <a:blip r:embed="rId4"/>
                          <a:stretch>
                            <a:fillRect l="-505" t="-328333" r="-246970" b="-796667"/>
                          </a:stretch>
                        </a:blip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1</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0.4581</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0.7</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415632114"/>
                      </a:ext>
                    </a:extLst>
                  </a:tr>
                  <a:tr h="361039">
                    <a:tc>
                      <a:txBody>
                        <a:bodyPr/>
                        <a:lstStyle/>
                        <a:p>
                          <a:endParaRPr lang="zh-TW"/>
                        </a:p>
                      </a:txBody>
                      <a:tcPr>
                        <a:lnL w="12700" cap="flat" cmpd="sng" algn="ctr">
                          <a:solidFill>
                            <a:schemeClr val="tx1">
                              <a:lumMod val="50000"/>
                              <a:lumOff val="50000"/>
                            </a:schemeClr>
                          </a:solidFill>
                          <a:prstDash val="solid"/>
                          <a:round/>
                          <a:headEnd type="none" w="med" len="med"/>
                          <a:tailEnd type="none" w="med" len="med"/>
                        </a:lnL>
                        <a:blipFill>
                          <a:blip r:embed="rId4"/>
                          <a:stretch>
                            <a:fillRect l="-505" t="-435593" r="-246970" b="-710169"/>
                          </a:stretch>
                        </a:blip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0.1</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0.127</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0.1</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284750425"/>
                      </a:ext>
                    </a:extLst>
                  </a:tr>
                  <a:tr h="542547">
                    <a:tc>
                      <a:txBody>
                        <a:bodyPr/>
                        <a:lstStyle/>
                        <a:p>
                          <a:endParaRPr lang="zh-TW"/>
                        </a:p>
                      </a:txBody>
                      <a:tcPr>
                        <a:lnL w="12700" cap="flat" cmpd="sng" algn="ctr">
                          <a:solidFill>
                            <a:schemeClr val="tx1">
                              <a:lumMod val="50000"/>
                              <a:lumOff val="50000"/>
                            </a:schemeClr>
                          </a:solidFill>
                          <a:prstDash val="solid"/>
                          <a:round/>
                          <a:headEnd type="none" w="med" len="med"/>
                          <a:tailEnd type="none" w="med" len="med"/>
                        </a:lnL>
                        <a:blipFill>
                          <a:blip r:embed="rId4"/>
                          <a:stretch>
                            <a:fillRect l="-505" t="-355056" r="-246970" b="-370787"/>
                          </a:stretch>
                        </a:blip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5%</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5.03%</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6.25%</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476028062"/>
                      </a:ext>
                    </a:extLst>
                  </a:tr>
                  <a:tr h="727075">
                    <a:tc>
                      <a:txBody>
                        <a:bodyPr/>
                        <a:lstStyle/>
                        <a:p>
                          <a:endParaRPr lang="zh-TW"/>
                        </a:p>
                      </a:txBody>
                      <a:tcPr>
                        <a:lnL w="12700" cap="flat" cmpd="sng" algn="ctr">
                          <a:solidFill>
                            <a:schemeClr val="tx1">
                              <a:lumMod val="50000"/>
                              <a:lumOff val="50000"/>
                            </a:schemeClr>
                          </a:solidFill>
                          <a:prstDash val="solid"/>
                          <a:round/>
                          <a:headEnd type="none" w="med" len="med"/>
                          <a:tailEnd type="none" w="med" len="med"/>
                        </a:lnL>
                        <a:blipFill>
                          <a:blip r:embed="rId4"/>
                          <a:stretch>
                            <a:fillRect l="-505" t="-340336" r="-246970" b="-177311"/>
                          </a:stretch>
                        </a:blip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30.65%</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25.15%</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20.16%</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991251862"/>
                      </a:ext>
                    </a:extLst>
                  </a:tr>
                  <a:tr h="727075">
                    <a:tc>
                      <a:txBody>
                        <a:bodyPr/>
                        <a:lstStyle/>
                        <a:p>
                          <a:endParaRPr lang="zh-TW"/>
                        </a:p>
                      </a:txBody>
                      <a:tcPr>
                        <a:lnL w="12700" cap="flat" cmpd="sng" algn="ctr">
                          <a:solidFill>
                            <a:schemeClr val="tx1">
                              <a:lumMod val="50000"/>
                              <a:lumOff val="50000"/>
                            </a:schemeClr>
                          </a:solidFill>
                          <a:prstDash val="solid"/>
                          <a:round/>
                          <a:headEnd type="none" w="med" len="med"/>
                          <a:tailEnd type="none" w="med" len="med"/>
                        </a:lnL>
                        <a:blipFill>
                          <a:blip r:embed="rId4"/>
                          <a:stretch>
                            <a:fillRect l="-505" t="-436667" r="-246970" b="-75833"/>
                          </a:stretch>
                        </a:blip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8.66%</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8.69%</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6.22%</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258767507"/>
                      </a:ext>
                    </a:extLst>
                  </a:tr>
                  <a:tr h="542547">
                    <a:tc>
                      <a:txBody>
                        <a:bodyPr/>
                        <a:lstStyle/>
                        <a:p>
                          <a:endParaRPr lang="zh-TW"/>
                        </a:p>
                      </a:txBody>
                      <a:tcPr>
                        <a:lnL w="12700" cap="flat" cmpd="sng" algn="ctr">
                          <a:solidFill>
                            <a:schemeClr val="tx1">
                              <a:lumMod val="50000"/>
                              <a:lumOff val="50000"/>
                            </a:schemeClr>
                          </a:solidFill>
                          <a:prstDash val="solid"/>
                          <a:round/>
                          <a:headEnd type="none" w="med" len="med"/>
                          <a:tailEnd type="none" w="med" len="med"/>
                        </a:lnL>
                        <a:lnB w="12700" cap="flat" cmpd="sng" algn="ctr">
                          <a:solidFill>
                            <a:schemeClr val="tx1">
                              <a:lumMod val="50000"/>
                              <a:lumOff val="50000"/>
                            </a:schemeClr>
                          </a:solidFill>
                          <a:prstDash val="solid"/>
                          <a:round/>
                          <a:headEnd type="none" w="med" len="med"/>
                          <a:tailEnd type="none" w="med" len="med"/>
                        </a:lnB>
                        <a:blipFill>
                          <a:blip r:embed="rId4"/>
                          <a:stretch>
                            <a:fillRect l="-505" t="-723596" r="-246970" b="-2247"/>
                          </a:stretch>
                        </a:blipFill>
                      </a:tcPr>
                    </a:tc>
                    <a:tc>
                      <a:txBody>
                        <a:bodyPr/>
                        <a:lstStyle/>
                        <a:p>
                          <a:pPr marL="0" algn="ctr" defTabSz="685800" rtl="0" eaLnBrk="1" latinLnBrk="0" hangingPunct="1"/>
                          <a:r>
                            <a:rPr lang="en-US" altLang="zh-TW" sz="1350" kern="1200">
                              <a:solidFill>
                                <a:sysClr val="windowText" lastClr="000000"/>
                              </a:solidFill>
                              <a:latin typeface="Microsoft JhengHei" panose="020B0604030504040204" pitchFamily="34" charset="-120"/>
                              <a:ea typeface="Microsoft JhengHei" panose="020B0604030504040204" pitchFamily="34" charset="-120"/>
                              <a:cs typeface="+mn-cs"/>
                            </a:rPr>
                            <a:t>28.28%</a:t>
                          </a:r>
                          <a:endParaRPr lang="zh-TW" altLang="en-US" sz="1350" kern="1200">
                            <a:solidFill>
                              <a:sysClr val="windowText" lastClr="000000"/>
                            </a:solidFill>
                            <a:latin typeface="Microsoft JhengHei" panose="020B0604030504040204" pitchFamily="34" charset="-120"/>
                            <a:ea typeface="Microsoft JhengHei" panose="020B0604030504040204" pitchFamily="34" charset="-120"/>
                            <a:cs typeface="+mn-cs"/>
                          </a:endParaRPr>
                        </a:p>
                      </a:txBody>
                      <a:tcPr anchor="ct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25.15%</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algn="ctr"/>
                          <a:r>
                            <a:rPr lang="en-US" altLang="zh-TW">
                              <a:solidFill>
                                <a:sysClr val="windowText" lastClr="000000"/>
                              </a:solidFill>
                              <a:latin typeface="Microsoft JhengHei" panose="020B0604030504040204" pitchFamily="34" charset="-120"/>
                              <a:ea typeface="Microsoft JhengHei" panose="020B0604030504040204" pitchFamily="34" charset="-120"/>
                            </a:rPr>
                            <a:t>21.42%</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R w="12700" cap="flat" cmpd="sng" algn="ctr">
                          <a:solidFill>
                            <a:schemeClr val="tx1">
                              <a:lumMod val="50000"/>
                              <a:lumOff val="50000"/>
                            </a:schemeClr>
                          </a:solidFill>
                          <a:prstDash val="solid"/>
                          <a:round/>
                          <a:headEnd type="none" w="med" len="med"/>
                          <a:tailEnd type="none" w="med" len="med"/>
                        </a:lnR>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03615626"/>
                      </a:ext>
                    </a:extLst>
                  </a:tr>
                </a:tbl>
              </a:graphicData>
            </a:graphic>
          </p:graphicFrame>
        </mc:Fallback>
      </mc:AlternateContent>
      <p:pic>
        <p:nvPicPr>
          <p:cNvPr id="8" name="圖片 7">
            <a:extLst>
              <a:ext uri="{FF2B5EF4-FFF2-40B4-BE49-F238E27FC236}">
                <a16:creationId xmlns:a16="http://schemas.microsoft.com/office/drawing/2014/main" id="{8C79C5F2-3016-4737-BE80-996FCD3B6A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0857" y="1463994"/>
            <a:ext cx="4769253" cy="3573950"/>
          </a:xfrm>
          <a:prstGeom prst="rect">
            <a:avLst/>
          </a:prstGeom>
        </p:spPr>
      </p:pic>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F49B6F57-1B2F-49DC-9C3F-9843C183E5FF}"/>
                  </a:ext>
                </a:extLst>
              </p:cNvPr>
              <p:cNvGraphicFramePr>
                <a:graphicFrameLocks noGrp="1"/>
              </p:cNvGraphicFramePr>
              <p:nvPr>
                <p:extLst>
                  <p:ext uri="{D42A27DB-BD31-4B8C-83A1-F6EECF244321}">
                    <p14:modId xmlns:p14="http://schemas.microsoft.com/office/powerpoint/2010/main" val="1236998672"/>
                  </p:ext>
                </p:extLst>
              </p:nvPr>
            </p:nvGraphicFramePr>
            <p:xfrm>
              <a:off x="4320889" y="680148"/>
              <a:ext cx="4749221" cy="783846"/>
            </p:xfrm>
            <a:graphic>
              <a:graphicData uri="http://schemas.openxmlformats.org/drawingml/2006/table">
                <a:tbl>
                  <a:tblPr firstRow="1" bandRow="1">
                    <a:tableStyleId>{2D5ABB26-0587-4C30-8999-92F81FD0307C}</a:tableStyleId>
                  </a:tblPr>
                  <a:tblGrid>
                    <a:gridCol w="818317">
                      <a:extLst>
                        <a:ext uri="{9D8B030D-6E8A-4147-A177-3AD203B41FA5}">
                          <a16:colId xmlns:a16="http://schemas.microsoft.com/office/drawing/2014/main" val="2738931102"/>
                        </a:ext>
                      </a:extLst>
                    </a:gridCol>
                    <a:gridCol w="982726">
                      <a:extLst>
                        <a:ext uri="{9D8B030D-6E8A-4147-A177-3AD203B41FA5}">
                          <a16:colId xmlns:a16="http://schemas.microsoft.com/office/drawing/2014/main" val="1768254596"/>
                        </a:ext>
                      </a:extLst>
                    </a:gridCol>
                    <a:gridCol w="982726">
                      <a:extLst>
                        <a:ext uri="{9D8B030D-6E8A-4147-A177-3AD203B41FA5}">
                          <a16:colId xmlns:a16="http://schemas.microsoft.com/office/drawing/2014/main" val="1791522949"/>
                        </a:ext>
                      </a:extLst>
                    </a:gridCol>
                    <a:gridCol w="982726">
                      <a:extLst>
                        <a:ext uri="{9D8B030D-6E8A-4147-A177-3AD203B41FA5}">
                          <a16:colId xmlns:a16="http://schemas.microsoft.com/office/drawing/2014/main" val="2347716371"/>
                        </a:ext>
                      </a:extLst>
                    </a:gridCol>
                    <a:gridCol w="982726">
                      <a:extLst>
                        <a:ext uri="{9D8B030D-6E8A-4147-A177-3AD203B41FA5}">
                          <a16:colId xmlns:a16="http://schemas.microsoft.com/office/drawing/2014/main" val="1936914733"/>
                        </a:ext>
                      </a:extLst>
                    </a:gridCol>
                  </a:tblGrid>
                  <a:tr h="391923">
                    <a:tc>
                      <a:txBody>
                        <a:bodyPr/>
                        <a:lstStyle/>
                        <a:p>
                          <a:pPr algn="ctr"/>
                          <a:r>
                            <a:rPr lang="en-US" altLang="zh-TW">
                              <a:latin typeface="Microsoft JhengHei" panose="020B0604030504040204" pitchFamily="34" charset="-120"/>
                              <a:ea typeface="Microsoft JhengHei" panose="020B0604030504040204" pitchFamily="34" charset="-120"/>
                            </a:rPr>
                            <a:t>Overall</a:t>
                          </a:r>
                          <a:endParaRPr lang="zh-TW" altLang="en-US" b="0">
                            <a:solidFill>
                              <a:schemeClr val="bg1"/>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smtClean="0">
                                        <a:latin typeface="Cambria Math" panose="02040503050406030204" pitchFamily="18" charset="0"/>
                                      </a:rPr>
                                      <m:t>𝑈</m:t>
                                    </m:r>
                                  </m:e>
                                  <m:sub>
                                    <m:r>
                                      <a:rPr lang="en-US" altLang="zh-TW" smtClean="0">
                                        <a:latin typeface="Cambria Math" panose="02040503050406030204" pitchFamily="18" charset="0"/>
                                      </a:rPr>
                                      <m:t>3%</m:t>
                                    </m:r>
                                  </m:sub>
                                </m:sSub>
                              </m:oMath>
                            </m:oMathPara>
                          </a14:m>
                          <a:endParaRPr lang="zh-TW" altLang="en-US" b="0">
                            <a:solidFill>
                              <a:schemeClr val="bg1"/>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smtClean="0">
                                        <a:latin typeface="Cambria Math" panose="02040503050406030204" pitchFamily="18" charset="0"/>
                                      </a:rPr>
                                      <m:t>𝑈</m:t>
                                    </m:r>
                                  </m:e>
                                  <m:sub>
                                    <m:r>
                                      <a:rPr lang="en-US" altLang="zh-TW" smtClean="0">
                                        <a:latin typeface="Cambria Math" panose="02040503050406030204" pitchFamily="18" charset="0"/>
                                      </a:rPr>
                                      <m:t>15%</m:t>
                                    </m:r>
                                  </m:sub>
                                </m:sSub>
                              </m:oMath>
                            </m:oMathPara>
                          </a14:m>
                          <a:endParaRPr lang="zh-TW" altLang="en-US" b="0">
                            <a:solidFill>
                              <a:schemeClr val="bg1"/>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smtClean="0">
                                        <a:latin typeface="Cambria Math" panose="02040503050406030204" pitchFamily="18" charset="0"/>
                                      </a:rPr>
                                      <m:t>𝐼</m:t>
                                    </m:r>
                                  </m:e>
                                  <m:sub>
                                    <m:r>
                                      <a:rPr lang="en-US" altLang="zh-TW" smtClean="0">
                                        <a:latin typeface="Cambria Math" panose="02040503050406030204" pitchFamily="18" charset="0"/>
                                      </a:rPr>
                                      <m:t>3%</m:t>
                                    </m:r>
                                  </m:sub>
                                </m:sSub>
                              </m:oMath>
                            </m:oMathPara>
                          </a14:m>
                          <a:endParaRPr lang="zh-TW" altLang="en-US" b="0">
                            <a:solidFill>
                              <a:schemeClr val="bg1"/>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smtClean="0">
                                        <a:latin typeface="Cambria Math" panose="02040503050406030204" pitchFamily="18" charset="0"/>
                                      </a:rPr>
                                      <m:t>𝐼</m:t>
                                    </m:r>
                                  </m:e>
                                  <m:sub>
                                    <m:r>
                                      <a:rPr lang="en-US" altLang="zh-TW" smtClean="0">
                                        <a:latin typeface="Cambria Math" panose="02040503050406030204" pitchFamily="18" charset="0"/>
                                      </a:rPr>
                                      <m:t>15%</m:t>
                                    </m:r>
                                  </m:sub>
                                </m:sSub>
                              </m:oMath>
                            </m:oMathPara>
                          </a14:m>
                          <a:endParaRPr lang="zh-TW" altLang="en-US" b="0">
                            <a:solidFill>
                              <a:schemeClr val="bg1"/>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14510633"/>
                      </a:ext>
                    </a:extLst>
                  </a:tr>
                  <a:tr h="391923">
                    <a:tc>
                      <a:txBody>
                        <a:bodyPr/>
                        <a:lstStyle/>
                        <a:p>
                          <a:r>
                            <a:rPr lang="en-US" altLang="zh-TW">
                              <a:latin typeface="Microsoft JhengHei" panose="020B0604030504040204" pitchFamily="34" charset="-120"/>
                              <a:ea typeface="Microsoft JhengHei" panose="020B0604030504040204" pitchFamily="34" charset="-120"/>
                            </a:rPr>
                            <a:t>21.42%</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en-US" altLang="zh-TW">
                              <a:latin typeface="Microsoft JhengHei" panose="020B0604030504040204" pitchFamily="34" charset="-120"/>
                              <a:ea typeface="Microsoft JhengHei" panose="020B0604030504040204" pitchFamily="34" charset="-120"/>
                            </a:rPr>
                            <a:t>12.53%</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en-US" altLang="zh-TW">
                              <a:latin typeface="Microsoft JhengHei" panose="020B0604030504040204" pitchFamily="34" charset="-120"/>
                              <a:ea typeface="Microsoft JhengHei" panose="020B0604030504040204" pitchFamily="34" charset="-120"/>
                            </a:rPr>
                            <a:t>20.02%</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en-US" altLang="zh-TW">
                              <a:latin typeface="Microsoft JhengHei" panose="020B0604030504040204" pitchFamily="34" charset="-120"/>
                              <a:ea typeface="Microsoft JhengHei" panose="020B0604030504040204" pitchFamily="34" charset="-120"/>
                            </a:rPr>
                            <a:t>35.71%</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en-US" altLang="zh-TW">
                              <a:latin typeface="Microsoft JhengHei" panose="020B0604030504040204" pitchFamily="34" charset="-120"/>
                              <a:ea typeface="Microsoft JhengHei" panose="020B0604030504040204" pitchFamily="34" charset="-120"/>
                            </a:rPr>
                            <a:t>17.41%</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76310907"/>
                      </a:ext>
                    </a:extLst>
                  </a:tr>
                </a:tbl>
              </a:graphicData>
            </a:graphic>
          </p:graphicFrame>
        </mc:Choice>
        <mc:Fallback xmlns="">
          <p:graphicFrame>
            <p:nvGraphicFramePr>
              <p:cNvPr id="12" name="表格 11">
                <a:extLst>
                  <a:ext uri="{FF2B5EF4-FFF2-40B4-BE49-F238E27FC236}">
                    <a16:creationId xmlns:a16="http://schemas.microsoft.com/office/drawing/2014/main" id="{F49B6F57-1B2F-49DC-9C3F-9843C183E5FF}"/>
                  </a:ext>
                </a:extLst>
              </p:cNvPr>
              <p:cNvGraphicFramePr>
                <a:graphicFrameLocks noGrp="1"/>
              </p:cNvGraphicFramePr>
              <p:nvPr>
                <p:extLst>
                  <p:ext uri="{D42A27DB-BD31-4B8C-83A1-F6EECF244321}">
                    <p14:modId xmlns:p14="http://schemas.microsoft.com/office/powerpoint/2010/main" val="1236998672"/>
                  </p:ext>
                </p:extLst>
              </p:nvPr>
            </p:nvGraphicFramePr>
            <p:xfrm>
              <a:off x="4320889" y="680148"/>
              <a:ext cx="4749221" cy="783846"/>
            </p:xfrm>
            <a:graphic>
              <a:graphicData uri="http://schemas.openxmlformats.org/drawingml/2006/table">
                <a:tbl>
                  <a:tblPr firstRow="1" bandRow="1">
                    <a:tableStyleId>{2D5ABB26-0587-4C30-8999-92F81FD0307C}</a:tableStyleId>
                  </a:tblPr>
                  <a:tblGrid>
                    <a:gridCol w="818317">
                      <a:extLst>
                        <a:ext uri="{9D8B030D-6E8A-4147-A177-3AD203B41FA5}">
                          <a16:colId xmlns:a16="http://schemas.microsoft.com/office/drawing/2014/main" val="2738931102"/>
                        </a:ext>
                      </a:extLst>
                    </a:gridCol>
                    <a:gridCol w="982726">
                      <a:extLst>
                        <a:ext uri="{9D8B030D-6E8A-4147-A177-3AD203B41FA5}">
                          <a16:colId xmlns:a16="http://schemas.microsoft.com/office/drawing/2014/main" val="1768254596"/>
                        </a:ext>
                      </a:extLst>
                    </a:gridCol>
                    <a:gridCol w="982726">
                      <a:extLst>
                        <a:ext uri="{9D8B030D-6E8A-4147-A177-3AD203B41FA5}">
                          <a16:colId xmlns:a16="http://schemas.microsoft.com/office/drawing/2014/main" val="1791522949"/>
                        </a:ext>
                      </a:extLst>
                    </a:gridCol>
                    <a:gridCol w="982726">
                      <a:extLst>
                        <a:ext uri="{9D8B030D-6E8A-4147-A177-3AD203B41FA5}">
                          <a16:colId xmlns:a16="http://schemas.microsoft.com/office/drawing/2014/main" val="2347716371"/>
                        </a:ext>
                      </a:extLst>
                    </a:gridCol>
                    <a:gridCol w="982726">
                      <a:extLst>
                        <a:ext uri="{9D8B030D-6E8A-4147-A177-3AD203B41FA5}">
                          <a16:colId xmlns:a16="http://schemas.microsoft.com/office/drawing/2014/main" val="1936914733"/>
                        </a:ext>
                      </a:extLst>
                    </a:gridCol>
                  </a:tblGrid>
                  <a:tr h="391923">
                    <a:tc>
                      <a:txBody>
                        <a:bodyPr/>
                        <a:lstStyle/>
                        <a:p>
                          <a:pPr algn="ctr"/>
                          <a:r>
                            <a:rPr lang="en-US" altLang="zh-TW">
                              <a:latin typeface="Microsoft JhengHei" panose="020B0604030504040204" pitchFamily="34" charset="-120"/>
                              <a:ea typeface="Microsoft JhengHei" panose="020B0604030504040204" pitchFamily="34" charset="-120"/>
                            </a:rPr>
                            <a:t>Overall</a:t>
                          </a:r>
                          <a:endParaRPr lang="zh-TW" altLang="en-US" b="0">
                            <a:solidFill>
                              <a:schemeClr val="bg1"/>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zh-TW"/>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blipFill>
                          <a:blip r:embed="rId6"/>
                          <a:stretch>
                            <a:fillRect l="-82716" t="-1538" r="-299383" b="-101538"/>
                          </a:stretch>
                        </a:blipFill>
                      </a:tcPr>
                    </a:tc>
                    <a:tc>
                      <a:txBody>
                        <a:bodyPr/>
                        <a:lstStyle/>
                        <a:p>
                          <a:endParaRPr lang="zh-TW"/>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blipFill>
                          <a:blip r:embed="rId6"/>
                          <a:stretch>
                            <a:fillRect l="-183851" t="-1538" r="-201242" b="-101538"/>
                          </a:stretch>
                        </a:blipFill>
                      </a:tcPr>
                    </a:tc>
                    <a:tc>
                      <a:txBody>
                        <a:bodyPr/>
                        <a:lstStyle/>
                        <a:p>
                          <a:endParaRPr lang="zh-TW"/>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blipFill>
                          <a:blip r:embed="rId6"/>
                          <a:stretch>
                            <a:fillRect l="-282099" t="-1538" r="-100000" b="-101538"/>
                          </a:stretch>
                        </a:blipFill>
                      </a:tcPr>
                    </a:tc>
                    <a:tc>
                      <a:txBody>
                        <a:bodyPr/>
                        <a:lstStyle/>
                        <a:p>
                          <a:endParaRPr lang="zh-TW"/>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blipFill>
                          <a:blip r:embed="rId6"/>
                          <a:stretch>
                            <a:fillRect l="-384472" t="-1538" r="-621" b="-101538"/>
                          </a:stretch>
                        </a:blipFill>
                      </a:tcPr>
                    </a:tc>
                    <a:extLst>
                      <a:ext uri="{0D108BD9-81ED-4DB2-BD59-A6C34878D82A}">
                        <a16:rowId xmlns:a16="http://schemas.microsoft.com/office/drawing/2014/main" val="2314510633"/>
                      </a:ext>
                    </a:extLst>
                  </a:tr>
                  <a:tr h="391923">
                    <a:tc>
                      <a:txBody>
                        <a:bodyPr/>
                        <a:lstStyle/>
                        <a:p>
                          <a:r>
                            <a:rPr lang="en-US" altLang="zh-TW">
                              <a:latin typeface="Microsoft JhengHei" panose="020B0604030504040204" pitchFamily="34" charset="-120"/>
                              <a:ea typeface="Microsoft JhengHei" panose="020B0604030504040204" pitchFamily="34" charset="-120"/>
                            </a:rPr>
                            <a:t>21.42%</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en-US" altLang="zh-TW">
                              <a:latin typeface="Microsoft JhengHei" panose="020B0604030504040204" pitchFamily="34" charset="-120"/>
                              <a:ea typeface="Microsoft JhengHei" panose="020B0604030504040204" pitchFamily="34" charset="-120"/>
                            </a:rPr>
                            <a:t>12.53%</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en-US" altLang="zh-TW">
                              <a:latin typeface="Microsoft JhengHei" panose="020B0604030504040204" pitchFamily="34" charset="-120"/>
                              <a:ea typeface="Microsoft JhengHei" panose="020B0604030504040204" pitchFamily="34" charset="-120"/>
                            </a:rPr>
                            <a:t>20.02%</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en-US" altLang="zh-TW">
                              <a:latin typeface="Microsoft JhengHei" panose="020B0604030504040204" pitchFamily="34" charset="-120"/>
                              <a:ea typeface="Microsoft JhengHei" panose="020B0604030504040204" pitchFamily="34" charset="-120"/>
                            </a:rPr>
                            <a:t>35.71%</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en-US" altLang="zh-TW">
                              <a:latin typeface="Microsoft JhengHei" panose="020B0604030504040204" pitchFamily="34" charset="-120"/>
                              <a:ea typeface="Microsoft JhengHei" panose="020B0604030504040204" pitchFamily="34" charset="-120"/>
                            </a:rPr>
                            <a:t>17.41%</a:t>
                          </a:r>
                          <a:endParaRPr lang="zh-TW" altLang="en-US">
                            <a:solidFill>
                              <a:sysClr val="windowText" lastClr="000000"/>
                            </a:solidFill>
                            <a:latin typeface="Microsoft JhengHei" panose="020B0604030504040204" pitchFamily="34" charset="-120"/>
                            <a:ea typeface="Microsoft JhengHei" panose="020B0604030504040204" pitchFamily="34" charset="-12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76310907"/>
                      </a:ext>
                    </a:extLst>
                  </a:tr>
                </a:tbl>
              </a:graphicData>
            </a:graphic>
          </p:graphicFrame>
        </mc:Fallback>
      </mc:AlternateContent>
      <p:sp>
        <p:nvSpPr>
          <p:cNvPr id="9" name="灯片编号占位符 1">
            <a:extLst>
              <a:ext uri="{FF2B5EF4-FFF2-40B4-BE49-F238E27FC236}">
                <a16:creationId xmlns:a16="http://schemas.microsoft.com/office/drawing/2014/main" id="{0DFFAF06-03F0-4710-BE73-5C40FC2490EA}"/>
              </a:ext>
            </a:extLst>
          </p:cNvPr>
          <p:cNvSpPr txBox="1">
            <a:spLocks/>
          </p:cNvSpPr>
          <p:nvPr/>
        </p:nvSpPr>
        <p:spPr>
          <a:xfrm>
            <a:off x="6847529" y="4747679"/>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30</a:t>
            </a:fld>
            <a:endParaRPr lang="zh-CN" altLang="en-US"/>
          </a:p>
        </p:txBody>
      </p:sp>
    </p:spTree>
    <p:custDataLst>
      <p:tags r:id="rId1"/>
    </p:custDataLst>
    <p:extLst>
      <p:ext uri="{BB962C8B-B14F-4D97-AF65-F5344CB8AC3E}">
        <p14:creationId xmlns:p14="http://schemas.microsoft.com/office/powerpoint/2010/main" val="3451881023"/>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7444222-34AF-4131-8211-DBF250901A33}"/>
              </a:ext>
            </a:extLst>
          </p:cNvPr>
          <p:cNvSpPr/>
          <p:nvPr/>
        </p:nvSpPr>
        <p:spPr>
          <a:xfrm>
            <a:off x="277937" y="3459890"/>
            <a:ext cx="8690572" cy="15417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89B0AC89-2972-49AB-8EEB-3BB8AAC8BC99}"/>
              </a:ext>
            </a:extLst>
          </p:cNvPr>
          <p:cNvSpPr/>
          <p:nvPr/>
        </p:nvSpPr>
        <p:spPr>
          <a:xfrm>
            <a:off x="277937" y="963197"/>
            <a:ext cx="8690572" cy="211084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4" name="矩形 3"/>
          <p:cNvSpPr/>
          <p:nvPr/>
        </p:nvSpPr>
        <p:spPr>
          <a:xfrm>
            <a:off x="3397250" y="200660"/>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6" name="TextBox 25"/>
          <p:cNvSpPr txBox="1"/>
          <p:nvPr/>
        </p:nvSpPr>
        <p:spPr>
          <a:xfrm>
            <a:off x="7132504" y="170770"/>
            <a:ext cx="1722844" cy="400110"/>
          </a:xfrm>
          <a:prstGeom prst="rect">
            <a:avLst/>
          </a:prstGeom>
          <a:noFill/>
        </p:spPr>
        <p:txBody>
          <a:bodyPr wrap="none" rtlCol="0">
            <a:spAutoFit/>
          </a:bodyPr>
          <a:lstStyle/>
          <a:p>
            <a:pPr algn="r" eaLnBrk="1" hangingPunct="1">
              <a:lnSpc>
                <a:spcPct val="100000"/>
              </a:lnSpc>
              <a:buClrTx/>
              <a:buSzTx/>
              <a:buFontTx/>
              <a:buNone/>
            </a:pP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Performance</a:t>
            </a:r>
          </a:p>
        </p:txBody>
      </p:sp>
      <p:sp>
        <p:nvSpPr>
          <p:cNvPr id="3" name="TextBox 25"/>
          <p:cNvSpPr txBox="1"/>
          <p:nvPr/>
        </p:nvSpPr>
        <p:spPr>
          <a:xfrm>
            <a:off x="593998" y="149180"/>
            <a:ext cx="1795684" cy="461665"/>
          </a:xfrm>
          <a:prstGeom prst="rect">
            <a:avLst/>
          </a:prstGeom>
          <a:noFill/>
        </p:spPr>
        <p:txBody>
          <a:bodyPr wrap="none" rtlCol="0">
            <a:spAutoFit/>
          </a:bodyPr>
          <a:lstStyle/>
          <a:p>
            <a:pPr algn="l" eaLnBrk="1" hangingPunct="1">
              <a:lnSpc>
                <a:spcPct val="100000"/>
              </a:lnSpc>
              <a:buClrTx/>
              <a:buSzTx/>
              <a:buFontTx/>
              <a:buNone/>
            </a:pPr>
            <a:r>
              <a:rPr lang="en-US" altLang="zh-CN" sz="2400">
                <a:latin typeface="Microsoft JhengHei" panose="020B0604030504040204" pitchFamily="34" charset="-120"/>
                <a:ea typeface="Microsoft JhengHei" panose="020B0604030504040204" pitchFamily="34" charset="-120"/>
                <a:cs typeface="Calibri Light" panose="020F0302020204030204" pitchFamily="34" charset="0"/>
                <a:sym typeface="+mn-ea"/>
              </a:rPr>
              <a:t>Conclusion</a:t>
            </a:r>
          </a:p>
        </p:txBody>
      </p:sp>
      <p:sp>
        <p:nvSpPr>
          <p:cNvPr id="24" name="Shape 6247">
            <a:extLst>
              <a:ext uri="{FF2B5EF4-FFF2-40B4-BE49-F238E27FC236}">
                <a16:creationId xmlns:a16="http://schemas.microsoft.com/office/drawing/2014/main" id="{09DE9714-B6E0-45D5-B6F1-D87A80327C16}"/>
              </a:ext>
            </a:extLst>
          </p:cNvPr>
          <p:cNvSpPr/>
          <p:nvPr/>
        </p:nvSpPr>
        <p:spPr>
          <a:xfrm>
            <a:off x="74737" y="693453"/>
            <a:ext cx="4395663" cy="565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80" y="0"/>
                </a:lnTo>
                <a:lnTo>
                  <a:pt x="21600" y="10800"/>
                </a:lnTo>
                <a:lnTo>
                  <a:pt x="17280" y="21600"/>
                </a:lnTo>
                <a:lnTo>
                  <a:pt x="0" y="21600"/>
                </a:lnTo>
                <a:lnTo>
                  <a:pt x="0" y="0"/>
                </a:lnTo>
                <a:close/>
              </a:path>
            </a:pathLst>
          </a:custGeom>
          <a:solidFill>
            <a:srgbClr val="00338D"/>
          </a:solidFill>
          <a:ln w="12700" cap="flat">
            <a:noFill/>
            <a:miter lim="400000"/>
          </a:ln>
          <a:effectLst/>
        </p:spPr>
        <p:txBody>
          <a:bodyPr wrap="square" lIns="17144" tIns="17144" rIns="17144" bIns="17144" numCol="1" anchor="ctr">
            <a:noAutofit/>
          </a:bodyPr>
          <a:lstStyle/>
          <a:p>
            <a:pPr lvl="0" defTabSz="1133434">
              <a:lnSpc>
                <a:spcPct val="90000"/>
              </a:lnSpc>
              <a:spcBef>
                <a:spcPts val="984"/>
              </a:spcBef>
              <a:defRPr>
                <a:solidFill>
                  <a:srgbClr val="FFFFFF"/>
                </a:solidFill>
                <a:latin typeface="Calibri"/>
                <a:ea typeface="Calibri"/>
                <a:cs typeface="Calibri"/>
                <a:sym typeface="Calibri"/>
              </a:defRPr>
            </a:pPr>
            <a:r>
              <a:rPr lang="en-US" sz="2000" kern="0">
                <a:solidFill>
                  <a:srgbClr val="FFFFFF"/>
                </a:solidFill>
                <a:latin typeface="Microsoft JhengHei" panose="020B0604030504040204" pitchFamily="34" charset="-120"/>
                <a:ea typeface="Microsoft JhengHei" panose="020B0604030504040204" pitchFamily="34" charset="-120"/>
                <a:cs typeface="Calibri"/>
                <a:sym typeface="Calibri"/>
              </a:rPr>
              <a:t>   </a:t>
            </a:r>
            <a:r>
              <a:rPr lang="en-US" altLang="zh-CN" sz="2000" kern="0">
                <a:solidFill>
                  <a:srgbClr val="FFFFFF"/>
                </a:solidFill>
                <a:latin typeface="Microsoft JhengHei" panose="020B0604030504040204" pitchFamily="34" charset="-120"/>
                <a:ea typeface="Microsoft JhengHei" panose="020B0604030504040204" pitchFamily="34" charset="-120"/>
                <a:cs typeface="Calibri"/>
                <a:sym typeface="Calibri"/>
              </a:rPr>
              <a:t>M</a:t>
            </a:r>
            <a:r>
              <a:rPr lang="en-US" sz="2000" kern="0">
                <a:solidFill>
                  <a:srgbClr val="FFFFFF"/>
                </a:solidFill>
                <a:latin typeface="Microsoft JhengHei" panose="020B0604030504040204" pitchFamily="34" charset="-120"/>
                <a:ea typeface="Microsoft JhengHei" panose="020B0604030504040204" pitchFamily="34" charset="-120"/>
                <a:cs typeface="Calibri"/>
                <a:sym typeface="Calibri"/>
              </a:rPr>
              <a:t>ain innovation</a:t>
            </a:r>
            <a:endParaRPr kumimoji="0" sz="2000" b="0" i="0" u="none" strike="noStrike" kern="0" cap="none" spc="0" normalizeH="0" baseline="0" noProof="0">
              <a:ln>
                <a:noFill/>
              </a:ln>
              <a:solidFill>
                <a:srgbClr val="FFFFFF"/>
              </a:solidFill>
              <a:effectLst/>
              <a:uLnTx/>
              <a:uFillTx/>
              <a:latin typeface="Microsoft JhengHei" panose="020B0604030504040204" pitchFamily="34" charset="-120"/>
              <a:ea typeface="Microsoft JhengHei" panose="020B0604030504040204" pitchFamily="34" charset="-120"/>
              <a:cs typeface="Calibri"/>
              <a:sym typeface="Calibri"/>
            </a:endParaRPr>
          </a:p>
        </p:txBody>
      </p:sp>
      <p:sp>
        <p:nvSpPr>
          <p:cNvPr id="27" name="Shape 6247">
            <a:extLst>
              <a:ext uri="{FF2B5EF4-FFF2-40B4-BE49-F238E27FC236}">
                <a16:creationId xmlns:a16="http://schemas.microsoft.com/office/drawing/2014/main" id="{0296F224-CA09-4DDD-A06D-8739F8BF0AD4}"/>
              </a:ext>
            </a:extLst>
          </p:cNvPr>
          <p:cNvSpPr/>
          <p:nvPr/>
        </p:nvSpPr>
        <p:spPr>
          <a:xfrm>
            <a:off x="191850" y="3156648"/>
            <a:ext cx="4395663" cy="565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280" y="0"/>
                </a:lnTo>
                <a:lnTo>
                  <a:pt x="21600" y="10800"/>
                </a:lnTo>
                <a:lnTo>
                  <a:pt x="17280" y="21600"/>
                </a:lnTo>
                <a:lnTo>
                  <a:pt x="0" y="21600"/>
                </a:lnTo>
                <a:lnTo>
                  <a:pt x="0" y="0"/>
                </a:lnTo>
                <a:close/>
              </a:path>
            </a:pathLst>
          </a:custGeom>
          <a:solidFill>
            <a:srgbClr val="0091DA"/>
          </a:solidFill>
          <a:ln w="12700" cap="flat">
            <a:noFill/>
            <a:miter lim="400000"/>
          </a:ln>
          <a:effectLst/>
        </p:spPr>
        <p:txBody>
          <a:bodyPr wrap="square" lIns="17144" tIns="17144" rIns="17144" bIns="17144" numCol="1" anchor="ctr">
            <a:noAutofit/>
          </a:bodyPr>
          <a:lstStyle/>
          <a:p>
            <a:pPr marL="0" marR="0" lvl="0" indent="0" defTabSz="1133434" eaLnBrk="1" fontAlgn="auto" latinLnBrk="0" hangingPunct="1">
              <a:lnSpc>
                <a:spcPct val="90000"/>
              </a:lnSpc>
              <a:spcBef>
                <a:spcPts val="984"/>
              </a:spcBef>
              <a:spcAft>
                <a:spcPts val="0"/>
              </a:spcAft>
              <a:buClrTx/>
              <a:buSzTx/>
              <a:buFontTx/>
              <a:buNone/>
              <a:tabLst/>
              <a:defRPr>
                <a:solidFill>
                  <a:srgbClr val="FFFFFF"/>
                </a:solidFill>
                <a:latin typeface="Calibri"/>
                <a:ea typeface="Calibri"/>
                <a:cs typeface="Calibri"/>
                <a:sym typeface="Calibri"/>
              </a:defRPr>
            </a:pPr>
            <a:r>
              <a:rPr kumimoji="0" lang="en-US" sz="2000" b="0" i="0" u="none" strike="noStrike" kern="0" cap="none" spc="0" normalizeH="0" baseline="0" noProof="0">
                <a:ln>
                  <a:noFill/>
                </a:ln>
                <a:solidFill>
                  <a:srgbClr val="FFFFFF"/>
                </a:solidFill>
                <a:effectLst/>
                <a:uLnTx/>
                <a:uFillTx/>
                <a:latin typeface="Microsoft JhengHei" panose="020B0604030504040204" pitchFamily="34" charset="-120"/>
                <a:ea typeface="Microsoft JhengHei" panose="020B0604030504040204" pitchFamily="34" charset="-120"/>
                <a:cs typeface="Calibri"/>
                <a:sym typeface="Calibri"/>
              </a:rPr>
              <a:t>   Overall performance</a:t>
            </a:r>
            <a:endParaRPr kumimoji="0" sz="2000" b="0" i="0" u="none" strike="noStrike" kern="0" cap="none" spc="0" normalizeH="0" baseline="0" noProof="0">
              <a:ln>
                <a:noFill/>
              </a:ln>
              <a:solidFill>
                <a:srgbClr val="FFFFFF"/>
              </a:solidFill>
              <a:effectLst/>
              <a:uLnTx/>
              <a:uFillTx/>
              <a:latin typeface="Microsoft JhengHei" panose="020B0604030504040204" pitchFamily="34" charset="-120"/>
              <a:ea typeface="Microsoft JhengHei" panose="020B0604030504040204" pitchFamily="34" charset="-120"/>
              <a:cs typeface="Calibri"/>
              <a:sym typeface="Calibri"/>
            </a:endParaRPr>
          </a:p>
        </p:txBody>
      </p:sp>
      <p:sp>
        <p:nvSpPr>
          <p:cNvPr id="28" name="椭圆 24">
            <a:extLst>
              <a:ext uri="{FF2B5EF4-FFF2-40B4-BE49-F238E27FC236}">
                <a16:creationId xmlns:a16="http://schemas.microsoft.com/office/drawing/2014/main" id="{6FD19124-D387-4ACE-A532-CE0D7AC8BE63}"/>
              </a:ext>
            </a:extLst>
          </p:cNvPr>
          <p:cNvSpPr/>
          <p:nvPr/>
        </p:nvSpPr>
        <p:spPr>
          <a:xfrm flipH="1">
            <a:off x="450215" y="1467011"/>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
        <p:nvSpPr>
          <p:cNvPr id="29" name="文字方塊 28">
            <a:extLst>
              <a:ext uri="{FF2B5EF4-FFF2-40B4-BE49-F238E27FC236}">
                <a16:creationId xmlns:a16="http://schemas.microsoft.com/office/drawing/2014/main" id="{23D294EB-83C6-4CB8-A6FD-B3D2B2CB4563}"/>
              </a:ext>
            </a:extLst>
          </p:cNvPr>
          <p:cNvSpPr txBox="1"/>
          <p:nvPr/>
        </p:nvSpPr>
        <p:spPr>
          <a:xfrm>
            <a:off x="602726" y="1349047"/>
            <a:ext cx="6463436" cy="338554"/>
          </a:xfrm>
          <a:prstGeom prst="rect">
            <a:avLst/>
          </a:prstGeom>
          <a:noFill/>
        </p:spPr>
        <p:txBody>
          <a:bodyPr wrap="none" rtlCol="0">
            <a:spAutoFit/>
          </a:bodyPr>
          <a:lstStyle/>
          <a:p>
            <a:r>
              <a:rPr lang="en-US" altLang="zh-TW" sz="1600">
                <a:latin typeface="Microsoft JhengHei" panose="020B0604030504040204" pitchFamily="34" charset="-120"/>
                <a:ea typeface="Microsoft JhengHei" panose="020B0604030504040204" pitchFamily="34" charset="-120"/>
              </a:rPr>
              <a:t>Do the data preprocessing like clustering, boxplot, and bootstrap.</a:t>
            </a:r>
            <a:endParaRPr lang="zh-TW" altLang="en-US" sz="1600"/>
          </a:p>
        </p:txBody>
      </p:sp>
      <p:sp>
        <p:nvSpPr>
          <p:cNvPr id="30" name="椭圆 24">
            <a:extLst>
              <a:ext uri="{FF2B5EF4-FFF2-40B4-BE49-F238E27FC236}">
                <a16:creationId xmlns:a16="http://schemas.microsoft.com/office/drawing/2014/main" id="{272F7C47-AA7D-49AC-9791-62BA60C930FC}"/>
              </a:ext>
            </a:extLst>
          </p:cNvPr>
          <p:cNvSpPr/>
          <p:nvPr/>
        </p:nvSpPr>
        <p:spPr>
          <a:xfrm flipH="1">
            <a:off x="451308" y="1823642"/>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
        <p:nvSpPr>
          <p:cNvPr id="31" name="文字方塊 30">
            <a:extLst>
              <a:ext uri="{FF2B5EF4-FFF2-40B4-BE49-F238E27FC236}">
                <a16:creationId xmlns:a16="http://schemas.microsoft.com/office/drawing/2014/main" id="{E5F0A112-709B-4DCF-98FF-7C7F575594B1}"/>
              </a:ext>
            </a:extLst>
          </p:cNvPr>
          <p:cNvSpPr txBox="1"/>
          <p:nvPr/>
        </p:nvSpPr>
        <p:spPr>
          <a:xfrm>
            <a:off x="602726" y="1716178"/>
            <a:ext cx="6270306" cy="338554"/>
          </a:xfrm>
          <a:prstGeom prst="rect">
            <a:avLst/>
          </a:prstGeom>
          <a:noFill/>
        </p:spPr>
        <p:txBody>
          <a:bodyPr wrap="none" rtlCol="0">
            <a:spAutoFit/>
          </a:bodyPr>
          <a:lstStyle/>
          <a:p>
            <a:r>
              <a:rPr lang="en-US" altLang="zh-TW" sz="1600">
                <a:latin typeface="Microsoft JhengHei" panose="020B0604030504040204" pitchFamily="34" charset="-120"/>
                <a:ea typeface="Microsoft JhengHei" panose="020B0604030504040204" pitchFamily="34" charset="-120"/>
              </a:rPr>
              <a:t>Apart from experimental design, we try all the surrogate model.</a:t>
            </a:r>
            <a:endParaRPr lang="zh-TW" altLang="en-US" sz="1600">
              <a:latin typeface="Microsoft JhengHei" panose="020B0604030504040204" pitchFamily="34" charset="-120"/>
              <a:ea typeface="Microsoft JhengHei" panose="020B0604030504040204" pitchFamily="34" charset="-120"/>
            </a:endParaRPr>
          </a:p>
        </p:txBody>
      </p:sp>
      <p:sp>
        <p:nvSpPr>
          <p:cNvPr id="32" name="椭圆 24">
            <a:extLst>
              <a:ext uri="{FF2B5EF4-FFF2-40B4-BE49-F238E27FC236}">
                <a16:creationId xmlns:a16="http://schemas.microsoft.com/office/drawing/2014/main" id="{22B1BB21-9E16-4960-B8F0-613364969ABE}"/>
              </a:ext>
            </a:extLst>
          </p:cNvPr>
          <p:cNvSpPr/>
          <p:nvPr/>
        </p:nvSpPr>
        <p:spPr>
          <a:xfrm flipH="1">
            <a:off x="459954" y="2184532"/>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
        <p:nvSpPr>
          <p:cNvPr id="34" name="文字方塊 33">
            <a:extLst>
              <a:ext uri="{FF2B5EF4-FFF2-40B4-BE49-F238E27FC236}">
                <a16:creationId xmlns:a16="http://schemas.microsoft.com/office/drawing/2014/main" id="{E33F744C-78F6-4EBD-BF96-56248E127E14}"/>
              </a:ext>
            </a:extLst>
          </p:cNvPr>
          <p:cNvSpPr txBox="1"/>
          <p:nvPr/>
        </p:nvSpPr>
        <p:spPr>
          <a:xfrm>
            <a:off x="602726" y="2092633"/>
            <a:ext cx="4701865" cy="338554"/>
          </a:xfrm>
          <a:prstGeom prst="rect">
            <a:avLst/>
          </a:prstGeom>
          <a:noFill/>
        </p:spPr>
        <p:txBody>
          <a:bodyPr wrap="none" rtlCol="0">
            <a:spAutoFit/>
          </a:bodyPr>
          <a:lstStyle/>
          <a:p>
            <a:r>
              <a:rPr lang="en-US" altLang="zh-TW" sz="1600">
                <a:latin typeface="Microsoft JhengHei" panose="020B0604030504040204" pitchFamily="34" charset="-120"/>
                <a:ea typeface="Microsoft JhengHei" panose="020B0604030504040204" pitchFamily="34" charset="-120"/>
              </a:rPr>
              <a:t>Use metaheuristics to find the best parameters.</a:t>
            </a:r>
            <a:endParaRPr lang="zh-TW" altLang="en-US" sz="1600">
              <a:latin typeface="Microsoft JhengHei" panose="020B0604030504040204" pitchFamily="34" charset="-120"/>
              <a:ea typeface="Microsoft JhengHei" panose="020B0604030504040204" pitchFamily="34" charset="-120"/>
            </a:endParaRPr>
          </a:p>
        </p:txBody>
      </p:sp>
      <p:sp>
        <p:nvSpPr>
          <p:cNvPr id="35" name="椭圆 24">
            <a:extLst>
              <a:ext uri="{FF2B5EF4-FFF2-40B4-BE49-F238E27FC236}">
                <a16:creationId xmlns:a16="http://schemas.microsoft.com/office/drawing/2014/main" id="{03CB6BC4-EF19-4F70-920E-2617F0566BD2}"/>
              </a:ext>
            </a:extLst>
          </p:cNvPr>
          <p:cNvSpPr/>
          <p:nvPr/>
        </p:nvSpPr>
        <p:spPr>
          <a:xfrm flipH="1">
            <a:off x="470951" y="2567472"/>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
        <p:nvSpPr>
          <p:cNvPr id="36" name="文字方塊 35">
            <a:extLst>
              <a:ext uri="{FF2B5EF4-FFF2-40B4-BE49-F238E27FC236}">
                <a16:creationId xmlns:a16="http://schemas.microsoft.com/office/drawing/2014/main" id="{1F32C79D-6941-4165-919B-AFCC691B6A70}"/>
              </a:ext>
            </a:extLst>
          </p:cNvPr>
          <p:cNvSpPr txBox="1"/>
          <p:nvPr/>
        </p:nvSpPr>
        <p:spPr>
          <a:xfrm>
            <a:off x="602726" y="2496666"/>
            <a:ext cx="5067541" cy="338554"/>
          </a:xfrm>
          <a:prstGeom prst="rect">
            <a:avLst/>
          </a:prstGeom>
          <a:noFill/>
        </p:spPr>
        <p:txBody>
          <a:bodyPr wrap="none" rtlCol="0">
            <a:spAutoFit/>
          </a:bodyPr>
          <a:lstStyle/>
          <a:p>
            <a:r>
              <a:rPr lang="en-US" altLang="zh-TW" sz="1600">
                <a:latin typeface="Microsoft JhengHei" panose="020B0604030504040204" pitchFamily="34" charset="-120"/>
                <a:ea typeface="Microsoft JhengHei" panose="020B0604030504040204" pitchFamily="34" charset="-120"/>
              </a:rPr>
              <a:t>Update the simulation points to modify our model. </a:t>
            </a:r>
            <a:endParaRPr lang="zh-TW" altLang="en-US" sz="1600">
              <a:latin typeface="Microsoft JhengHei" panose="020B0604030504040204" pitchFamily="34" charset="-120"/>
              <a:ea typeface="Microsoft JhengHei" panose="020B0604030504040204" pitchFamily="34" charset="-120"/>
            </a:endParaRPr>
          </a:p>
        </p:txBody>
      </p:sp>
      <p:sp>
        <p:nvSpPr>
          <p:cNvPr id="38" name="椭圆 24">
            <a:extLst>
              <a:ext uri="{FF2B5EF4-FFF2-40B4-BE49-F238E27FC236}">
                <a16:creationId xmlns:a16="http://schemas.microsoft.com/office/drawing/2014/main" id="{5C5EDECA-D65D-4B40-90E3-11D065C0595D}"/>
              </a:ext>
            </a:extLst>
          </p:cNvPr>
          <p:cNvSpPr/>
          <p:nvPr/>
        </p:nvSpPr>
        <p:spPr>
          <a:xfrm flipH="1">
            <a:off x="450214" y="3901891"/>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
        <p:nvSpPr>
          <p:cNvPr id="39" name="文字方塊 38">
            <a:extLst>
              <a:ext uri="{FF2B5EF4-FFF2-40B4-BE49-F238E27FC236}">
                <a16:creationId xmlns:a16="http://schemas.microsoft.com/office/drawing/2014/main" id="{03E61DB6-847E-49BF-9AD7-EB6DFF75C9A8}"/>
              </a:ext>
            </a:extLst>
          </p:cNvPr>
          <p:cNvSpPr txBox="1"/>
          <p:nvPr/>
        </p:nvSpPr>
        <p:spPr>
          <a:xfrm>
            <a:off x="602726" y="3807150"/>
            <a:ext cx="7125027" cy="338554"/>
          </a:xfrm>
          <a:prstGeom prst="rect">
            <a:avLst/>
          </a:prstGeom>
          <a:noFill/>
        </p:spPr>
        <p:txBody>
          <a:bodyPr wrap="none" rtlCol="0" anchor="t">
            <a:spAutoFit/>
          </a:bodyPr>
          <a:lstStyle/>
          <a:p>
            <a:r>
              <a:rPr lang="en-US" altLang="zh-TW" sz="1600">
                <a:latin typeface="Microsoft JhengHei"/>
                <a:ea typeface="Microsoft JhengHei"/>
              </a:rPr>
              <a:t>GA obtains optimal fitting error around 3.7 % and final error within 15%. </a:t>
            </a:r>
            <a:endParaRPr lang="zh-TW" altLang="en-US" sz="1600">
              <a:latin typeface="Microsoft JhengHei"/>
              <a:ea typeface="Microsoft JhengHei"/>
            </a:endParaRPr>
          </a:p>
        </p:txBody>
      </p:sp>
      <p:sp>
        <p:nvSpPr>
          <p:cNvPr id="20" name="椭圆 24">
            <a:extLst>
              <a:ext uri="{FF2B5EF4-FFF2-40B4-BE49-F238E27FC236}">
                <a16:creationId xmlns:a16="http://schemas.microsoft.com/office/drawing/2014/main" id="{88E26615-EC74-407D-BD58-FECB4D798F44}"/>
              </a:ext>
            </a:extLst>
          </p:cNvPr>
          <p:cNvSpPr/>
          <p:nvPr/>
        </p:nvSpPr>
        <p:spPr>
          <a:xfrm flipH="1">
            <a:off x="450214" y="4322904"/>
            <a:ext cx="123627" cy="123627"/>
          </a:xfrm>
          <a:prstGeom prst="ellipse">
            <a:avLst/>
          </a:prstGeom>
          <a:solidFill>
            <a:schemeClr val="bg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a typeface="Microsoft JhengHei" panose="020B0604030504040204" pitchFamily="34" charset="-120"/>
              <a:cs typeface="Calibri Light" panose="020F0302020204030204" pitchFamily="34" charset="0"/>
            </a:endParaRPr>
          </a:p>
        </p:txBody>
      </p:sp>
      <p:sp>
        <p:nvSpPr>
          <p:cNvPr id="21" name="灯片编号占位符 1">
            <a:extLst>
              <a:ext uri="{FF2B5EF4-FFF2-40B4-BE49-F238E27FC236}">
                <a16:creationId xmlns:a16="http://schemas.microsoft.com/office/drawing/2014/main" id="{3816E67C-B910-4FAF-B85A-6129BA9CE3CD}"/>
              </a:ext>
            </a:extLst>
          </p:cNvPr>
          <p:cNvSpPr txBox="1">
            <a:spLocks/>
          </p:cNvSpPr>
          <p:nvPr/>
        </p:nvSpPr>
        <p:spPr>
          <a:xfrm>
            <a:off x="6847529" y="4747679"/>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31</a:t>
            </a:fld>
            <a:endParaRPr lang="zh-CN" altLang="en-US"/>
          </a:p>
        </p:txBody>
      </p:sp>
      <p:sp>
        <p:nvSpPr>
          <p:cNvPr id="22" name="文字方塊 21">
            <a:extLst>
              <a:ext uri="{FF2B5EF4-FFF2-40B4-BE49-F238E27FC236}">
                <a16:creationId xmlns:a16="http://schemas.microsoft.com/office/drawing/2014/main" id="{0D19C6FD-7C14-4D41-873A-F708A3C59463}"/>
              </a:ext>
            </a:extLst>
          </p:cNvPr>
          <p:cNvSpPr txBox="1"/>
          <p:nvPr/>
        </p:nvSpPr>
        <p:spPr>
          <a:xfrm>
            <a:off x="602726" y="4227688"/>
            <a:ext cx="7817589" cy="584775"/>
          </a:xfrm>
          <a:prstGeom prst="rect">
            <a:avLst/>
          </a:prstGeom>
          <a:noFill/>
        </p:spPr>
        <p:txBody>
          <a:bodyPr wrap="none" rtlCol="0" anchor="t">
            <a:spAutoFit/>
          </a:bodyPr>
          <a:lstStyle/>
          <a:p>
            <a:r>
              <a:rPr lang="en-US" altLang="zh-TW" sz="1600">
                <a:latin typeface="Microsoft JhengHei"/>
                <a:ea typeface="Microsoft JhengHei"/>
              </a:rPr>
              <a:t>Although the predicted error of PSO is 21.41%, it is still better than the historical </a:t>
            </a:r>
          </a:p>
          <a:p>
            <a:r>
              <a:rPr lang="en-US" altLang="zh-TW" sz="1600">
                <a:latin typeface="Microsoft JhengHei" panose="020B0604030504040204" pitchFamily="34" charset="-120"/>
                <a:ea typeface="Microsoft JhengHei" panose="020B0604030504040204" pitchFamily="34" charset="-120"/>
              </a:rPr>
              <a:t>simulation result.   </a:t>
            </a:r>
          </a:p>
        </p:txBody>
      </p:sp>
    </p:spTree>
    <p:custDataLst>
      <p:tags r:id="rId1"/>
    </p:custDataLst>
    <p:extLst>
      <p:ext uri="{BB962C8B-B14F-4D97-AF65-F5344CB8AC3E}">
        <p14:creationId xmlns:p14="http://schemas.microsoft.com/office/powerpoint/2010/main" val="2951428375"/>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直角三角形 346"/>
          <p:cNvSpPr/>
          <p:nvPr/>
        </p:nvSpPr>
        <p:spPr>
          <a:xfrm rot="16200000">
            <a:off x="6427481" y="2409082"/>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12" name="直角三角形 11"/>
          <p:cNvSpPr/>
          <p:nvPr/>
        </p:nvSpPr>
        <p:spPr>
          <a:xfrm rot="5400000">
            <a:off x="-28260" y="0"/>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grpSp>
        <p:nvGrpSpPr>
          <p:cNvPr id="5" name="组合 4"/>
          <p:cNvGrpSpPr/>
          <p:nvPr/>
        </p:nvGrpSpPr>
        <p:grpSpPr>
          <a:xfrm>
            <a:off x="134620" y="589280"/>
            <a:ext cx="8831580" cy="3967480"/>
            <a:chOff x="5356" y="2003"/>
            <a:chExt cx="13908" cy="6248"/>
          </a:xfrm>
        </p:grpSpPr>
        <p:pic>
          <p:nvPicPr>
            <p:cNvPr id="6" name="图片 5"/>
            <p:cNvPicPr>
              <a:picLocks noChangeAspect="1"/>
            </p:cNvPicPr>
            <p:nvPr/>
          </p:nvPicPr>
          <p:blipFill>
            <a:blip r:embed="rId3"/>
            <a:srcRect t="15694" b="16755"/>
            <a:stretch>
              <a:fillRect/>
            </a:stretch>
          </p:blipFill>
          <p:spPr>
            <a:xfrm>
              <a:off x="5403" y="2025"/>
              <a:ext cx="13861" cy="6226"/>
            </a:xfrm>
            <a:prstGeom prst="rect">
              <a:avLst/>
            </a:prstGeom>
          </p:spPr>
        </p:pic>
        <p:sp>
          <p:nvSpPr>
            <p:cNvPr id="7" name="矩形 6"/>
            <p:cNvSpPr/>
            <p:nvPr/>
          </p:nvSpPr>
          <p:spPr>
            <a:xfrm>
              <a:off x="5356" y="2003"/>
              <a:ext cx="13908" cy="6248"/>
            </a:xfrm>
            <a:prstGeom prst="rect">
              <a:avLst/>
            </a:prstGeom>
            <a:solidFill>
              <a:schemeClr val="bg1">
                <a:alpha val="80000"/>
              </a:schemeClr>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grpSp>
      <p:sp>
        <p:nvSpPr>
          <p:cNvPr id="3" name="文本框 2"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590045" y="1747361"/>
            <a:ext cx="5970270" cy="1323439"/>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en-US" altLang="zh-CN" sz="4000" b="1">
                <a:solidFill>
                  <a:schemeClr val="tx1"/>
                </a:solidFill>
                <a:latin typeface="Microsoft JhengHei" panose="020B0604030504040204" pitchFamily="34" charset="-120"/>
                <a:ea typeface="Microsoft JhengHei" panose="020B0604030504040204" pitchFamily="34" charset="-120"/>
                <a:cs typeface="Calibri Light" panose="020F0302020204030204" pitchFamily="34" charset="0"/>
                <a:sym typeface="Calibri" panose="020F0502020204030204" pitchFamily="34" charset="0"/>
              </a:rPr>
              <a:t>Thank you for listening</a:t>
            </a:r>
          </a:p>
          <a:p>
            <a:pPr algn="ctr" defTabSz="514350" fontAlgn="base">
              <a:spcBef>
                <a:spcPct val="0"/>
              </a:spcBef>
              <a:spcAft>
                <a:spcPct val="0"/>
              </a:spcAft>
              <a:tabLst>
                <a:tab pos="2149475" algn="l"/>
              </a:tabLst>
            </a:pPr>
            <a:r>
              <a:rPr lang="en-US" altLang="zh-CN" sz="4000" b="1">
                <a:latin typeface="Microsoft JhengHei" panose="020B0604030504040204" pitchFamily="34" charset="-120"/>
                <a:ea typeface="Microsoft JhengHei" panose="020B0604030504040204" pitchFamily="34" charset="-120"/>
                <a:cs typeface="Calibri Light" panose="020F0302020204030204" pitchFamily="34" charset="0"/>
                <a:sym typeface="Calibri" panose="020F0502020204030204" pitchFamily="34" charset="0"/>
              </a:rPr>
              <a:t>Q &amp; A</a:t>
            </a:r>
            <a:endParaRPr lang="zh-CN" altLang="en-US" sz="4000" b="1">
              <a:solidFill>
                <a:schemeClr val="tx1"/>
              </a:solidFill>
              <a:latin typeface="Microsoft JhengHei" panose="020B0604030504040204" pitchFamily="34" charset="-120"/>
              <a:ea typeface="Microsoft JhengHei" panose="020B0604030504040204" pitchFamily="34" charset="-120"/>
              <a:cs typeface="Calibri Light" panose="020F0302020204030204" pitchFamily="34" charset="0"/>
              <a:sym typeface="Calibri" panose="020F0502020204030204" pitchFamily="34" charset="0"/>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群組 34"/>
          <p:cNvGrpSpPr/>
          <p:nvPr/>
        </p:nvGrpSpPr>
        <p:grpSpPr>
          <a:xfrm>
            <a:off x="125023" y="1290289"/>
            <a:ext cx="4516574" cy="3335726"/>
            <a:chOff x="1749658" y="499314"/>
            <a:chExt cx="5793274" cy="4278636"/>
          </a:xfrm>
        </p:grpSpPr>
        <p:grpSp>
          <p:nvGrpSpPr>
            <p:cNvPr id="3" name="8768cf25-5936-42fe-b7a0-85adf799d294" descr="2QgAAB+LCAAAAAAABADdVMFSwjAQ/Zeot+qUYHHoDVAcDooDjB4cDqFdaLANTJs6OEz/3aRNSoCKeEOml3bzNvve7vat0SX/WgJy0TAiMb+nZBaTqMchQhbq+chlaRhaqE2ZT9nsMV6kywS57+syzTx5ozx4JWEKMpdRTklYfLp7eA17ooxGaaRg9o0tQmRlhGp2EaS+H4IJ6zEO8WdZoSZj+fuQx6JAdxFHhIuCazu7QuoIuY5zY2cy2YeVSLLQqKCl+Sh6sgGVOuWBlNny52nCI2B8k/RCROtAsKrQu5+3QZd08G4/rpsVHcF3dq5B3TwMyBKexVWSr+qADNXQuFS3xVYUFi9bujPrR8IjWP1RoswwxVXN4yB9eYHJXlGo4j2uYF6uYmcRLuLfV1HD9s770yn1YBRABBozooy3mC9I+3oP2zGdBZxBkqhAfzIHjxtpblOi0iQQd150u86D02lhpOXZWdU+6oLH7uMO/pg55SnmoITeBHjL80SbFfNCUB7f06npH7GJqrlt4n2Yg9WktyZbBA9P9tRNpm6aDD5jk8H/2mTwyZjMADY/nYUGs4nYNew0GreN+pZ3tPOn9I5aVrVm5+Qd2PQOfLR3jLNvot+UKtkIAAA=">
              <a:extLst>
                <a:ext uri="{FF2B5EF4-FFF2-40B4-BE49-F238E27FC236}">
                  <a16:creationId xmlns:a16="http://schemas.microsoft.com/office/drawing/2014/main" id="{C1B6FA8F-282B-4B17-9BDA-CEF3F93A88FB}"/>
                </a:ext>
              </a:extLst>
            </p:cNvPr>
            <p:cNvGrpSpPr>
              <a:grpSpLocks noChangeAspect="1"/>
            </p:cNvGrpSpPr>
            <p:nvPr/>
          </p:nvGrpSpPr>
          <p:grpSpPr>
            <a:xfrm>
              <a:off x="1749658" y="499314"/>
              <a:ext cx="5793274" cy="4278636"/>
              <a:chOff x="3329566" y="1364247"/>
              <a:chExt cx="5793274" cy="4278636"/>
            </a:xfrm>
          </p:grpSpPr>
          <p:sp>
            <p:nvSpPr>
              <p:cNvPr id="4" name="ValueShape2">
                <a:extLst>
                  <a:ext uri="{FF2B5EF4-FFF2-40B4-BE49-F238E27FC236}">
                    <a16:creationId xmlns:a16="http://schemas.microsoft.com/office/drawing/2014/main" id="{1902534C-538F-4490-A41B-1BC31CB843F3}"/>
                  </a:ext>
                </a:extLst>
              </p:cNvPr>
              <p:cNvSpPr/>
              <p:nvPr/>
            </p:nvSpPr>
            <p:spPr bwMode="auto">
              <a:xfrm flipH="1">
                <a:off x="4070775" y="1556429"/>
                <a:ext cx="4086454" cy="4086454"/>
              </a:xfrm>
              <a:prstGeom prst="pie">
                <a:avLst>
                  <a:gd name="adj1" fmla="val 16157879"/>
                  <a:gd name="adj2" fmla="val 10834095"/>
                </a:avLst>
              </a:prstGeom>
              <a:solidFill>
                <a:srgbClr val="BFBFBF"/>
              </a:solidFill>
              <a:ln w="19050">
                <a:noFill/>
                <a:round/>
                <a:headEnd/>
                <a:tailEnd/>
              </a:ln>
            </p:spPr>
            <p:txBody>
              <a:bodyPr vert="horz" wrap="none" lIns="91440" tIns="45720" rIns="91440" bIns="45720" numCol="1" rtlCol="0" anchor="ctr" anchorCtr="1" compatLnSpc="1">
                <a:prstTxWarp prst="textNoShape">
                  <a:avLst/>
                </a:prstTxWarp>
              </a:bodyPr>
              <a:lstStyle/>
              <a:p>
                <a:pPr algn="ctr"/>
                <a:endParaRPr lang="zh-CN" altLang="en-US" sz="1100" b="1">
                  <a:solidFill>
                    <a:schemeClr val="tx1">
                      <a:lumMod val="75000"/>
                      <a:lumOff val="25000"/>
                    </a:schemeClr>
                  </a:solidFill>
                </a:endParaRPr>
              </a:p>
            </p:txBody>
          </p:sp>
          <p:sp>
            <p:nvSpPr>
              <p:cNvPr id="5" name="ValueShape1">
                <a:extLst>
                  <a:ext uri="{FF2B5EF4-FFF2-40B4-BE49-F238E27FC236}">
                    <a16:creationId xmlns:a16="http://schemas.microsoft.com/office/drawing/2014/main" id="{E2866CED-71D5-4AF9-886E-ACF6284C5C94}"/>
                  </a:ext>
                </a:extLst>
              </p:cNvPr>
              <p:cNvSpPr/>
              <p:nvPr/>
            </p:nvSpPr>
            <p:spPr bwMode="auto">
              <a:xfrm>
                <a:off x="4277798" y="1736812"/>
                <a:ext cx="3690410" cy="3690410"/>
              </a:xfrm>
              <a:prstGeom prst="pie">
                <a:avLst>
                  <a:gd name="adj1" fmla="val 16200000"/>
                  <a:gd name="adj2" fmla="val 5239"/>
                </a:avLst>
              </a:prstGeom>
              <a:solidFill>
                <a:schemeClr val="accent5"/>
              </a:solidFill>
              <a:ln w="19050">
                <a:noFill/>
                <a:round/>
                <a:headEnd/>
                <a:tailEnd/>
              </a:ln>
            </p:spPr>
            <p:txBody>
              <a:bodyPr vert="horz" wrap="none" lIns="91440" tIns="45720" rIns="91440" bIns="45720" numCol="1" rtlCol="0" anchor="ctr" anchorCtr="1" compatLnSpc="1">
                <a:prstTxWarp prst="textNoShape">
                  <a:avLst/>
                </a:prstTxWarp>
              </a:bodyPr>
              <a:lstStyle/>
              <a:p>
                <a:pPr algn="ctr"/>
                <a:endParaRPr lang="zh-CN" altLang="en-US" sz="1100" b="1">
                  <a:solidFill>
                    <a:schemeClr val="tx1">
                      <a:lumMod val="75000"/>
                      <a:lumOff val="25000"/>
                    </a:schemeClr>
                  </a:solidFill>
                </a:endParaRPr>
              </a:p>
            </p:txBody>
          </p:sp>
          <p:sp>
            <p:nvSpPr>
              <p:cNvPr id="6" name="ExtraShape">
                <a:extLst>
                  <a:ext uri="{FF2B5EF4-FFF2-40B4-BE49-F238E27FC236}">
                    <a16:creationId xmlns:a16="http://schemas.microsoft.com/office/drawing/2014/main" id="{C538047D-6108-4FF0-8421-1B20D33FE23C}"/>
                  </a:ext>
                </a:extLst>
              </p:cNvPr>
              <p:cNvSpPr/>
              <p:nvPr/>
            </p:nvSpPr>
            <p:spPr bwMode="auto">
              <a:xfrm>
                <a:off x="4646839" y="2096489"/>
                <a:ext cx="2952328" cy="2952328"/>
              </a:xfrm>
              <a:prstGeom prst="ellipse">
                <a:avLst/>
              </a:prstGeom>
              <a:solidFill>
                <a:schemeClr val="bg1"/>
              </a:solidFill>
              <a:ln w="19050">
                <a:noFill/>
                <a:round/>
                <a:headEnd/>
                <a:tailEnd/>
              </a:ln>
              <a:effectLst>
                <a:outerShdw blurRad="215900" dir="2700000" algn="tl" rotWithShape="0">
                  <a:prstClr val="black">
                    <a:alpha val="12000"/>
                  </a:prstClr>
                </a:outerShdw>
              </a:effectLst>
            </p:spPr>
            <p:txBody>
              <a:bodyPr vert="horz" wrap="none" lIns="91440" tIns="45720" rIns="91440" bIns="45720" numCol="1" rtlCol="0" anchor="ctr" anchorCtr="1" compatLnSpc="1">
                <a:prstTxWarp prst="textNoShape">
                  <a:avLst/>
                </a:prstTxWarp>
              </a:bodyPr>
              <a:lstStyle/>
              <a:p>
                <a:pPr algn="ctr"/>
                <a:endParaRPr lang="zh-CN" altLang="en-US" sz="1100" b="1">
                  <a:solidFill>
                    <a:schemeClr val="tx1">
                      <a:lumMod val="75000"/>
                      <a:lumOff val="25000"/>
                    </a:schemeClr>
                  </a:solidFill>
                </a:endParaRPr>
              </a:p>
            </p:txBody>
          </p:sp>
          <p:sp>
            <p:nvSpPr>
              <p:cNvPr id="7" name="CustomText2">
                <a:extLst>
                  <a:ext uri="{FF2B5EF4-FFF2-40B4-BE49-F238E27FC236}">
                    <a16:creationId xmlns:a16="http://schemas.microsoft.com/office/drawing/2014/main" id="{0D019C7B-B70A-4E85-A02E-548577FD1153}"/>
                  </a:ext>
                </a:extLst>
              </p:cNvPr>
              <p:cNvSpPr/>
              <p:nvPr/>
            </p:nvSpPr>
            <p:spPr>
              <a:xfrm>
                <a:off x="5117662" y="4090010"/>
                <a:ext cx="1986450" cy="520530"/>
              </a:xfrm>
              <a:prstGeom prst="rect">
                <a:avLst/>
              </a:prstGeom>
              <a:noFill/>
            </p:spPr>
            <p:txBody>
              <a:bodyPr wrap="none" lIns="90000" tIns="46800" rIns="90000" bIns="46800" anchor="ctr">
                <a:noAutofit/>
              </a:bodyPr>
              <a:lstStyle/>
              <a:p>
                <a:pPr marL="0" marR="0" lvl="0" indent="0" algn="ctr" defTabSz="914400" rtl="0" eaLnBrk="1" fontAlgn="auto" latinLnBrk="0" hangingPunct="1">
                  <a:spcBef>
                    <a:spcPts val="0"/>
                  </a:spcBef>
                  <a:spcAft>
                    <a:spcPts val="0"/>
                  </a:spcAft>
                  <a:buClrTx/>
                  <a:buSzTx/>
                  <a:buFontTx/>
                  <a:buNone/>
                  <a:tabLst/>
                  <a:defRPr/>
                </a:pPr>
                <a:r>
                  <a:rPr kumimoji="0" lang="en-US" altLang="zh-CN" sz="2800" b="1" i="0" u="none" strike="noStrike" kern="1200" cap="none" spc="0" normalizeH="0" baseline="0" noProof="0">
                    <a:ln>
                      <a:noFill/>
                    </a:ln>
                    <a:solidFill>
                      <a:srgbClr val="405180"/>
                    </a:solidFill>
                    <a:effectLst/>
                    <a:uLnTx/>
                    <a:uFillTx/>
                  </a:rPr>
                  <a:t>Energy</a:t>
                </a:r>
              </a:p>
            </p:txBody>
          </p:sp>
          <p:sp>
            <p:nvSpPr>
              <p:cNvPr id="9" name="ValueBack1">
                <a:extLst>
                  <a:ext uri="{FF2B5EF4-FFF2-40B4-BE49-F238E27FC236}">
                    <a16:creationId xmlns:a16="http://schemas.microsoft.com/office/drawing/2014/main" id="{ADC3917B-9CD4-415C-A9B6-E39708AC06BE}"/>
                  </a:ext>
                </a:extLst>
              </p:cNvPr>
              <p:cNvSpPr/>
              <p:nvPr/>
            </p:nvSpPr>
            <p:spPr bwMode="auto">
              <a:xfrm rot="3214692">
                <a:off x="3329566" y="4456982"/>
                <a:ext cx="962030" cy="962030"/>
              </a:xfrm>
              <a:prstGeom prst="teardrop">
                <a:avLst/>
              </a:prstGeom>
              <a:solidFill>
                <a:srgbClr val="BFBFBF"/>
              </a:solidFill>
              <a:ln w="19050">
                <a:noFill/>
                <a:round/>
                <a:headEnd/>
                <a:tailEnd/>
              </a:ln>
            </p:spPr>
            <p:txBody>
              <a:bodyPr vert="horz" wrap="none" lIns="91440" tIns="45720" rIns="91440" bIns="45720" numCol="1" rtlCol="0" anchor="ctr" anchorCtr="1" compatLnSpc="1">
                <a:prstTxWarp prst="textNoShape">
                  <a:avLst/>
                </a:prstTxWarp>
              </a:bodyPr>
              <a:lstStyle/>
              <a:p>
                <a:pPr algn="ctr"/>
                <a:endParaRPr lang="zh-CN" altLang="en-US" sz="1100" b="1">
                  <a:solidFill>
                    <a:schemeClr val="tx1">
                      <a:lumMod val="75000"/>
                      <a:lumOff val="25000"/>
                    </a:schemeClr>
                  </a:solidFill>
                </a:endParaRPr>
              </a:p>
            </p:txBody>
          </p:sp>
          <p:sp>
            <p:nvSpPr>
              <p:cNvPr id="10" name="ValueText1">
                <a:extLst>
                  <a:ext uri="{FF2B5EF4-FFF2-40B4-BE49-F238E27FC236}">
                    <a16:creationId xmlns:a16="http://schemas.microsoft.com/office/drawing/2014/main" id="{FD5BD61A-FFC3-4706-8364-F7F380297A2F}"/>
                  </a:ext>
                </a:extLst>
              </p:cNvPr>
              <p:cNvSpPr txBox="1"/>
              <p:nvPr/>
            </p:nvSpPr>
            <p:spPr>
              <a:xfrm>
                <a:off x="3531534" y="4713306"/>
                <a:ext cx="599179" cy="449382"/>
              </a:xfrm>
              <a:prstGeom prst="rect">
                <a:avLst/>
              </a:prstGeom>
            </p:spPr>
            <p:txBody>
              <a:bodyPr wrap="none" lIns="0" tIns="0" rIns="0" bIns="0" numCol="1">
                <a:prstTxWarp prst="textPlain">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a:solidFill>
                      <a:schemeClr val="bg1"/>
                    </a:solidFill>
                    <a:latin typeface="Microsoft JhengHei" panose="020B0604030504040204" pitchFamily="34" charset="-120"/>
                  </a:rPr>
                  <a:t>75%</a:t>
                </a:r>
                <a:endParaRPr lang="en-US" sz="1600">
                  <a:solidFill>
                    <a:schemeClr val="bg1"/>
                  </a:solidFill>
                  <a:latin typeface="Microsoft JhengHei" panose="020B0604030504040204" pitchFamily="34" charset="-120"/>
                </a:endParaRPr>
              </a:p>
            </p:txBody>
          </p:sp>
          <p:sp>
            <p:nvSpPr>
              <p:cNvPr id="11" name="ValueBack2">
                <a:extLst>
                  <a:ext uri="{FF2B5EF4-FFF2-40B4-BE49-F238E27FC236}">
                    <a16:creationId xmlns:a16="http://schemas.microsoft.com/office/drawing/2014/main" id="{96F1D00C-5B7E-488C-B0F1-4E64CFE4454F}"/>
                  </a:ext>
                </a:extLst>
              </p:cNvPr>
              <p:cNvSpPr/>
              <p:nvPr/>
            </p:nvSpPr>
            <p:spPr bwMode="auto">
              <a:xfrm rot="11945220">
                <a:off x="8078047" y="1945641"/>
                <a:ext cx="1044793" cy="1044793"/>
              </a:xfrm>
              <a:prstGeom prst="teardrop">
                <a:avLst/>
              </a:prstGeom>
              <a:solidFill>
                <a:srgbClr val="4472C4"/>
              </a:solidFill>
              <a:ln w="19050">
                <a:noFill/>
                <a:round/>
                <a:headEnd/>
                <a:tailEnd/>
              </a:ln>
            </p:spPr>
            <p:txBody>
              <a:bodyPr vert="horz" wrap="none" lIns="91440" tIns="45720" rIns="91440" bIns="45720" numCol="1" rtlCol="0" anchor="ctr" anchorCtr="1" compatLnSpc="1">
                <a:prstTxWarp prst="textNoShape">
                  <a:avLst/>
                </a:prstTxWarp>
              </a:bodyPr>
              <a:lstStyle/>
              <a:p>
                <a:pPr algn="ctr"/>
                <a:endParaRPr lang="zh-CN" altLang="en-US" sz="1100" b="1">
                  <a:solidFill>
                    <a:schemeClr val="tx1">
                      <a:lumMod val="75000"/>
                      <a:lumOff val="25000"/>
                    </a:schemeClr>
                  </a:solidFill>
                </a:endParaRPr>
              </a:p>
            </p:txBody>
          </p:sp>
          <p:sp>
            <p:nvSpPr>
              <p:cNvPr id="12" name="ValueText2">
                <a:extLst>
                  <a:ext uri="{FF2B5EF4-FFF2-40B4-BE49-F238E27FC236}">
                    <a16:creationId xmlns:a16="http://schemas.microsoft.com/office/drawing/2014/main" id="{0D1EDBFC-407A-4DAF-8ABE-D46AF7474A61}"/>
                  </a:ext>
                </a:extLst>
              </p:cNvPr>
              <p:cNvSpPr txBox="1"/>
              <p:nvPr/>
            </p:nvSpPr>
            <p:spPr>
              <a:xfrm>
                <a:off x="8203421" y="2242504"/>
                <a:ext cx="829580" cy="488042"/>
              </a:xfrm>
              <a:prstGeom prst="rect">
                <a:avLst/>
              </a:prstGeom>
            </p:spPr>
            <p:txBody>
              <a:bodyPr wrap="none" lIns="0" tIns="0" rIns="0" bIns="0" numCol="1">
                <a:prstTxWarp prst="textPlain">
                  <a:avLst/>
                </a:prstTxWarp>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1600">
                    <a:solidFill>
                      <a:schemeClr val="bg1"/>
                    </a:solidFill>
                    <a:latin typeface="Impact" panose="020B0806030902050204" pitchFamily="34" charset="0"/>
                  </a:rPr>
                  <a:t>25%</a:t>
                </a:r>
                <a:endParaRPr lang="en-US" sz="1600">
                  <a:solidFill>
                    <a:schemeClr val="bg1"/>
                  </a:solidFill>
                  <a:latin typeface="Impact" panose="020B0806030902050204" pitchFamily="34" charset="0"/>
                </a:endParaRPr>
              </a:p>
            </p:txBody>
          </p:sp>
          <p:sp>
            <p:nvSpPr>
              <p:cNvPr id="14" name="CustomText2">
                <a:extLst>
                  <a:ext uri="{FF2B5EF4-FFF2-40B4-BE49-F238E27FC236}">
                    <a16:creationId xmlns:a16="http://schemas.microsoft.com/office/drawing/2014/main" id="{0D019C7B-B70A-4E85-A02E-548577FD1153}"/>
                  </a:ext>
                </a:extLst>
              </p:cNvPr>
              <p:cNvSpPr/>
              <p:nvPr/>
            </p:nvSpPr>
            <p:spPr>
              <a:xfrm>
                <a:off x="6656128" y="1364247"/>
                <a:ext cx="1986450" cy="520530"/>
              </a:xfrm>
              <a:prstGeom prst="rect">
                <a:avLst/>
              </a:prstGeom>
              <a:noFill/>
            </p:spPr>
            <p:txBody>
              <a:bodyPr wrap="none" lIns="90000" tIns="46800" rIns="90000" bIns="46800" anchor="ctr">
                <a:noAutofit/>
              </a:bodyPr>
              <a:lstStyle/>
              <a:p>
                <a:pPr lvl="0" algn="ctr" defTabSz="914400">
                  <a:defRPr/>
                </a:pPr>
                <a:r>
                  <a:rPr lang="en-US" altLang="zh-TW" sz="2800">
                    <a:solidFill>
                      <a:srgbClr val="4472C3"/>
                    </a:solidFill>
                  </a:rPr>
                  <a:t>Renewable</a:t>
                </a:r>
                <a:endParaRPr kumimoji="0" lang="en-US" altLang="zh-CN" sz="2800" i="0" u="none" strike="noStrike" kern="1200" cap="none" spc="0" normalizeH="0" baseline="0" noProof="0">
                  <a:ln>
                    <a:noFill/>
                  </a:ln>
                  <a:solidFill>
                    <a:srgbClr val="4472C3"/>
                  </a:solidFill>
                  <a:effectLst/>
                  <a:uLnTx/>
                  <a:uFillTx/>
                </a:endParaRPr>
              </a:p>
            </p:txBody>
          </p:sp>
        </p:grpSp>
        <p:grpSp>
          <p:nvGrpSpPr>
            <p:cNvPr id="15" name="03ede29c-2b03-4b4d-b29d-df692b0d68f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641347" y="1732101"/>
              <a:ext cx="1779256" cy="1488448"/>
              <a:chOff x="3089275" y="912813"/>
              <a:chExt cx="6011863" cy="5029200"/>
            </a:xfrm>
          </p:grpSpPr>
          <p:sp>
            <p:nvSpPr>
              <p:cNvPr id="16" name="iṥļïďé">
                <a:extLst>
                  <a:ext uri="{FF2B5EF4-FFF2-40B4-BE49-F238E27FC236}">
                    <a16:creationId xmlns:a16="http://schemas.microsoft.com/office/drawing/2014/main" id="{E8773BF9-A7F3-4487-BB8C-765B16A06457}"/>
                  </a:ext>
                </a:extLst>
              </p:cNvPr>
              <p:cNvSpPr/>
              <p:nvPr/>
            </p:nvSpPr>
            <p:spPr bwMode="auto">
              <a:xfrm>
                <a:off x="7302500" y="1662113"/>
                <a:ext cx="635000" cy="146050"/>
              </a:xfrm>
              <a:custGeom>
                <a:avLst/>
                <a:gdLst>
                  <a:gd name="T0" fmla="*/ 249 w 282"/>
                  <a:gd name="T1" fmla="*/ 65 h 65"/>
                  <a:gd name="T2" fmla="*/ 32 w 282"/>
                  <a:gd name="T3" fmla="*/ 65 h 65"/>
                  <a:gd name="T4" fmla="*/ 0 w 282"/>
                  <a:gd name="T5" fmla="*/ 33 h 65"/>
                  <a:gd name="T6" fmla="*/ 32 w 282"/>
                  <a:gd name="T7" fmla="*/ 0 h 65"/>
                  <a:gd name="T8" fmla="*/ 249 w 282"/>
                  <a:gd name="T9" fmla="*/ 0 h 65"/>
                  <a:gd name="T10" fmla="*/ 282 w 282"/>
                  <a:gd name="T11" fmla="*/ 33 h 65"/>
                  <a:gd name="T12" fmla="*/ 249 w 282"/>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282" h="65">
                    <a:moveTo>
                      <a:pt x="249" y="65"/>
                    </a:moveTo>
                    <a:cubicBezTo>
                      <a:pt x="32" y="65"/>
                      <a:pt x="32" y="65"/>
                      <a:pt x="32" y="65"/>
                    </a:cubicBezTo>
                    <a:cubicBezTo>
                      <a:pt x="14" y="65"/>
                      <a:pt x="0" y="51"/>
                      <a:pt x="0" y="33"/>
                    </a:cubicBezTo>
                    <a:cubicBezTo>
                      <a:pt x="0" y="15"/>
                      <a:pt x="14" y="0"/>
                      <a:pt x="32" y="0"/>
                    </a:cubicBezTo>
                    <a:cubicBezTo>
                      <a:pt x="249" y="0"/>
                      <a:pt x="249" y="0"/>
                      <a:pt x="249" y="0"/>
                    </a:cubicBezTo>
                    <a:cubicBezTo>
                      <a:pt x="267" y="0"/>
                      <a:pt x="282" y="15"/>
                      <a:pt x="282" y="33"/>
                    </a:cubicBezTo>
                    <a:cubicBezTo>
                      <a:pt x="282" y="51"/>
                      <a:pt x="267" y="65"/>
                      <a:pt x="249" y="65"/>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200"/>
              </a:p>
            </p:txBody>
          </p:sp>
          <p:sp>
            <p:nvSpPr>
              <p:cNvPr id="17" name="îs1íḍé">
                <a:extLst>
                  <a:ext uri="{FF2B5EF4-FFF2-40B4-BE49-F238E27FC236}">
                    <a16:creationId xmlns:a16="http://schemas.microsoft.com/office/drawing/2014/main" id="{56F07ECC-ED1D-4340-AB1B-BE5F3A957C2B}"/>
                  </a:ext>
                </a:extLst>
              </p:cNvPr>
              <p:cNvSpPr/>
              <p:nvPr/>
            </p:nvSpPr>
            <p:spPr bwMode="auto">
              <a:xfrm>
                <a:off x="7302500" y="1141413"/>
                <a:ext cx="635000" cy="147638"/>
              </a:xfrm>
              <a:custGeom>
                <a:avLst/>
                <a:gdLst>
                  <a:gd name="T0" fmla="*/ 249 w 282"/>
                  <a:gd name="T1" fmla="*/ 66 h 66"/>
                  <a:gd name="T2" fmla="*/ 32 w 282"/>
                  <a:gd name="T3" fmla="*/ 66 h 66"/>
                  <a:gd name="T4" fmla="*/ 0 w 282"/>
                  <a:gd name="T5" fmla="*/ 33 h 66"/>
                  <a:gd name="T6" fmla="*/ 32 w 282"/>
                  <a:gd name="T7" fmla="*/ 0 h 66"/>
                  <a:gd name="T8" fmla="*/ 249 w 282"/>
                  <a:gd name="T9" fmla="*/ 0 h 66"/>
                  <a:gd name="T10" fmla="*/ 282 w 282"/>
                  <a:gd name="T11" fmla="*/ 33 h 66"/>
                  <a:gd name="T12" fmla="*/ 249 w 282"/>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282" h="66">
                    <a:moveTo>
                      <a:pt x="249" y="66"/>
                    </a:moveTo>
                    <a:cubicBezTo>
                      <a:pt x="32" y="66"/>
                      <a:pt x="32" y="66"/>
                      <a:pt x="32" y="66"/>
                    </a:cubicBezTo>
                    <a:cubicBezTo>
                      <a:pt x="14" y="66"/>
                      <a:pt x="0" y="51"/>
                      <a:pt x="0" y="33"/>
                    </a:cubicBezTo>
                    <a:cubicBezTo>
                      <a:pt x="0" y="15"/>
                      <a:pt x="14" y="0"/>
                      <a:pt x="32" y="0"/>
                    </a:cubicBezTo>
                    <a:cubicBezTo>
                      <a:pt x="249" y="0"/>
                      <a:pt x="249" y="0"/>
                      <a:pt x="249" y="0"/>
                    </a:cubicBezTo>
                    <a:cubicBezTo>
                      <a:pt x="267" y="0"/>
                      <a:pt x="282" y="15"/>
                      <a:pt x="282" y="33"/>
                    </a:cubicBezTo>
                    <a:cubicBezTo>
                      <a:pt x="282" y="51"/>
                      <a:pt x="267" y="66"/>
                      <a:pt x="249" y="66"/>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200"/>
              </a:p>
            </p:txBody>
          </p:sp>
          <p:sp>
            <p:nvSpPr>
              <p:cNvPr id="18" name="íśliḍè">
                <a:extLst>
                  <a:ext uri="{FF2B5EF4-FFF2-40B4-BE49-F238E27FC236}">
                    <a16:creationId xmlns:a16="http://schemas.microsoft.com/office/drawing/2014/main" id="{6A8FCD65-18EE-4D4C-B7F5-2F96954340EB}"/>
                  </a:ext>
                </a:extLst>
              </p:cNvPr>
              <p:cNvSpPr/>
              <p:nvPr/>
            </p:nvSpPr>
            <p:spPr bwMode="auto">
              <a:xfrm>
                <a:off x="4044950" y="2422525"/>
                <a:ext cx="3562350" cy="1154113"/>
              </a:xfrm>
              <a:custGeom>
                <a:avLst/>
                <a:gdLst>
                  <a:gd name="T0" fmla="*/ 1583 w 1583"/>
                  <a:gd name="T1" fmla="*/ 514 h 514"/>
                  <a:gd name="T2" fmla="*/ 0 w 1583"/>
                  <a:gd name="T3" fmla="*/ 514 h 514"/>
                  <a:gd name="T4" fmla="*/ 57 w 1583"/>
                  <a:gd name="T5" fmla="*/ 183 h 514"/>
                  <a:gd name="T6" fmla="*/ 274 w 1583"/>
                  <a:gd name="T7" fmla="*/ 0 h 514"/>
                  <a:gd name="T8" fmla="*/ 1008 w 1583"/>
                  <a:gd name="T9" fmla="*/ 0 h 514"/>
                  <a:gd name="T10" fmla="*/ 1474 w 1583"/>
                  <a:gd name="T11" fmla="*/ 291 h 514"/>
                  <a:gd name="T12" fmla="*/ 1583 w 1583"/>
                  <a:gd name="T13" fmla="*/ 514 h 514"/>
                </a:gdLst>
                <a:ahLst/>
                <a:cxnLst>
                  <a:cxn ang="0">
                    <a:pos x="T0" y="T1"/>
                  </a:cxn>
                  <a:cxn ang="0">
                    <a:pos x="T2" y="T3"/>
                  </a:cxn>
                  <a:cxn ang="0">
                    <a:pos x="T4" y="T5"/>
                  </a:cxn>
                  <a:cxn ang="0">
                    <a:pos x="T6" y="T7"/>
                  </a:cxn>
                  <a:cxn ang="0">
                    <a:pos x="T8" y="T9"/>
                  </a:cxn>
                  <a:cxn ang="0">
                    <a:pos x="T10" y="T11"/>
                  </a:cxn>
                  <a:cxn ang="0">
                    <a:pos x="T12" y="T13"/>
                  </a:cxn>
                </a:cxnLst>
                <a:rect l="0" t="0" r="r" b="b"/>
                <a:pathLst>
                  <a:path w="1583" h="514">
                    <a:moveTo>
                      <a:pt x="1583" y="514"/>
                    </a:moveTo>
                    <a:cubicBezTo>
                      <a:pt x="0" y="514"/>
                      <a:pt x="0" y="514"/>
                      <a:pt x="0" y="514"/>
                    </a:cubicBezTo>
                    <a:cubicBezTo>
                      <a:pt x="57" y="183"/>
                      <a:pt x="57" y="183"/>
                      <a:pt x="57" y="183"/>
                    </a:cubicBezTo>
                    <a:cubicBezTo>
                      <a:pt x="75" y="77"/>
                      <a:pt x="166" y="0"/>
                      <a:pt x="274" y="0"/>
                    </a:cubicBezTo>
                    <a:cubicBezTo>
                      <a:pt x="1008" y="0"/>
                      <a:pt x="1008" y="0"/>
                      <a:pt x="1008" y="0"/>
                    </a:cubicBezTo>
                    <a:cubicBezTo>
                      <a:pt x="1206" y="0"/>
                      <a:pt x="1387" y="113"/>
                      <a:pt x="1474" y="291"/>
                    </a:cubicBezTo>
                    <a:lnTo>
                      <a:pt x="1583" y="514"/>
                    </a:lnTo>
                    <a:close/>
                  </a:path>
                </a:pathLst>
              </a:custGeom>
              <a:solidFill>
                <a:srgbClr val="80D2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200"/>
              </a:p>
            </p:txBody>
          </p:sp>
          <p:sp>
            <p:nvSpPr>
              <p:cNvPr id="19" name="íṣḷïḋè">
                <a:extLst>
                  <a:ext uri="{FF2B5EF4-FFF2-40B4-BE49-F238E27FC236}">
                    <a16:creationId xmlns:a16="http://schemas.microsoft.com/office/drawing/2014/main" id="{24B685FB-50CE-403E-AD82-BC3E627FB586}"/>
                  </a:ext>
                </a:extLst>
              </p:cNvPr>
              <p:cNvSpPr/>
              <p:nvPr/>
            </p:nvSpPr>
            <p:spPr bwMode="auto">
              <a:xfrm>
                <a:off x="4549775" y="2422525"/>
                <a:ext cx="1682750" cy="1154113"/>
              </a:xfrm>
              <a:custGeom>
                <a:avLst/>
                <a:gdLst>
                  <a:gd name="T0" fmla="*/ 1060 w 1060"/>
                  <a:gd name="T1" fmla="*/ 0 h 727"/>
                  <a:gd name="T2" fmla="*/ 734 w 1060"/>
                  <a:gd name="T3" fmla="*/ 727 h 727"/>
                  <a:gd name="T4" fmla="*/ 0 w 1060"/>
                  <a:gd name="T5" fmla="*/ 727 h 727"/>
                  <a:gd name="T6" fmla="*/ 411 w 1060"/>
                  <a:gd name="T7" fmla="*/ 0 h 727"/>
                  <a:gd name="T8" fmla="*/ 1060 w 1060"/>
                  <a:gd name="T9" fmla="*/ 0 h 727"/>
                </a:gdLst>
                <a:ahLst/>
                <a:cxnLst>
                  <a:cxn ang="0">
                    <a:pos x="T0" y="T1"/>
                  </a:cxn>
                  <a:cxn ang="0">
                    <a:pos x="T2" y="T3"/>
                  </a:cxn>
                  <a:cxn ang="0">
                    <a:pos x="T4" y="T5"/>
                  </a:cxn>
                  <a:cxn ang="0">
                    <a:pos x="T6" y="T7"/>
                  </a:cxn>
                  <a:cxn ang="0">
                    <a:pos x="T8" y="T9"/>
                  </a:cxn>
                </a:cxnLst>
                <a:rect l="0" t="0" r="r" b="b"/>
                <a:pathLst>
                  <a:path w="1060" h="727">
                    <a:moveTo>
                      <a:pt x="1060" y="0"/>
                    </a:moveTo>
                    <a:lnTo>
                      <a:pt x="734" y="727"/>
                    </a:lnTo>
                    <a:lnTo>
                      <a:pt x="0" y="727"/>
                    </a:lnTo>
                    <a:lnTo>
                      <a:pt x="411" y="0"/>
                    </a:lnTo>
                    <a:lnTo>
                      <a:pt x="1060" y="0"/>
                    </a:lnTo>
                    <a:close/>
                  </a:path>
                </a:pathLst>
              </a:custGeom>
              <a:solidFill>
                <a:srgbClr val="68B9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200"/>
              </a:p>
            </p:txBody>
          </p:sp>
          <p:sp>
            <p:nvSpPr>
              <p:cNvPr id="20" name="îṡḻîde">
                <a:extLst>
                  <a:ext uri="{FF2B5EF4-FFF2-40B4-BE49-F238E27FC236}">
                    <a16:creationId xmlns:a16="http://schemas.microsoft.com/office/drawing/2014/main" id="{77B4C63E-4CC0-44BF-8ED9-D7CFD5C9AEFA}"/>
                  </a:ext>
                </a:extLst>
              </p:cNvPr>
              <p:cNvSpPr/>
              <p:nvPr/>
            </p:nvSpPr>
            <p:spPr bwMode="auto">
              <a:xfrm>
                <a:off x="3919538" y="2311400"/>
                <a:ext cx="3835400" cy="1411288"/>
              </a:xfrm>
              <a:custGeom>
                <a:avLst/>
                <a:gdLst>
                  <a:gd name="T0" fmla="*/ 1574 w 1705"/>
                  <a:gd name="T1" fmla="*/ 318 h 628"/>
                  <a:gd name="T2" fmla="*/ 1064 w 1705"/>
                  <a:gd name="T3" fmla="*/ 0 h 628"/>
                  <a:gd name="T4" fmla="*/ 330 w 1705"/>
                  <a:gd name="T5" fmla="*/ 0 h 628"/>
                  <a:gd name="T6" fmla="*/ 65 w 1705"/>
                  <a:gd name="T7" fmla="*/ 224 h 628"/>
                  <a:gd name="T8" fmla="*/ 0 w 1705"/>
                  <a:gd name="T9" fmla="*/ 603 h 628"/>
                  <a:gd name="T10" fmla="*/ 96 w 1705"/>
                  <a:gd name="T11" fmla="*/ 619 h 628"/>
                  <a:gd name="T12" fmla="*/ 161 w 1705"/>
                  <a:gd name="T13" fmla="*/ 240 h 628"/>
                  <a:gd name="T14" fmla="*/ 330 w 1705"/>
                  <a:gd name="T15" fmla="*/ 98 h 628"/>
                  <a:gd name="T16" fmla="*/ 722 w 1705"/>
                  <a:gd name="T17" fmla="*/ 98 h 628"/>
                  <a:gd name="T18" fmla="*/ 722 w 1705"/>
                  <a:gd name="T19" fmla="*/ 563 h 628"/>
                  <a:gd name="T20" fmla="*/ 820 w 1705"/>
                  <a:gd name="T21" fmla="*/ 563 h 628"/>
                  <a:gd name="T22" fmla="*/ 820 w 1705"/>
                  <a:gd name="T23" fmla="*/ 98 h 628"/>
                  <a:gd name="T24" fmla="*/ 1064 w 1705"/>
                  <a:gd name="T25" fmla="*/ 98 h 628"/>
                  <a:gd name="T26" fmla="*/ 1486 w 1705"/>
                  <a:gd name="T27" fmla="*/ 361 h 628"/>
                  <a:gd name="T28" fmla="*/ 1617 w 1705"/>
                  <a:gd name="T29" fmla="*/ 628 h 628"/>
                  <a:gd name="T30" fmla="*/ 1705 w 1705"/>
                  <a:gd name="T31" fmla="*/ 585 h 628"/>
                  <a:gd name="T32" fmla="*/ 1574 w 1705"/>
                  <a:gd name="T33" fmla="*/ 318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5" h="628">
                    <a:moveTo>
                      <a:pt x="1574" y="318"/>
                    </a:moveTo>
                    <a:cubicBezTo>
                      <a:pt x="1479" y="125"/>
                      <a:pt x="1279" y="0"/>
                      <a:pt x="1064" y="0"/>
                    </a:cubicBezTo>
                    <a:cubicBezTo>
                      <a:pt x="330" y="0"/>
                      <a:pt x="330" y="0"/>
                      <a:pt x="330" y="0"/>
                    </a:cubicBezTo>
                    <a:cubicBezTo>
                      <a:pt x="198" y="0"/>
                      <a:pt x="87" y="94"/>
                      <a:pt x="65" y="224"/>
                    </a:cubicBezTo>
                    <a:cubicBezTo>
                      <a:pt x="0" y="603"/>
                      <a:pt x="0" y="603"/>
                      <a:pt x="0" y="603"/>
                    </a:cubicBezTo>
                    <a:cubicBezTo>
                      <a:pt x="96" y="619"/>
                      <a:pt x="96" y="619"/>
                      <a:pt x="96" y="619"/>
                    </a:cubicBezTo>
                    <a:cubicBezTo>
                      <a:pt x="161" y="240"/>
                      <a:pt x="161" y="240"/>
                      <a:pt x="161" y="240"/>
                    </a:cubicBezTo>
                    <a:cubicBezTo>
                      <a:pt x="175" y="158"/>
                      <a:pt x="246" y="98"/>
                      <a:pt x="330" y="98"/>
                    </a:cubicBezTo>
                    <a:cubicBezTo>
                      <a:pt x="722" y="98"/>
                      <a:pt x="722" y="98"/>
                      <a:pt x="722" y="98"/>
                    </a:cubicBezTo>
                    <a:cubicBezTo>
                      <a:pt x="722" y="563"/>
                      <a:pt x="722" y="563"/>
                      <a:pt x="722" y="563"/>
                    </a:cubicBezTo>
                    <a:cubicBezTo>
                      <a:pt x="820" y="563"/>
                      <a:pt x="820" y="563"/>
                      <a:pt x="820" y="563"/>
                    </a:cubicBezTo>
                    <a:cubicBezTo>
                      <a:pt x="820" y="98"/>
                      <a:pt x="820" y="98"/>
                      <a:pt x="820" y="98"/>
                    </a:cubicBezTo>
                    <a:cubicBezTo>
                      <a:pt x="1064" y="98"/>
                      <a:pt x="1064" y="98"/>
                      <a:pt x="1064" y="98"/>
                    </a:cubicBezTo>
                    <a:cubicBezTo>
                      <a:pt x="1242" y="98"/>
                      <a:pt x="1408" y="201"/>
                      <a:pt x="1486" y="361"/>
                    </a:cubicBezTo>
                    <a:cubicBezTo>
                      <a:pt x="1617" y="628"/>
                      <a:pt x="1617" y="628"/>
                      <a:pt x="1617" y="628"/>
                    </a:cubicBezTo>
                    <a:cubicBezTo>
                      <a:pt x="1705" y="585"/>
                      <a:pt x="1705" y="585"/>
                      <a:pt x="1705" y="585"/>
                    </a:cubicBezTo>
                    <a:lnTo>
                      <a:pt x="1574" y="318"/>
                    </a:lnTo>
                    <a:close/>
                  </a:path>
                </a:pathLst>
              </a:custGeom>
              <a:solidFill>
                <a:srgbClr val="FD65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200"/>
              </a:p>
            </p:txBody>
          </p:sp>
          <p:sp>
            <p:nvSpPr>
              <p:cNvPr id="21" name="ísḷïḍè">
                <a:extLst>
                  <a:ext uri="{FF2B5EF4-FFF2-40B4-BE49-F238E27FC236}">
                    <a16:creationId xmlns:a16="http://schemas.microsoft.com/office/drawing/2014/main" id="{41C4F5BC-2730-475A-8911-FDC5BAA55F3F}"/>
                  </a:ext>
                </a:extLst>
              </p:cNvPr>
              <p:cNvSpPr/>
              <p:nvPr/>
            </p:nvSpPr>
            <p:spPr bwMode="auto">
              <a:xfrm>
                <a:off x="3186113" y="3548063"/>
                <a:ext cx="5799138" cy="1697038"/>
              </a:xfrm>
              <a:custGeom>
                <a:avLst/>
                <a:gdLst>
                  <a:gd name="T0" fmla="*/ 2347 w 2578"/>
                  <a:gd name="T1" fmla="*/ 755 h 755"/>
                  <a:gd name="T2" fmla="*/ 2578 w 2578"/>
                  <a:gd name="T3" fmla="*/ 755 h 755"/>
                  <a:gd name="T4" fmla="*/ 2578 w 2578"/>
                  <a:gd name="T5" fmla="*/ 256 h 755"/>
                  <a:gd name="T6" fmla="*/ 2438 w 2578"/>
                  <a:gd name="T7" fmla="*/ 88 h 755"/>
                  <a:gd name="T8" fmla="*/ 1965 w 2578"/>
                  <a:gd name="T9" fmla="*/ 0 h 755"/>
                  <a:gd name="T10" fmla="*/ 148 w 2578"/>
                  <a:gd name="T11" fmla="*/ 0 h 755"/>
                  <a:gd name="T12" fmla="*/ 0 w 2578"/>
                  <a:gd name="T13" fmla="*/ 148 h 755"/>
                  <a:gd name="T14" fmla="*/ 0 w 2578"/>
                  <a:gd name="T15" fmla="*/ 755 h 755"/>
                  <a:gd name="T16" fmla="*/ 214 w 2578"/>
                  <a:gd name="T17" fmla="*/ 755 h 755"/>
                  <a:gd name="T18" fmla="*/ 802 w 2578"/>
                  <a:gd name="T19" fmla="*/ 755 h 755"/>
                  <a:gd name="T20" fmla="*/ 1759 w 2578"/>
                  <a:gd name="T21" fmla="*/ 755 h 755"/>
                  <a:gd name="T22" fmla="*/ 2347 w 2578"/>
                  <a:gd name="T23" fmla="*/ 755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8" h="755">
                    <a:moveTo>
                      <a:pt x="2347" y="755"/>
                    </a:moveTo>
                    <a:cubicBezTo>
                      <a:pt x="2578" y="755"/>
                      <a:pt x="2578" y="755"/>
                      <a:pt x="2578" y="755"/>
                    </a:cubicBezTo>
                    <a:cubicBezTo>
                      <a:pt x="2578" y="256"/>
                      <a:pt x="2578" y="256"/>
                      <a:pt x="2578" y="256"/>
                    </a:cubicBezTo>
                    <a:cubicBezTo>
                      <a:pt x="2578" y="174"/>
                      <a:pt x="2519" y="103"/>
                      <a:pt x="2438" y="88"/>
                    </a:cubicBezTo>
                    <a:cubicBezTo>
                      <a:pt x="1965" y="0"/>
                      <a:pt x="1965" y="0"/>
                      <a:pt x="1965" y="0"/>
                    </a:cubicBezTo>
                    <a:cubicBezTo>
                      <a:pt x="148" y="0"/>
                      <a:pt x="148" y="0"/>
                      <a:pt x="148" y="0"/>
                    </a:cubicBezTo>
                    <a:cubicBezTo>
                      <a:pt x="66" y="0"/>
                      <a:pt x="0" y="66"/>
                      <a:pt x="0" y="148"/>
                    </a:cubicBezTo>
                    <a:cubicBezTo>
                      <a:pt x="0" y="755"/>
                      <a:pt x="0" y="755"/>
                      <a:pt x="0" y="755"/>
                    </a:cubicBezTo>
                    <a:cubicBezTo>
                      <a:pt x="214" y="755"/>
                      <a:pt x="214" y="755"/>
                      <a:pt x="214" y="755"/>
                    </a:cubicBezTo>
                    <a:cubicBezTo>
                      <a:pt x="802" y="755"/>
                      <a:pt x="802" y="755"/>
                      <a:pt x="802" y="755"/>
                    </a:cubicBezTo>
                    <a:cubicBezTo>
                      <a:pt x="1759" y="755"/>
                      <a:pt x="1759" y="755"/>
                      <a:pt x="1759" y="755"/>
                    </a:cubicBezTo>
                    <a:cubicBezTo>
                      <a:pt x="2347" y="755"/>
                      <a:pt x="2347" y="755"/>
                      <a:pt x="2347" y="755"/>
                    </a:cubicBezTo>
                    <a:close/>
                  </a:path>
                </a:pathLst>
              </a:custGeom>
              <a:solidFill>
                <a:srgbClr val="FD65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200"/>
              </a:p>
            </p:txBody>
          </p:sp>
          <p:sp>
            <p:nvSpPr>
              <p:cNvPr id="22" name="í$lîďe">
                <a:extLst>
                  <a:ext uri="{FF2B5EF4-FFF2-40B4-BE49-F238E27FC236}">
                    <a16:creationId xmlns:a16="http://schemas.microsoft.com/office/drawing/2014/main" id="{6E590752-42F6-4868-828A-A5C444179B98}"/>
                  </a:ext>
                </a:extLst>
              </p:cNvPr>
              <p:cNvSpPr/>
              <p:nvPr/>
            </p:nvSpPr>
            <p:spPr bwMode="auto">
              <a:xfrm>
                <a:off x="8416925" y="4122738"/>
                <a:ext cx="568325" cy="427038"/>
              </a:xfrm>
              <a:custGeom>
                <a:avLst/>
                <a:gdLst>
                  <a:gd name="T0" fmla="*/ 253 w 253"/>
                  <a:gd name="T1" fmla="*/ 0 h 190"/>
                  <a:gd name="T2" fmla="*/ 110 w 253"/>
                  <a:gd name="T3" fmla="*/ 0 h 190"/>
                  <a:gd name="T4" fmla="*/ 19 w 253"/>
                  <a:gd name="T5" fmla="*/ 123 h 190"/>
                  <a:gd name="T6" fmla="*/ 19 w 253"/>
                  <a:gd name="T7" fmla="*/ 123 h 190"/>
                  <a:gd name="T8" fmla="*/ 110 w 253"/>
                  <a:gd name="T9" fmla="*/ 190 h 190"/>
                  <a:gd name="T10" fmla="*/ 253 w 253"/>
                  <a:gd name="T11" fmla="*/ 190 h 190"/>
                </a:gdLst>
                <a:ahLst/>
                <a:cxnLst>
                  <a:cxn ang="0">
                    <a:pos x="T0" y="T1"/>
                  </a:cxn>
                  <a:cxn ang="0">
                    <a:pos x="T2" y="T3"/>
                  </a:cxn>
                  <a:cxn ang="0">
                    <a:pos x="T4" y="T5"/>
                  </a:cxn>
                  <a:cxn ang="0">
                    <a:pos x="T6" y="T7"/>
                  </a:cxn>
                  <a:cxn ang="0">
                    <a:pos x="T8" y="T9"/>
                  </a:cxn>
                  <a:cxn ang="0">
                    <a:pos x="T10" y="T11"/>
                  </a:cxn>
                </a:cxnLst>
                <a:rect l="0" t="0" r="r" b="b"/>
                <a:pathLst>
                  <a:path w="253" h="190">
                    <a:moveTo>
                      <a:pt x="253" y="0"/>
                    </a:moveTo>
                    <a:cubicBezTo>
                      <a:pt x="110" y="0"/>
                      <a:pt x="110" y="0"/>
                      <a:pt x="110" y="0"/>
                    </a:cubicBezTo>
                    <a:cubicBezTo>
                      <a:pt x="46" y="0"/>
                      <a:pt x="0" y="62"/>
                      <a:pt x="19" y="123"/>
                    </a:cubicBezTo>
                    <a:cubicBezTo>
                      <a:pt x="19" y="123"/>
                      <a:pt x="19" y="123"/>
                      <a:pt x="19" y="123"/>
                    </a:cubicBezTo>
                    <a:cubicBezTo>
                      <a:pt x="31" y="163"/>
                      <a:pt x="68" y="190"/>
                      <a:pt x="110" y="190"/>
                    </a:cubicBezTo>
                    <a:cubicBezTo>
                      <a:pt x="253" y="190"/>
                      <a:pt x="253" y="190"/>
                      <a:pt x="253" y="190"/>
                    </a:cubicBezTo>
                  </a:path>
                </a:pathLst>
              </a:custGeom>
              <a:solidFill>
                <a:srgbClr val="80D2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200"/>
              </a:p>
            </p:txBody>
          </p:sp>
          <p:sp>
            <p:nvSpPr>
              <p:cNvPr id="23" name="î$ḷiḓê">
                <a:extLst>
                  <a:ext uri="{FF2B5EF4-FFF2-40B4-BE49-F238E27FC236}">
                    <a16:creationId xmlns:a16="http://schemas.microsoft.com/office/drawing/2014/main" id="{9AA670B3-1A4D-45DA-A0DF-B72731C3230E}"/>
                  </a:ext>
                </a:extLst>
              </p:cNvPr>
              <p:cNvSpPr/>
              <p:nvPr/>
            </p:nvSpPr>
            <p:spPr bwMode="auto">
              <a:xfrm>
                <a:off x="3575050" y="1389063"/>
                <a:ext cx="3046413" cy="2863850"/>
              </a:xfrm>
              <a:custGeom>
                <a:avLst/>
                <a:gdLst>
                  <a:gd name="T0" fmla="*/ 39 w 1354"/>
                  <a:gd name="T1" fmla="*/ 1275 h 1275"/>
                  <a:gd name="T2" fmla="*/ 0 w 1354"/>
                  <a:gd name="T3" fmla="*/ 1236 h 1275"/>
                  <a:gd name="T4" fmla="*/ 0 w 1354"/>
                  <a:gd name="T5" fmla="*/ 540 h 1275"/>
                  <a:gd name="T6" fmla="*/ 541 w 1354"/>
                  <a:gd name="T7" fmla="*/ 0 h 1275"/>
                  <a:gd name="T8" fmla="*/ 1315 w 1354"/>
                  <a:gd name="T9" fmla="*/ 0 h 1275"/>
                  <a:gd name="T10" fmla="*/ 1354 w 1354"/>
                  <a:gd name="T11" fmla="*/ 39 h 1275"/>
                  <a:gd name="T12" fmla="*/ 1315 w 1354"/>
                  <a:gd name="T13" fmla="*/ 78 h 1275"/>
                  <a:gd name="T14" fmla="*/ 541 w 1354"/>
                  <a:gd name="T15" fmla="*/ 78 h 1275"/>
                  <a:gd name="T16" fmla="*/ 78 w 1354"/>
                  <a:gd name="T17" fmla="*/ 540 h 1275"/>
                  <a:gd name="T18" fmla="*/ 78 w 1354"/>
                  <a:gd name="T19" fmla="*/ 1236 h 1275"/>
                  <a:gd name="T20" fmla="*/ 39 w 1354"/>
                  <a:gd name="T21" fmla="*/ 1275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54" h="1275">
                    <a:moveTo>
                      <a:pt x="39" y="1275"/>
                    </a:moveTo>
                    <a:cubicBezTo>
                      <a:pt x="18" y="1275"/>
                      <a:pt x="0" y="1258"/>
                      <a:pt x="0" y="1236"/>
                    </a:cubicBezTo>
                    <a:cubicBezTo>
                      <a:pt x="0" y="540"/>
                      <a:pt x="0" y="540"/>
                      <a:pt x="0" y="540"/>
                    </a:cubicBezTo>
                    <a:cubicBezTo>
                      <a:pt x="0" y="242"/>
                      <a:pt x="243" y="0"/>
                      <a:pt x="541" y="0"/>
                    </a:cubicBezTo>
                    <a:cubicBezTo>
                      <a:pt x="1315" y="0"/>
                      <a:pt x="1315" y="0"/>
                      <a:pt x="1315" y="0"/>
                    </a:cubicBezTo>
                    <a:cubicBezTo>
                      <a:pt x="1336" y="0"/>
                      <a:pt x="1354" y="17"/>
                      <a:pt x="1354" y="39"/>
                    </a:cubicBezTo>
                    <a:cubicBezTo>
                      <a:pt x="1354" y="60"/>
                      <a:pt x="1336" y="78"/>
                      <a:pt x="1315" y="78"/>
                    </a:cubicBezTo>
                    <a:cubicBezTo>
                      <a:pt x="541" y="78"/>
                      <a:pt x="541" y="78"/>
                      <a:pt x="541" y="78"/>
                    </a:cubicBezTo>
                    <a:cubicBezTo>
                      <a:pt x="286" y="78"/>
                      <a:pt x="78" y="285"/>
                      <a:pt x="78" y="540"/>
                    </a:cubicBezTo>
                    <a:cubicBezTo>
                      <a:pt x="78" y="1236"/>
                      <a:pt x="78" y="1236"/>
                      <a:pt x="78" y="1236"/>
                    </a:cubicBezTo>
                    <a:cubicBezTo>
                      <a:pt x="78" y="1258"/>
                      <a:pt x="61" y="1275"/>
                      <a:pt x="39" y="127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200"/>
              </a:p>
            </p:txBody>
          </p:sp>
          <p:sp>
            <p:nvSpPr>
              <p:cNvPr id="24" name="îsľïḓé">
                <a:extLst>
                  <a:ext uri="{FF2B5EF4-FFF2-40B4-BE49-F238E27FC236}">
                    <a16:creationId xmlns:a16="http://schemas.microsoft.com/office/drawing/2014/main" id="{5D208FF0-8ABA-48F7-88A6-580D16F35991}"/>
                  </a:ext>
                </a:extLst>
              </p:cNvPr>
              <p:cNvSpPr/>
              <p:nvPr/>
            </p:nvSpPr>
            <p:spPr bwMode="auto">
              <a:xfrm>
                <a:off x="6534150" y="1073150"/>
                <a:ext cx="841375" cy="804863"/>
              </a:xfrm>
              <a:custGeom>
                <a:avLst/>
                <a:gdLst>
                  <a:gd name="T0" fmla="*/ 374 w 374"/>
                  <a:gd name="T1" fmla="*/ 358 h 358"/>
                  <a:gd name="T2" fmla="*/ 374 w 374"/>
                  <a:gd name="T3" fmla="*/ 0 h 358"/>
                  <a:gd name="T4" fmla="*/ 179 w 374"/>
                  <a:gd name="T5" fmla="*/ 0 h 358"/>
                  <a:gd name="T6" fmla="*/ 0 w 374"/>
                  <a:gd name="T7" fmla="*/ 179 h 358"/>
                  <a:gd name="T8" fmla="*/ 0 w 374"/>
                  <a:gd name="T9" fmla="*/ 179 h 358"/>
                  <a:gd name="T10" fmla="*/ 0 w 374"/>
                  <a:gd name="T11" fmla="*/ 179 h 358"/>
                  <a:gd name="T12" fmla="*/ 179 w 374"/>
                  <a:gd name="T13" fmla="*/ 358 h 358"/>
                  <a:gd name="T14" fmla="*/ 374 w 374"/>
                  <a:gd name="T15" fmla="*/ 358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358">
                    <a:moveTo>
                      <a:pt x="374" y="358"/>
                    </a:moveTo>
                    <a:cubicBezTo>
                      <a:pt x="374" y="0"/>
                      <a:pt x="374" y="0"/>
                      <a:pt x="374" y="0"/>
                    </a:cubicBezTo>
                    <a:cubicBezTo>
                      <a:pt x="179" y="0"/>
                      <a:pt x="179" y="0"/>
                      <a:pt x="179" y="0"/>
                    </a:cubicBezTo>
                    <a:cubicBezTo>
                      <a:pt x="80" y="0"/>
                      <a:pt x="0" y="80"/>
                      <a:pt x="0" y="179"/>
                    </a:cubicBezTo>
                    <a:cubicBezTo>
                      <a:pt x="0" y="179"/>
                      <a:pt x="0" y="179"/>
                      <a:pt x="0" y="179"/>
                    </a:cubicBezTo>
                    <a:cubicBezTo>
                      <a:pt x="0" y="179"/>
                      <a:pt x="0" y="179"/>
                      <a:pt x="0" y="179"/>
                    </a:cubicBezTo>
                    <a:cubicBezTo>
                      <a:pt x="0" y="278"/>
                      <a:pt x="80" y="358"/>
                      <a:pt x="179" y="358"/>
                    </a:cubicBezTo>
                    <a:cubicBezTo>
                      <a:pt x="374" y="358"/>
                      <a:pt x="374" y="358"/>
                      <a:pt x="374" y="358"/>
                    </a:cubicBezTo>
                    <a:close/>
                  </a:path>
                </a:pathLst>
              </a:custGeom>
              <a:solidFill>
                <a:srgbClr val="9DDA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200"/>
              </a:p>
            </p:txBody>
          </p:sp>
          <p:sp>
            <p:nvSpPr>
              <p:cNvPr id="25" name="ïśľiḍé">
                <a:extLst>
                  <a:ext uri="{FF2B5EF4-FFF2-40B4-BE49-F238E27FC236}">
                    <a16:creationId xmlns:a16="http://schemas.microsoft.com/office/drawing/2014/main" id="{F536D82C-0261-4B15-8276-A24817DC1CA7}"/>
                  </a:ext>
                </a:extLst>
              </p:cNvPr>
              <p:cNvSpPr/>
              <p:nvPr/>
            </p:nvSpPr>
            <p:spPr bwMode="auto">
              <a:xfrm>
                <a:off x="7286625" y="912813"/>
                <a:ext cx="177800" cy="1125538"/>
              </a:xfrm>
              <a:custGeom>
                <a:avLst/>
                <a:gdLst>
                  <a:gd name="T0" fmla="*/ 39 w 79"/>
                  <a:gd name="T1" fmla="*/ 501 h 501"/>
                  <a:gd name="T2" fmla="*/ 0 w 79"/>
                  <a:gd name="T3" fmla="*/ 462 h 501"/>
                  <a:gd name="T4" fmla="*/ 0 w 79"/>
                  <a:gd name="T5" fmla="*/ 39 h 501"/>
                  <a:gd name="T6" fmla="*/ 39 w 79"/>
                  <a:gd name="T7" fmla="*/ 0 h 501"/>
                  <a:gd name="T8" fmla="*/ 79 w 79"/>
                  <a:gd name="T9" fmla="*/ 39 h 501"/>
                  <a:gd name="T10" fmla="*/ 79 w 79"/>
                  <a:gd name="T11" fmla="*/ 462 h 501"/>
                  <a:gd name="T12" fmla="*/ 39 w 79"/>
                  <a:gd name="T13" fmla="*/ 501 h 501"/>
                </a:gdLst>
                <a:ahLst/>
                <a:cxnLst>
                  <a:cxn ang="0">
                    <a:pos x="T0" y="T1"/>
                  </a:cxn>
                  <a:cxn ang="0">
                    <a:pos x="T2" y="T3"/>
                  </a:cxn>
                  <a:cxn ang="0">
                    <a:pos x="T4" y="T5"/>
                  </a:cxn>
                  <a:cxn ang="0">
                    <a:pos x="T6" y="T7"/>
                  </a:cxn>
                  <a:cxn ang="0">
                    <a:pos x="T8" y="T9"/>
                  </a:cxn>
                  <a:cxn ang="0">
                    <a:pos x="T10" y="T11"/>
                  </a:cxn>
                  <a:cxn ang="0">
                    <a:pos x="T12" y="T13"/>
                  </a:cxn>
                </a:cxnLst>
                <a:rect l="0" t="0" r="r" b="b"/>
                <a:pathLst>
                  <a:path w="79" h="501">
                    <a:moveTo>
                      <a:pt x="39" y="501"/>
                    </a:moveTo>
                    <a:cubicBezTo>
                      <a:pt x="18" y="501"/>
                      <a:pt x="0" y="484"/>
                      <a:pt x="0" y="462"/>
                    </a:cubicBezTo>
                    <a:cubicBezTo>
                      <a:pt x="0" y="39"/>
                      <a:pt x="0" y="39"/>
                      <a:pt x="0" y="39"/>
                    </a:cubicBezTo>
                    <a:cubicBezTo>
                      <a:pt x="0" y="18"/>
                      <a:pt x="18" y="0"/>
                      <a:pt x="39" y="0"/>
                    </a:cubicBezTo>
                    <a:cubicBezTo>
                      <a:pt x="61" y="0"/>
                      <a:pt x="79" y="18"/>
                      <a:pt x="79" y="39"/>
                    </a:cubicBezTo>
                    <a:cubicBezTo>
                      <a:pt x="79" y="462"/>
                      <a:pt x="79" y="462"/>
                      <a:pt x="79" y="462"/>
                    </a:cubicBezTo>
                    <a:cubicBezTo>
                      <a:pt x="78" y="484"/>
                      <a:pt x="61" y="501"/>
                      <a:pt x="39" y="501"/>
                    </a:cubicBezTo>
                    <a:close/>
                  </a:path>
                </a:pathLst>
              </a:custGeom>
              <a:solidFill>
                <a:srgbClr val="81B2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200"/>
              </a:p>
            </p:txBody>
          </p:sp>
          <p:sp>
            <p:nvSpPr>
              <p:cNvPr id="26" name="îS1ïḓè">
                <a:extLst>
                  <a:ext uri="{FF2B5EF4-FFF2-40B4-BE49-F238E27FC236}">
                    <a16:creationId xmlns:a16="http://schemas.microsoft.com/office/drawing/2014/main" id="{6651A617-28F5-4F28-9450-4EE367705F26}"/>
                  </a:ext>
                </a:extLst>
              </p:cNvPr>
              <p:cNvSpPr/>
              <p:nvPr/>
            </p:nvSpPr>
            <p:spPr bwMode="auto">
              <a:xfrm>
                <a:off x="5214938" y="3802063"/>
                <a:ext cx="1739900" cy="1195388"/>
              </a:xfrm>
              <a:custGeom>
                <a:avLst/>
                <a:gdLst>
                  <a:gd name="T0" fmla="*/ 746 w 773"/>
                  <a:gd name="T1" fmla="*/ 18 h 532"/>
                  <a:gd name="T2" fmla="*/ 720 w 773"/>
                  <a:gd name="T3" fmla="*/ 37 h 532"/>
                  <a:gd name="T4" fmla="*/ 668 w 773"/>
                  <a:gd name="T5" fmla="*/ 76 h 532"/>
                  <a:gd name="T6" fmla="*/ 642 w 773"/>
                  <a:gd name="T7" fmla="*/ 96 h 532"/>
                  <a:gd name="T8" fmla="*/ 617 w 773"/>
                  <a:gd name="T9" fmla="*/ 116 h 532"/>
                  <a:gd name="T10" fmla="*/ 592 w 773"/>
                  <a:gd name="T11" fmla="*/ 137 h 532"/>
                  <a:gd name="T12" fmla="*/ 567 w 773"/>
                  <a:gd name="T13" fmla="*/ 158 h 532"/>
                  <a:gd name="T14" fmla="*/ 518 w 773"/>
                  <a:gd name="T15" fmla="*/ 200 h 532"/>
                  <a:gd name="T16" fmla="*/ 494 w 773"/>
                  <a:gd name="T17" fmla="*/ 221 h 532"/>
                  <a:gd name="T18" fmla="*/ 470 w 773"/>
                  <a:gd name="T19" fmla="*/ 243 h 532"/>
                  <a:gd name="T20" fmla="*/ 442 w 773"/>
                  <a:gd name="T21" fmla="*/ 268 h 532"/>
                  <a:gd name="T22" fmla="*/ 439 w 773"/>
                  <a:gd name="T23" fmla="*/ 253 h 532"/>
                  <a:gd name="T24" fmla="*/ 434 w 773"/>
                  <a:gd name="T25" fmla="*/ 227 h 532"/>
                  <a:gd name="T26" fmla="*/ 429 w 773"/>
                  <a:gd name="T27" fmla="*/ 202 h 532"/>
                  <a:gd name="T28" fmla="*/ 424 w 773"/>
                  <a:gd name="T29" fmla="*/ 176 h 532"/>
                  <a:gd name="T30" fmla="*/ 418 w 773"/>
                  <a:gd name="T31" fmla="*/ 151 h 532"/>
                  <a:gd name="T32" fmla="*/ 399 w 773"/>
                  <a:gd name="T33" fmla="*/ 64 h 532"/>
                  <a:gd name="T34" fmla="*/ 341 w 773"/>
                  <a:gd name="T35" fmla="*/ 126 h 532"/>
                  <a:gd name="T36" fmla="*/ 318 w 773"/>
                  <a:gd name="T37" fmla="*/ 150 h 532"/>
                  <a:gd name="T38" fmla="*/ 296 w 773"/>
                  <a:gd name="T39" fmla="*/ 175 h 532"/>
                  <a:gd name="T40" fmla="*/ 251 w 773"/>
                  <a:gd name="T41" fmla="*/ 223 h 532"/>
                  <a:gd name="T42" fmla="*/ 208 w 773"/>
                  <a:gd name="T43" fmla="*/ 273 h 532"/>
                  <a:gd name="T44" fmla="*/ 164 w 773"/>
                  <a:gd name="T45" fmla="*/ 323 h 532"/>
                  <a:gd name="T46" fmla="*/ 122 w 773"/>
                  <a:gd name="T47" fmla="*/ 374 h 532"/>
                  <a:gd name="T48" fmla="*/ 80 w 773"/>
                  <a:gd name="T49" fmla="*/ 425 h 532"/>
                  <a:gd name="T50" fmla="*/ 39 w 773"/>
                  <a:gd name="T51" fmla="*/ 478 h 532"/>
                  <a:gd name="T52" fmla="*/ 19 w 773"/>
                  <a:gd name="T53" fmla="*/ 505 h 532"/>
                  <a:gd name="T54" fmla="*/ 0 w 773"/>
                  <a:gd name="T55" fmla="*/ 532 h 532"/>
                  <a:gd name="T56" fmla="*/ 27 w 773"/>
                  <a:gd name="T57" fmla="*/ 512 h 532"/>
                  <a:gd name="T58" fmla="*/ 54 w 773"/>
                  <a:gd name="T59" fmla="*/ 492 h 532"/>
                  <a:gd name="T60" fmla="*/ 106 w 773"/>
                  <a:gd name="T61" fmla="*/ 451 h 532"/>
                  <a:gd name="T62" fmla="*/ 158 w 773"/>
                  <a:gd name="T63" fmla="*/ 410 h 532"/>
                  <a:gd name="T64" fmla="*/ 209 w 773"/>
                  <a:gd name="T65" fmla="*/ 367 h 532"/>
                  <a:gd name="T66" fmla="*/ 259 w 773"/>
                  <a:gd name="T67" fmla="*/ 324 h 532"/>
                  <a:gd name="T68" fmla="*/ 308 w 773"/>
                  <a:gd name="T69" fmla="*/ 280 h 532"/>
                  <a:gd name="T70" fmla="*/ 340 w 773"/>
                  <a:gd name="T71" fmla="*/ 251 h 532"/>
                  <a:gd name="T72" fmla="*/ 343 w 773"/>
                  <a:gd name="T73" fmla="*/ 270 h 532"/>
                  <a:gd name="T74" fmla="*/ 352 w 773"/>
                  <a:gd name="T75" fmla="*/ 321 h 532"/>
                  <a:gd name="T76" fmla="*/ 357 w 773"/>
                  <a:gd name="T77" fmla="*/ 347 h 532"/>
                  <a:gd name="T78" fmla="*/ 362 w 773"/>
                  <a:gd name="T79" fmla="*/ 372 h 532"/>
                  <a:gd name="T80" fmla="*/ 381 w 773"/>
                  <a:gd name="T81" fmla="*/ 462 h 532"/>
                  <a:gd name="T82" fmla="*/ 443 w 773"/>
                  <a:gd name="T83" fmla="*/ 398 h 532"/>
                  <a:gd name="T84" fmla="*/ 487 w 773"/>
                  <a:gd name="T85" fmla="*/ 351 h 532"/>
                  <a:gd name="T86" fmla="*/ 530 w 773"/>
                  <a:gd name="T87" fmla="*/ 303 h 532"/>
                  <a:gd name="T88" fmla="*/ 552 w 773"/>
                  <a:gd name="T89" fmla="*/ 279 h 532"/>
                  <a:gd name="T90" fmla="*/ 573 w 773"/>
                  <a:gd name="T91" fmla="*/ 255 h 532"/>
                  <a:gd name="T92" fmla="*/ 615 w 773"/>
                  <a:gd name="T93" fmla="*/ 206 h 532"/>
                  <a:gd name="T94" fmla="*/ 636 w 773"/>
                  <a:gd name="T95" fmla="*/ 181 h 532"/>
                  <a:gd name="T96" fmla="*/ 657 w 773"/>
                  <a:gd name="T97" fmla="*/ 156 h 532"/>
                  <a:gd name="T98" fmla="*/ 677 w 773"/>
                  <a:gd name="T99" fmla="*/ 131 h 532"/>
                  <a:gd name="T100" fmla="*/ 697 w 773"/>
                  <a:gd name="T101" fmla="*/ 105 h 532"/>
                  <a:gd name="T102" fmla="*/ 736 w 773"/>
                  <a:gd name="T103" fmla="*/ 53 h 532"/>
                  <a:gd name="T104" fmla="*/ 755 w 773"/>
                  <a:gd name="T105" fmla="*/ 27 h 532"/>
                  <a:gd name="T106" fmla="*/ 773 w 773"/>
                  <a:gd name="T107" fmla="*/ 0 h 532"/>
                  <a:gd name="T108" fmla="*/ 746 w 773"/>
                  <a:gd name="T109" fmla="*/ 18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73" h="532">
                    <a:moveTo>
                      <a:pt x="746" y="18"/>
                    </a:moveTo>
                    <a:cubicBezTo>
                      <a:pt x="737" y="24"/>
                      <a:pt x="729" y="31"/>
                      <a:pt x="720" y="37"/>
                    </a:cubicBezTo>
                    <a:cubicBezTo>
                      <a:pt x="702" y="50"/>
                      <a:pt x="685" y="63"/>
                      <a:pt x="668" y="76"/>
                    </a:cubicBezTo>
                    <a:cubicBezTo>
                      <a:pt x="642" y="96"/>
                      <a:pt x="642" y="96"/>
                      <a:pt x="642" y="96"/>
                    </a:cubicBezTo>
                    <a:cubicBezTo>
                      <a:pt x="617" y="116"/>
                      <a:pt x="617" y="116"/>
                      <a:pt x="617" y="116"/>
                    </a:cubicBezTo>
                    <a:cubicBezTo>
                      <a:pt x="609" y="123"/>
                      <a:pt x="600" y="130"/>
                      <a:pt x="592" y="137"/>
                    </a:cubicBezTo>
                    <a:cubicBezTo>
                      <a:pt x="584" y="144"/>
                      <a:pt x="575" y="151"/>
                      <a:pt x="567" y="158"/>
                    </a:cubicBezTo>
                    <a:cubicBezTo>
                      <a:pt x="551" y="172"/>
                      <a:pt x="534" y="186"/>
                      <a:pt x="518" y="200"/>
                    </a:cubicBezTo>
                    <a:cubicBezTo>
                      <a:pt x="494" y="221"/>
                      <a:pt x="494" y="221"/>
                      <a:pt x="494" y="221"/>
                    </a:cubicBezTo>
                    <a:cubicBezTo>
                      <a:pt x="470" y="243"/>
                      <a:pt x="470" y="243"/>
                      <a:pt x="470" y="243"/>
                    </a:cubicBezTo>
                    <a:cubicBezTo>
                      <a:pt x="460" y="251"/>
                      <a:pt x="451" y="260"/>
                      <a:pt x="442" y="268"/>
                    </a:cubicBezTo>
                    <a:cubicBezTo>
                      <a:pt x="441" y="263"/>
                      <a:pt x="440" y="258"/>
                      <a:pt x="439" y="253"/>
                    </a:cubicBezTo>
                    <a:cubicBezTo>
                      <a:pt x="434" y="227"/>
                      <a:pt x="434" y="227"/>
                      <a:pt x="434" y="227"/>
                    </a:cubicBezTo>
                    <a:cubicBezTo>
                      <a:pt x="433" y="219"/>
                      <a:pt x="431" y="210"/>
                      <a:pt x="429" y="202"/>
                    </a:cubicBezTo>
                    <a:cubicBezTo>
                      <a:pt x="424" y="176"/>
                      <a:pt x="424" y="176"/>
                      <a:pt x="424" y="176"/>
                    </a:cubicBezTo>
                    <a:cubicBezTo>
                      <a:pt x="422" y="168"/>
                      <a:pt x="420" y="159"/>
                      <a:pt x="418" y="151"/>
                    </a:cubicBezTo>
                    <a:cubicBezTo>
                      <a:pt x="399" y="64"/>
                      <a:pt x="399" y="64"/>
                      <a:pt x="399" y="64"/>
                    </a:cubicBezTo>
                    <a:cubicBezTo>
                      <a:pt x="341" y="126"/>
                      <a:pt x="341" y="126"/>
                      <a:pt x="341" y="126"/>
                    </a:cubicBezTo>
                    <a:cubicBezTo>
                      <a:pt x="318" y="150"/>
                      <a:pt x="318" y="150"/>
                      <a:pt x="318" y="150"/>
                    </a:cubicBezTo>
                    <a:cubicBezTo>
                      <a:pt x="311" y="158"/>
                      <a:pt x="303" y="166"/>
                      <a:pt x="296" y="175"/>
                    </a:cubicBezTo>
                    <a:cubicBezTo>
                      <a:pt x="281" y="191"/>
                      <a:pt x="266" y="207"/>
                      <a:pt x="251" y="223"/>
                    </a:cubicBezTo>
                    <a:cubicBezTo>
                      <a:pt x="237" y="240"/>
                      <a:pt x="222" y="256"/>
                      <a:pt x="208" y="273"/>
                    </a:cubicBezTo>
                    <a:cubicBezTo>
                      <a:pt x="193" y="290"/>
                      <a:pt x="179" y="306"/>
                      <a:pt x="164" y="323"/>
                    </a:cubicBezTo>
                    <a:cubicBezTo>
                      <a:pt x="150" y="340"/>
                      <a:pt x="136" y="357"/>
                      <a:pt x="122" y="374"/>
                    </a:cubicBezTo>
                    <a:cubicBezTo>
                      <a:pt x="108" y="391"/>
                      <a:pt x="94" y="408"/>
                      <a:pt x="80" y="425"/>
                    </a:cubicBezTo>
                    <a:cubicBezTo>
                      <a:pt x="66" y="443"/>
                      <a:pt x="53" y="460"/>
                      <a:pt x="39" y="478"/>
                    </a:cubicBezTo>
                    <a:cubicBezTo>
                      <a:pt x="33" y="487"/>
                      <a:pt x="26" y="496"/>
                      <a:pt x="19" y="505"/>
                    </a:cubicBezTo>
                    <a:cubicBezTo>
                      <a:pt x="13" y="514"/>
                      <a:pt x="6" y="522"/>
                      <a:pt x="0" y="532"/>
                    </a:cubicBezTo>
                    <a:cubicBezTo>
                      <a:pt x="9" y="525"/>
                      <a:pt x="18" y="519"/>
                      <a:pt x="27" y="512"/>
                    </a:cubicBezTo>
                    <a:cubicBezTo>
                      <a:pt x="36" y="506"/>
                      <a:pt x="45" y="499"/>
                      <a:pt x="54" y="492"/>
                    </a:cubicBezTo>
                    <a:cubicBezTo>
                      <a:pt x="71" y="479"/>
                      <a:pt x="89" y="465"/>
                      <a:pt x="106" y="451"/>
                    </a:cubicBezTo>
                    <a:cubicBezTo>
                      <a:pt x="124" y="438"/>
                      <a:pt x="141" y="424"/>
                      <a:pt x="158" y="410"/>
                    </a:cubicBezTo>
                    <a:cubicBezTo>
                      <a:pt x="175" y="396"/>
                      <a:pt x="192" y="382"/>
                      <a:pt x="209" y="367"/>
                    </a:cubicBezTo>
                    <a:cubicBezTo>
                      <a:pt x="225" y="353"/>
                      <a:pt x="242" y="338"/>
                      <a:pt x="259" y="324"/>
                    </a:cubicBezTo>
                    <a:cubicBezTo>
                      <a:pt x="275" y="310"/>
                      <a:pt x="292" y="295"/>
                      <a:pt x="308" y="280"/>
                    </a:cubicBezTo>
                    <a:cubicBezTo>
                      <a:pt x="319" y="271"/>
                      <a:pt x="330" y="261"/>
                      <a:pt x="340" y="251"/>
                    </a:cubicBezTo>
                    <a:cubicBezTo>
                      <a:pt x="343" y="270"/>
                      <a:pt x="343" y="270"/>
                      <a:pt x="343" y="270"/>
                    </a:cubicBezTo>
                    <a:cubicBezTo>
                      <a:pt x="346" y="287"/>
                      <a:pt x="349" y="304"/>
                      <a:pt x="352" y="321"/>
                    </a:cubicBezTo>
                    <a:cubicBezTo>
                      <a:pt x="357" y="347"/>
                      <a:pt x="357" y="347"/>
                      <a:pt x="357" y="347"/>
                    </a:cubicBezTo>
                    <a:cubicBezTo>
                      <a:pt x="362" y="372"/>
                      <a:pt x="362" y="372"/>
                      <a:pt x="362" y="372"/>
                    </a:cubicBezTo>
                    <a:cubicBezTo>
                      <a:pt x="381" y="462"/>
                      <a:pt x="381" y="462"/>
                      <a:pt x="381" y="462"/>
                    </a:cubicBezTo>
                    <a:cubicBezTo>
                      <a:pt x="443" y="398"/>
                      <a:pt x="443" y="398"/>
                      <a:pt x="443" y="398"/>
                    </a:cubicBezTo>
                    <a:cubicBezTo>
                      <a:pt x="458" y="382"/>
                      <a:pt x="472" y="367"/>
                      <a:pt x="487" y="351"/>
                    </a:cubicBezTo>
                    <a:cubicBezTo>
                      <a:pt x="502" y="335"/>
                      <a:pt x="516" y="319"/>
                      <a:pt x="530" y="303"/>
                    </a:cubicBezTo>
                    <a:cubicBezTo>
                      <a:pt x="552" y="279"/>
                      <a:pt x="552" y="279"/>
                      <a:pt x="552" y="279"/>
                    </a:cubicBezTo>
                    <a:cubicBezTo>
                      <a:pt x="573" y="255"/>
                      <a:pt x="573" y="255"/>
                      <a:pt x="573" y="255"/>
                    </a:cubicBezTo>
                    <a:cubicBezTo>
                      <a:pt x="588" y="239"/>
                      <a:pt x="601" y="222"/>
                      <a:pt x="615" y="206"/>
                    </a:cubicBezTo>
                    <a:cubicBezTo>
                      <a:pt x="622" y="198"/>
                      <a:pt x="629" y="189"/>
                      <a:pt x="636" y="181"/>
                    </a:cubicBezTo>
                    <a:cubicBezTo>
                      <a:pt x="643" y="173"/>
                      <a:pt x="650" y="165"/>
                      <a:pt x="657" y="156"/>
                    </a:cubicBezTo>
                    <a:cubicBezTo>
                      <a:pt x="677" y="131"/>
                      <a:pt x="677" y="131"/>
                      <a:pt x="677" y="131"/>
                    </a:cubicBezTo>
                    <a:cubicBezTo>
                      <a:pt x="697" y="105"/>
                      <a:pt x="697" y="105"/>
                      <a:pt x="697" y="105"/>
                    </a:cubicBezTo>
                    <a:cubicBezTo>
                      <a:pt x="710" y="88"/>
                      <a:pt x="723" y="71"/>
                      <a:pt x="736" y="53"/>
                    </a:cubicBezTo>
                    <a:cubicBezTo>
                      <a:pt x="742" y="44"/>
                      <a:pt x="749" y="36"/>
                      <a:pt x="755" y="27"/>
                    </a:cubicBezTo>
                    <a:cubicBezTo>
                      <a:pt x="761" y="18"/>
                      <a:pt x="767" y="9"/>
                      <a:pt x="773" y="0"/>
                    </a:cubicBezTo>
                    <a:cubicBezTo>
                      <a:pt x="764" y="6"/>
                      <a:pt x="755" y="12"/>
                      <a:pt x="746" y="18"/>
                    </a:cubicBezTo>
                    <a:close/>
                  </a:path>
                </a:pathLst>
              </a:custGeom>
              <a:solidFill>
                <a:srgbClr val="F8DF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200"/>
              </a:p>
            </p:txBody>
          </p:sp>
          <p:sp>
            <p:nvSpPr>
              <p:cNvPr id="27" name="iṥḻïḓe">
                <a:extLst>
                  <a:ext uri="{FF2B5EF4-FFF2-40B4-BE49-F238E27FC236}">
                    <a16:creationId xmlns:a16="http://schemas.microsoft.com/office/drawing/2014/main" id="{D6F55148-63D4-4EA2-B36D-508891507D10}"/>
                  </a:ext>
                </a:extLst>
              </p:cNvPr>
              <p:cNvSpPr/>
              <p:nvPr/>
            </p:nvSpPr>
            <p:spPr bwMode="auto">
              <a:xfrm>
                <a:off x="8270875" y="5024438"/>
                <a:ext cx="830263" cy="341313"/>
              </a:xfrm>
              <a:custGeom>
                <a:avLst/>
                <a:gdLst>
                  <a:gd name="T0" fmla="*/ 293 w 369"/>
                  <a:gd name="T1" fmla="*/ 0 h 152"/>
                  <a:gd name="T2" fmla="*/ 0 w 369"/>
                  <a:gd name="T3" fmla="*/ 0 h 152"/>
                  <a:gd name="T4" fmla="*/ 0 w 369"/>
                  <a:gd name="T5" fmla="*/ 152 h 152"/>
                  <a:gd name="T6" fmla="*/ 293 w 369"/>
                  <a:gd name="T7" fmla="*/ 152 h 152"/>
                  <a:gd name="T8" fmla="*/ 369 w 369"/>
                  <a:gd name="T9" fmla="*/ 76 h 152"/>
                  <a:gd name="T10" fmla="*/ 369 w 369"/>
                  <a:gd name="T11" fmla="*/ 76 h 152"/>
                  <a:gd name="T12" fmla="*/ 293 w 369"/>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369" h="152">
                    <a:moveTo>
                      <a:pt x="293" y="0"/>
                    </a:moveTo>
                    <a:cubicBezTo>
                      <a:pt x="0" y="0"/>
                      <a:pt x="0" y="0"/>
                      <a:pt x="0" y="0"/>
                    </a:cubicBezTo>
                    <a:cubicBezTo>
                      <a:pt x="0" y="152"/>
                      <a:pt x="0" y="152"/>
                      <a:pt x="0" y="152"/>
                    </a:cubicBezTo>
                    <a:cubicBezTo>
                      <a:pt x="293" y="152"/>
                      <a:pt x="293" y="152"/>
                      <a:pt x="293" y="152"/>
                    </a:cubicBezTo>
                    <a:cubicBezTo>
                      <a:pt x="335" y="152"/>
                      <a:pt x="369" y="118"/>
                      <a:pt x="369" y="76"/>
                    </a:cubicBezTo>
                    <a:cubicBezTo>
                      <a:pt x="369" y="76"/>
                      <a:pt x="369" y="76"/>
                      <a:pt x="369" y="76"/>
                    </a:cubicBezTo>
                    <a:cubicBezTo>
                      <a:pt x="369" y="34"/>
                      <a:pt x="335" y="0"/>
                      <a:pt x="293" y="0"/>
                    </a:cubicBezTo>
                    <a:close/>
                  </a:path>
                </a:pathLst>
              </a:custGeom>
              <a:solidFill>
                <a:srgbClr val="E04F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200"/>
              </a:p>
            </p:txBody>
          </p:sp>
          <p:sp>
            <p:nvSpPr>
              <p:cNvPr id="28" name="iṧļíde">
                <a:extLst>
                  <a:ext uri="{FF2B5EF4-FFF2-40B4-BE49-F238E27FC236}">
                    <a16:creationId xmlns:a16="http://schemas.microsoft.com/office/drawing/2014/main" id="{C759FAC7-6764-4048-B13F-B296C6231642}"/>
                  </a:ext>
                </a:extLst>
              </p:cNvPr>
              <p:cNvSpPr/>
              <p:nvPr/>
            </p:nvSpPr>
            <p:spPr bwMode="auto">
              <a:xfrm>
                <a:off x="3089275" y="5024438"/>
                <a:ext cx="830263" cy="341313"/>
              </a:xfrm>
              <a:custGeom>
                <a:avLst/>
                <a:gdLst>
                  <a:gd name="T0" fmla="*/ 369 w 369"/>
                  <a:gd name="T1" fmla="*/ 0 h 152"/>
                  <a:gd name="T2" fmla="*/ 76 w 369"/>
                  <a:gd name="T3" fmla="*/ 0 h 152"/>
                  <a:gd name="T4" fmla="*/ 0 w 369"/>
                  <a:gd name="T5" fmla="*/ 76 h 152"/>
                  <a:gd name="T6" fmla="*/ 0 w 369"/>
                  <a:gd name="T7" fmla="*/ 76 h 152"/>
                  <a:gd name="T8" fmla="*/ 76 w 369"/>
                  <a:gd name="T9" fmla="*/ 152 h 152"/>
                  <a:gd name="T10" fmla="*/ 369 w 369"/>
                  <a:gd name="T11" fmla="*/ 152 h 152"/>
                  <a:gd name="T12" fmla="*/ 369 w 369"/>
                  <a:gd name="T13" fmla="*/ 0 h 152"/>
                </a:gdLst>
                <a:ahLst/>
                <a:cxnLst>
                  <a:cxn ang="0">
                    <a:pos x="T0" y="T1"/>
                  </a:cxn>
                  <a:cxn ang="0">
                    <a:pos x="T2" y="T3"/>
                  </a:cxn>
                  <a:cxn ang="0">
                    <a:pos x="T4" y="T5"/>
                  </a:cxn>
                  <a:cxn ang="0">
                    <a:pos x="T6" y="T7"/>
                  </a:cxn>
                  <a:cxn ang="0">
                    <a:pos x="T8" y="T9"/>
                  </a:cxn>
                  <a:cxn ang="0">
                    <a:pos x="T10" y="T11"/>
                  </a:cxn>
                  <a:cxn ang="0">
                    <a:pos x="T12" y="T13"/>
                  </a:cxn>
                </a:cxnLst>
                <a:rect l="0" t="0" r="r" b="b"/>
                <a:pathLst>
                  <a:path w="369" h="152">
                    <a:moveTo>
                      <a:pt x="369" y="0"/>
                    </a:moveTo>
                    <a:cubicBezTo>
                      <a:pt x="76" y="0"/>
                      <a:pt x="76" y="0"/>
                      <a:pt x="76" y="0"/>
                    </a:cubicBezTo>
                    <a:cubicBezTo>
                      <a:pt x="34" y="0"/>
                      <a:pt x="0" y="34"/>
                      <a:pt x="0" y="76"/>
                    </a:cubicBezTo>
                    <a:cubicBezTo>
                      <a:pt x="0" y="76"/>
                      <a:pt x="0" y="76"/>
                      <a:pt x="0" y="76"/>
                    </a:cubicBezTo>
                    <a:cubicBezTo>
                      <a:pt x="0" y="118"/>
                      <a:pt x="34" y="152"/>
                      <a:pt x="76" y="152"/>
                    </a:cubicBezTo>
                    <a:cubicBezTo>
                      <a:pt x="369" y="152"/>
                      <a:pt x="369" y="152"/>
                      <a:pt x="369" y="152"/>
                    </a:cubicBezTo>
                    <a:lnTo>
                      <a:pt x="369" y="0"/>
                    </a:lnTo>
                    <a:close/>
                  </a:path>
                </a:pathLst>
              </a:custGeom>
              <a:solidFill>
                <a:srgbClr val="E04F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200"/>
              </a:p>
            </p:txBody>
          </p:sp>
          <p:sp>
            <p:nvSpPr>
              <p:cNvPr id="29" name="ïṡļiďê">
                <a:extLst>
                  <a:ext uri="{FF2B5EF4-FFF2-40B4-BE49-F238E27FC236}">
                    <a16:creationId xmlns:a16="http://schemas.microsoft.com/office/drawing/2014/main" id="{1A453F60-C546-43A2-97ED-7C9F42309ED3}"/>
                  </a:ext>
                </a:extLst>
              </p:cNvPr>
              <p:cNvSpPr/>
              <p:nvPr/>
            </p:nvSpPr>
            <p:spPr bwMode="auto">
              <a:xfrm>
                <a:off x="3651250" y="4587875"/>
                <a:ext cx="1352550" cy="1354138"/>
              </a:xfrm>
              <a:prstGeom prst="ellipse">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200"/>
              </a:p>
            </p:txBody>
          </p:sp>
          <p:sp>
            <p:nvSpPr>
              <p:cNvPr id="30" name="ïŝľïde">
                <a:extLst>
                  <a:ext uri="{FF2B5EF4-FFF2-40B4-BE49-F238E27FC236}">
                    <a16:creationId xmlns:a16="http://schemas.microsoft.com/office/drawing/2014/main" id="{A56947F8-ED0F-43D2-814B-8F624EF88B07}"/>
                  </a:ext>
                </a:extLst>
              </p:cNvPr>
              <p:cNvSpPr/>
              <p:nvPr/>
            </p:nvSpPr>
            <p:spPr bwMode="auto">
              <a:xfrm>
                <a:off x="7127875" y="4587875"/>
                <a:ext cx="1350963" cy="1354138"/>
              </a:xfrm>
              <a:prstGeom prst="ellipse">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200"/>
              </a:p>
            </p:txBody>
          </p:sp>
          <p:sp>
            <p:nvSpPr>
              <p:cNvPr id="31" name="iṡḷîďê">
                <a:extLst>
                  <a:ext uri="{FF2B5EF4-FFF2-40B4-BE49-F238E27FC236}">
                    <a16:creationId xmlns:a16="http://schemas.microsoft.com/office/drawing/2014/main" id="{DD1FCAF1-4B18-4FDC-9B22-F13EE97B8889}"/>
                  </a:ext>
                </a:extLst>
              </p:cNvPr>
              <p:cNvSpPr/>
              <p:nvPr/>
            </p:nvSpPr>
            <p:spPr bwMode="auto">
              <a:xfrm>
                <a:off x="7464425" y="4926013"/>
                <a:ext cx="679450" cy="677863"/>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200"/>
              </a:p>
            </p:txBody>
          </p:sp>
          <p:sp>
            <p:nvSpPr>
              <p:cNvPr id="32" name="iṧľíde">
                <a:extLst>
                  <a:ext uri="{FF2B5EF4-FFF2-40B4-BE49-F238E27FC236}">
                    <a16:creationId xmlns:a16="http://schemas.microsoft.com/office/drawing/2014/main" id="{7B27C13F-7DA1-4D7E-ADB9-F6B589E9A1B7}"/>
                  </a:ext>
                </a:extLst>
              </p:cNvPr>
              <p:cNvSpPr/>
              <p:nvPr/>
            </p:nvSpPr>
            <p:spPr bwMode="auto">
              <a:xfrm>
                <a:off x="3989388" y="4926013"/>
                <a:ext cx="679450" cy="677863"/>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200"/>
              </a:p>
            </p:txBody>
          </p:sp>
          <p:sp>
            <p:nvSpPr>
              <p:cNvPr id="33" name="iṧľíḑê">
                <a:extLst>
                  <a:ext uri="{FF2B5EF4-FFF2-40B4-BE49-F238E27FC236}">
                    <a16:creationId xmlns:a16="http://schemas.microsoft.com/office/drawing/2014/main" id="{AA1BDF14-FF20-440F-A311-AF12A5B34E39}"/>
                  </a:ext>
                </a:extLst>
              </p:cNvPr>
              <p:cNvSpPr/>
              <p:nvPr/>
            </p:nvSpPr>
            <p:spPr bwMode="auto">
              <a:xfrm>
                <a:off x="7405688" y="4867275"/>
                <a:ext cx="796925" cy="795338"/>
              </a:xfrm>
              <a:custGeom>
                <a:avLst/>
                <a:gdLst>
                  <a:gd name="T0" fmla="*/ 177 w 354"/>
                  <a:gd name="T1" fmla="*/ 354 h 354"/>
                  <a:gd name="T2" fmla="*/ 0 w 354"/>
                  <a:gd name="T3" fmla="*/ 177 h 354"/>
                  <a:gd name="T4" fmla="*/ 177 w 354"/>
                  <a:gd name="T5" fmla="*/ 0 h 354"/>
                  <a:gd name="T6" fmla="*/ 354 w 354"/>
                  <a:gd name="T7" fmla="*/ 177 h 354"/>
                  <a:gd name="T8" fmla="*/ 177 w 354"/>
                  <a:gd name="T9" fmla="*/ 354 h 354"/>
                  <a:gd name="T10" fmla="*/ 177 w 354"/>
                  <a:gd name="T11" fmla="*/ 52 h 354"/>
                  <a:gd name="T12" fmla="*/ 52 w 354"/>
                  <a:gd name="T13" fmla="*/ 177 h 354"/>
                  <a:gd name="T14" fmla="*/ 177 w 354"/>
                  <a:gd name="T15" fmla="*/ 302 h 354"/>
                  <a:gd name="T16" fmla="*/ 302 w 354"/>
                  <a:gd name="T17" fmla="*/ 177 h 354"/>
                  <a:gd name="T18" fmla="*/ 177 w 354"/>
                  <a:gd name="T19" fmla="*/ 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354">
                    <a:moveTo>
                      <a:pt x="177" y="354"/>
                    </a:moveTo>
                    <a:cubicBezTo>
                      <a:pt x="79" y="354"/>
                      <a:pt x="0" y="275"/>
                      <a:pt x="0" y="177"/>
                    </a:cubicBezTo>
                    <a:cubicBezTo>
                      <a:pt x="0" y="79"/>
                      <a:pt x="79" y="0"/>
                      <a:pt x="177" y="0"/>
                    </a:cubicBezTo>
                    <a:cubicBezTo>
                      <a:pt x="274" y="0"/>
                      <a:pt x="354" y="79"/>
                      <a:pt x="354" y="177"/>
                    </a:cubicBezTo>
                    <a:cubicBezTo>
                      <a:pt x="354" y="275"/>
                      <a:pt x="274" y="354"/>
                      <a:pt x="177" y="354"/>
                    </a:cubicBezTo>
                    <a:close/>
                    <a:moveTo>
                      <a:pt x="177" y="52"/>
                    </a:moveTo>
                    <a:cubicBezTo>
                      <a:pt x="108" y="52"/>
                      <a:pt x="52" y="108"/>
                      <a:pt x="52" y="177"/>
                    </a:cubicBezTo>
                    <a:cubicBezTo>
                      <a:pt x="52" y="246"/>
                      <a:pt x="108" y="302"/>
                      <a:pt x="177" y="302"/>
                    </a:cubicBezTo>
                    <a:cubicBezTo>
                      <a:pt x="246" y="302"/>
                      <a:pt x="302" y="246"/>
                      <a:pt x="302" y="177"/>
                    </a:cubicBezTo>
                    <a:cubicBezTo>
                      <a:pt x="302" y="108"/>
                      <a:pt x="246" y="52"/>
                      <a:pt x="177" y="5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200"/>
              </a:p>
            </p:txBody>
          </p:sp>
          <p:sp>
            <p:nvSpPr>
              <p:cNvPr id="34" name="iś1íḋe">
                <a:extLst>
                  <a:ext uri="{FF2B5EF4-FFF2-40B4-BE49-F238E27FC236}">
                    <a16:creationId xmlns:a16="http://schemas.microsoft.com/office/drawing/2014/main" id="{2F1CFED2-64D6-4651-85F0-1005740D52A8}"/>
                  </a:ext>
                </a:extLst>
              </p:cNvPr>
              <p:cNvSpPr/>
              <p:nvPr/>
            </p:nvSpPr>
            <p:spPr bwMode="auto">
              <a:xfrm>
                <a:off x="3930650" y="4867275"/>
                <a:ext cx="796925" cy="795338"/>
              </a:xfrm>
              <a:custGeom>
                <a:avLst/>
                <a:gdLst>
                  <a:gd name="T0" fmla="*/ 177 w 354"/>
                  <a:gd name="T1" fmla="*/ 354 h 354"/>
                  <a:gd name="T2" fmla="*/ 0 w 354"/>
                  <a:gd name="T3" fmla="*/ 177 h 354"/>
                  <a:gd name="T4" fmla="*/ 177 w 354"/>
                  <a:gd name="T5" fmla="*/ 0 h 354"/>
                  <a:gd name="T6" fmla="*/ 354 w 354"/>
                  <a:gd name="T7" fmla="*/ 177 h 354"/>
                  <a:gd name="T8" fmla="*/ 177 w 354"/>
                  <a:gd name="T9" fmla="*/ 354 h 354"/>
                  <a:gd name="T10" fmla="*/ 177 w 354"/>
                  <a:gd name="T11" fmla="*/ 52 h 354"/>
                  <a:gd name="T12" fmla="*/ 52 w 354"/>
                  <a:gd name="T13" fmla="*/ 177 h 354"/>
                  <a:gd name="T14" fmla="*/ 177 w 354"/>
                  <a:gd name="T15" fmla="*/ 302 h 354"/>
                  <a:gd name="T16" fmla="*/ 302 w 354"/>
                  <a:gd name="T17" fmla="*/ 177 h 354"/>
                  <a:gd name="T18" fmla="*/ 177 w 354"/>
                  <a:gd name="T19" fmla="*/ 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354">
                    <a:moveTo>
                      <a:pt x="177" y="354"/>
                    </a:moveTo>
                    <a:cubicBezTo>
                      <a:pt x="79" y="354"/>
                      <a:pt x="0" y="275"/>
                      <a:pt x="0" y="177"/>
                    </a:cubicBezTo>
                    <a:cubicBezTo>
                      <a:pt x="0" y="79"/>
                      <a:pt x="79" y="0"/>
                      <a:pt x="177" y="0"/>
                    </a:cubicBezTo>
                    <a:cubicBezTo>
                      <a:pt x="274" y="0"/>
                      <a:pt x="354" y="79"/>
                      <a:pt x="354" y="177"/>
                    </a:cubicBezTo>
                    <a:cubicBezTo>
                      <a:pt x="354" y="275"/>
                      <a:pt x="274" y="354"/>
                      <a:pt x="177" y="354"/>
                    </a:cubicBezTo>
                    <a:close/>
                    <a:moveTo>
                      <a:pt x="177" y="52"/>
                    </a:moveTo>
                    <a:cubicBezTo>
                      <a:pt x="108" y="52"/>
                      <a:pt x="52" y="108"/>
                      <a:pt x="52" y="177"/>
                    </a:cubicBezTo>
                    <a:cubicBezTo>
                      <a:pt x="52" y="246"/>
                      <a:pt x="108" y="302"/>
                      <a:pt x="177" y="302"/>
                    </a:cubicBezTo>
                    <a:cubicBezTo>
                      <a:pt x="246" y="302"/>
                      <a:pt x="302" y="246"/>
                      <a:pt x="302" y="177"/>
                    </a:cubicBezTo>
                    <a:cubicBezTo>
                      <a:pt x="302" y="108"/>
                      <a:pt x="246" y="52"/>
                      <a:pt x="177" y="5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200"/>
              </a:p>
            </p:txBody>
          </p:sp>
        </p:grpSp>
      </p:grpSp>
      <p:grpSp>
        <p:nvGrpSpPr>
          <p:cNvPr id="163" name="Group 65"/>
          <p:cNvGrpSpPr/>
          <p:nvPr/>
        </p:nvGrpSpPr>
        <p:grpSpPr>
          <a:xfrm>
            <a:off x="4421709" y="1068690"/>
            <a:ext cx="4722291" cy="3496781"/>
            <a:chOff x="4262741" y="1382919"/>
            <a:chExt cx="4245599" cy="3143799"/>
          </a:xfrm>
        </p:grpSpPr>
        <p:sp>
          <p:nvSpPr>
            <p:cNvPr id="164" name="ExtraShape">
              <a:extLst>
                <a:ext uri="{FF2B5EF4-FFF2-40B4-BE49-F238E27FC236}">
                  <a16:creationId xmlns:a16="http://schemas.microsoft.com/office/drawing/2014/main" id="{8AA9736F-C168-4F27-B86A-4731161E5DCC}"/>
                </a:ext>
              </a:extLst>
            </p:cNvPr>
            <p:cNvSpPr/>
            <p:nvPr/>
          </p:nvSpPr>
          <p:spPr bwMode="auto">
            <a:xfrm>
              <a:off x="4262741" y="1558040"/>
              <a:ext cx="4245599" cy="2060153"/>
            </a:xfrm>
            <a:custGeom>
              <a:avLst/>
              <a:gdLst>
                <a:gd name="connsiteX0" fmla="*/ 1442920 w 7857331"/>
                <a:gd name="connsiteY0" fmla="*/ 3179667 h 3299024"/>
                <a:gd name="connsiteX1" fmla="*/ 1485308 w 7857331"/>
                <a:gd name="connsiteY1" fmla="*/ 3239346 h 3299024"/>
                <a:gd name="connsiteX2" fmla="*/ 1408479 w 7857331"/>
                <a:gd name="connsiteY2" fmla="*/ 3299024 h 3299024"/>
                <a:gd name="connsiteX3" fmla="*/ 1366091 w 7857331"/>
                <a:gd name="connsiteY3" fmla="*/ 3239346 h 3299024"/>
                <a:gd name="connsiteX4" fmla="*/ 1442920 w 7857331"/>
                <a:gd name="connsiteY4" fmla="*/ 3179667 h 3299024"/>
                <a:gd name="connsiteX5" fmla="*/ 1158075 w 7857331"/>
                <a:gd name="connsiteY5" fmla="*/ 3179667 h 3299024"/>
                <a:gd name="connsiteX6" fmla="*/ 1197894 w 7857331"/>
                <a:gd name="connsiteY6" fmla="*/ 3239346 h 3299024"/>
                <a:gd name="connsiteX7" fmla="*/ 1118256 w 7857331"/>
                <a:gd name="connsiteY7" fmla="*/ 3299024 h 3299024"/>
                <a:gd name="connsiteX8" fmla="*/ 1078436 w 7857331"/>
                <a:gd name="connsiteY8" fmla="*/ 3239346 h 3299024"/>
                <a:gd name="connsiteX9" fmla="*/ 1158075 w 7857331"/>
                <a:gd name="connsiteY9" fmla="*/ 3179667 h 3299024"/>
                <a:gd name="connsiteX10" fmla="*/ 1300140 w 7857331"/>
                <a:gd name="connsiteY10" fmla="*/ 3179664 h 3299024"/>
                <a:gd name="connsiteX11" fmla="*/ 1339759 w 7857331"/>
                <a:gd name="connsiteY11" fmla="*/ 3239343 h 3299024"/>
                <a:gd name="connsiteX12" fmla="*/ 1263162 w 7857331"/>
                <a:gd name="connsiteY12" fmla="*/ 3299021 h 3299024"/>
                <a:gd name="connsiteX13" fmla="*/ 1223543 w 7857331"/>
                <a:gd name="connsiteY13" fmla="*/ 3239343 h 3299024"/>
                <a:gd name="connsiteX14" fmla="*/ 1300140 w 7857331"/>
                <a:gd name="connsiteY14" fmla="*/ 3179664 h 3299024"/>
                <a:gd name="connsiteX15" fmla="*/ 1205493 w 7857331"/>
                <a:gd name="connsiteY15" fmla="*/ 3035240 h 3299024"/>
                <a:gd name="connsiteX16" fmla="*/ 1242583 w 7857331"/>
                <a:gd name="connsiteY16" fmla="*/ 3094919 h 3299024"/>
                <a:gd name="connsiteX17" fmla="*/ 1165754 w 7857331"/>
                <a:gd name="connsiteY17" fmla="*/ 3154597 h 3299024"/>
                <a:gd name="connsiteX18" fmla="*/ 1128665 w 7857331"/>
                <a:gd name="connsiteY18" fmla="*/ 3094919 h 3299024"/>
                <a:gd name="connsiteX19" fmla="*/ 1205493 w 7857331"/>
                <a:gd name="connsiteY19" fmla="*/ 3035240 h 3299024"/>
                <a:gd name="connsiteX20" fmla="*/ 1344807 w 7857331"/>
                <a:gd name="connsiteY20" fmla="*/ 3035239 h 3299024"/>
                <a:gd name="connsiteX21" fmla="*/ 1384426 w 7857331"/>
                <a:gd name="connsiteY21" fmla="*/ 3094918 h 3299024"/>
                <a:gd name="connsiteX22" fmla="*/ 1307829 w 7857331"/>
                <a:gd name="connsiteY22" fmla="*/ 3154596 h 3299024"/>
                <a:gd name="connsiteX23" fmla="*/ 1268210 w 7857331"/>
                <a:gd name="connsiteY23" fmla="*/ 3094918 h 3299024"/>
                <a:gd name="connsiteX24" fmla="*/ 1344807 w 7857331"/>
                <a:gd name="connsiteY24" fmla="*/ 3035239 h 3299024"/>
                <a:gd name="connsiteX25" fmla="*/ 1250409 w 7857331"/>
                <a:gd name="connsiteY25" fmla="*/ 2900371 h 3299024"/>
                <a:gd name="connsiteX26" fmla="*/ 1287303 w 7857331"/>
                <a:gd name="connsiteY26" fmla="*/ 2956468 h 3299024"/>
                <a:gd name="connsiteX27" fmla="*/ 1213516 w 7857331"/>
                <a:gd name="connsiteY27" fmla="*/ 3012565 h 3299024"/>
                <a:gd name="connsiteX28" fmla="*/ 1176622 w 7857331"/>
                <a:gd name="connsiteY28" fmla="*/ 2956468 h 3299024"/>
                <a:gd name="connsiteX29" fmla="*/ 1250409 w 7857331"/>
                <a:gd name="connsiteY29" fmla="*/ 2900371 h 3299024"/>
                <a:gd name="connsiteX30" fmla="*/ 1387503 w 7857331"/>
                <a:gd name="connsiteY30" fmla="*/ 2900367 h 3299024"/>
                <a:gd name="connsiteX31" fmla="*/ 1426913 w 7857331"/>
                <a:gd name="connsiteY31" fmla="*/ 2956464 h 3299024"/>
                <a:gd name="connsiteX32" fmla="*/ 1353347 w 7857331"/>
                <a:gd name="connsiteY32" fmla="*/ 3012561 h 3299024"/>
                <a:gd name="connsiteX33" fmla="*/ 1313937 w 7857331"/>
                <a:gd name="connsiteY33" fmla="*/ 2956464 h 3299024"/>
                <a:gd name="connsiteX34" fmla="*/ 1387503 w 7857331"/>
                <a:gd name="connsiteY34" fmla="*/ 2900367 h 3299024"/>
                <a:gd name="connsiteX35" fmla="*/ 1430040 w 7857331"/>
                <a:gd name="connsiteY35" fmla="*/ 2766693 h 3299024"/>
                <a:gd name="connsiteX36" fmla="*/ 1467048 w 7857331"/>
                <a:gd name="connsiteY36" fmla="*/ 2820404 h 3299024"/>
                <a:gd name="connsiteX37" fmla="*/ 1395675 w 7857331"/>
                <a:gd name="connsiteY37" fmla="*/ 2874114 h 3299024"/>
                <a:gd name="connsiteX38" fmla="*/ 1356023 w 7857331"/>
                <a:gd name="connsiteY38" fmla="*/ 2820404 h 3299024"/>
                <a:gd name="connsiteX39" fmla="*/ 1430040 w 7857331"/>
                <a:gd name="connsiteY39" fmla="*/ 2766693 h 3299024"/>
                <a:gd name="connsiteX40" fmla="*/ 1292694 w 7857331"/>
                <a:gd name="connsiteY40" fmla="*/ 2766690 h 3299024"/>
                <a:gd name="connsiteX41" fmla="*/ 1332345 w 7857331"/>
                <a:gd name="connsiteY41" fmla="*/ 2820401 h 3299024"/>
                <a:gd name="connsiteX42" fmla="*/ 1258329 w 7857331"/>
                <a:gd name="connsiteY42" fmla="*/ 2874111 h 3299024"/>
                <a:gd name="connsiteX43" fmla="*/ 1221321 w 7857331"/>
                <a:gd name="connsiteY43" fmla="*/ 2820401 h 3299024"/>
                <a:gd name="connsiteX44" fmla="*/ 1292694 w 7857331"/>
                <a:gd name="connsiteY44" fmla="*/ 2766690 h 3299024"/>
                <a:gd name="connsiteX45" fmla="*/ 7656274 w 7857331"/>
                <a:gd name="connsiteY45" fmla="*/ 2766664 h 3299024"/>
                <a:gd name="connsiteX46" fmla="*/ 7738326 w 7857331"/>
                <a:gd name="connsiteY46" fmla="*/ 2820374 h 3299024"/>
                <a:gd name="connsiteX47" fmla="*/ 7711858 w 7857331"/>
                <a:gd name="connsiteY47" fmla="*/ 2874084 h 3299024"/>
                <a:gd name="connsiteX48" fmla="*/ 7627159 w 7857331"/>
                <a:gd name="connsiteY48" fmla="*/ 2820374 h 3299024"/>
                <a:gd name="connsiteX49" fmla="*/ 7656274 w 7857331"/>
                <a:gd name="connsiteY49" fmla="*/ 2766664 h 3299024"/>
                <a:gd name="connsiteX50" fmla="*/ 1601150 w 7857331"/>
                <a:gd name="connsiteY50" fmla="*/ 2640176 h 3299024"/>
                <a:gd name="connsiteX51" fmla="*/ 1640581 w 7857331"/>
                <a:gd name="connsiteY51" fmla="*/ 2690693 h 3299024"/>
                <a:gd name="connsiteX52" fmla="*/ 1572234 w 7857331"/>
                <a:gd name="connsiteY52" fmla="*/ 2744016 h 3299024"/>
                <a:gd name="connsiteX53" fmla="*/ 1532803 w 7857331"/>
                <a:gd name="connsiteY53" fmla="*/ 2690693 h 3299024"/>
                <a:gd name="connsiteX54" fmla="*/ 1601150 w 7857331"/>
                <a:gd name="connsiteY54" fmla="*/ 2640176 h 3299024"/>
                <a:gd name="connsiteX55" fmla="*/ 1334973 w 7857331"/>
                <a:gd name="connsiteY55" fmla="*/ 2640176 h 3299024"/>
                <a:gd name="connsiteX56" fmla="*/ 1374753 w 7857331"/>
                <a:gd name="connsiteY56" fmla="*/ 2690693 h 3299024"/>
                <a:gd name="connsiteX57" fmla="*/ 1300497 w 7857331"/>
                <a:gd name="connsiteY57" fmla="*/ 2744016 h 3299024"/>
                <a:gd name="connsiteX58" fmla="*/ 1263370 w 7857331"/>
                <a:gd name="connsiteY58" fmla="*/ 2690693 h 3299024"/>
                <a:gd name="connsiteX59" fmla="*/ 1334973 w 7857331"/>
                <a:gd name="connsiteY59" fmla="*/ 2640176 h 3299024"/>
                <a:gd name="connsiteX60" fmla="*/ 1469121 w 7857331"/>
                <a:gd name="connsiteY60" fmla="*/ 2640174 h 3299024"/>
                <a:gd name="connsiteX61" fmla="*/ 1506129 w 7857331"/>
                <a:gd name="connsiteY61" fmla="*/ 2690691 h 3299024"/>
                <a:gd name="connsiteX62" fmla="*/ 1434756 w 7857331"/>
                <a:gd name="connsiteY62" fmla="*/ 2744014 h 3299024"/>
                <a:gd name="connsiteX63" fmla="*/ 1397748 w 7857331"/>
                <a:gd name="connsiteY63" fmla="*/ 2690691 h 3299024"/>
                <a:gd name="connsiteX64" fmla="*/ 1469121 w 7857331"/>
                <a:gd name="connsiteY64" fmla="*/ 2640174 h 3299024"/>
                <a:gd name="connsiteX65" fmla="*/ 7587870 w 7857331"/>
                <a:gd name="connsiteY65" fmla="*/ 2640147 h 3299024"/>
                <a:gd name="connsiteX66" fmla="*/ 7670163 w 7857331"/>
                <a:gd name="connsiteY66" fmla="*/ 2690664 h 3299024"/>
                <a:gd name="connsiteX67" fmla="*/ 7643617 w 7857331"/>
                <a:gd name="connsiteY67" fmla="*/ 2743987 h 3299024"/>
                <a:gd name="connsiteX68" fmla="*/ 7561324 w 7857331"/>
                <a:gd name="connsiteY68" fmla="*/ 2690664 h 3299024"/>
                <a:gd name="connsiteX69" fmla="*/ 7587870 w 7857331"/>
                <a:gd name="connsiteY69" fmla="*/ 2640147 h 3299024"/>
                <a:gd name="connsiteX70" fmla="*/ 1767655 w 7857331"/>
                <a:gd name="connsiteY70" fmla="*/ 2516045 h 3299024"/>
                <a:gd name="connsiteX71" fmla="*/ 1806980 w 7857331"/>
                <a:gd name="connsiteY71" fmla="*/ 2566772 h 3299024"/>
                <a:gd name="connsiteX72" fmla="*/ 1741438 w 7857331"/>
                <a:gd name="connsiteY72" fmla="*/ 2617498 h 3299024"/>
                <a:gd name="connsiteX73" fmla="*/ 1702114 w 7857331"/>
                <a:gd name="connsiteY73" fmla="*/ 2566772 h 3299024"/>
                <a:gd name="connsiteX74" fmla="*/ 1767655 w 7857331"/>
                <a:gd name="connsiteY74" fmla="*/ 2516045 h 3299024"/>
                <a:gd name="connsiteX75" fmla="*/ 1638536 w 7857331"/>
                <a:gd name="connsiteY75" fmla="*/ 2516045 h 3299024"/>
                <a:gd name="connsiteX76" fmla="*/ 1678450 w 7857331"/>
                <a:gd name="connsiteY76" fmla="*/ 2566772 h 3299024"/>
                <a:gd name="connsiteX77" fmla="*/ 1609266 w 7857331"/>
                <a:gd name="connsiteY77" fmla="*/ 2617498 h 3299024"/>
                <a:gd name="connsiteX78" fmla="*/ 1569352 w 7857331"/>
                <a:gd name="connsiteY78" fmla="*/ 2566772 h 3299024"/>
                <a:gd name="connsiteX79" fmla="*/ 1638536 w 7857331"/>
                <a:gd name="connsiteY79" fmla="*/ 2516045 h 3299024"/>
                <a:gd name="connsiteX80" fmla="*/ 1506085 w 7857331"/>
                <a:gd name="connsiteY80" fmla="*/ 2516045 h 3299024"/>
                <a:gd name="connsiteX81" fmla="*/ 1545642 w 7857331"/>
                <a:gd name="connsiteY81" fmla="*/ 2566772 h 3299024"/>
                <a:gd name="connsiteX82" fmla="*/ 1474439 w 7857331"/>
                <a:gd name="connsiteY82" fmla="*/ 2617498 h 3299024"/>
                <a:gd name="connsiteX83" fmla="*/ 1437518 w 7857331"/>
                <a:gd name="connsiteY83" fmla="*/ 2566772 h 3299024"/>
                <a:gd name="connsiteX84" fmla="*/ 1506085 w 7857331"/>
                <a:gd name="connsiteY84" fmla="*/ 2516045 h 3299024"/>
                <a:gd name="connsiteX85" fmla="*/ 1376960 w 7857331"/>
                <a:gd name="connsiteY85" fmla="*/ 2516045 h 3299024"/>
                <a:gd name="connsiteX86" fmla="*/ 1413880 w 7857331"/>
                <a:gd name="connsiteY86" fmla="*/ 2566772 h 3299024"/>
                <a:gd name="connsiteX87" fmla="*/ 1342677 w 7857331"/>
                <a:gd name="connsiteY87" fmla="*/ 2617498 h 3299024"/>
                <a:gd name="connsiteX88" fmla="*/ 1305757 w 7857331"/>
                <a:gd name="connsiteY88" fmla="*/ 2566772 h 3299024"/>
                <a:gd name="connsiteX89" fmla="*/ 1376960 w 7857331"/>
                <a:gd name="connsiteY89" fmla="*/ 2516045 h 3299024"/>
                <a:gd name="connsiteX90" fmla="*/ 7653538 w 7857331"/>
                <a:gd name="connsiteY90" fmla="*/ 2516017 h 3299024"/>
                <a:gd name="connsiteX91" fmla="*/ 7735418 w 7857331"/>
                <a:gd name="connsiteY91" fmla="*/ 2566744 h 3299024"/>
                <a:gd name="connsiteX92" fmla="*/ 7709005 w 7857331"/>
                <a:gd name="connsiteY92" fmla="*/ 2617470 h 3299024"/>
                <a:gd name="connsiteX93" fmla="*/ 7627126 w 7857331"/>
                <a:gd name="connsiteY93" fmla="*/ 2566744 h 3299024"/>
                <a:gd name="connsiteX94" fmla="*/ 7653538 w 7857331"/>
                <a:gd name="connsiteY94" fmla="*/ 2516017 h 3299024"/>
                <a:gd name="connsiteX95" fmla="*/ 7521776 w 7857331"/>
                <a:gd name="connsiteY95" fmla="*/ 2516017 h 3299024"/>
                <a:gd name="connsiteX96" fmla="*/ 7603656 w 7857331"/>
                <a:gd name="connsiteY96" fmla="*/ 2566744 h 3299024"/>
                <a:gd name="connsiteX97" fmla="*/ 7574602 w 7857331"/>
                <a:gd name="connsiteY97" fmla="*/ 2617470 h 3299024"/>
                <a:gd name="connsiteX98" fmla="*/ 7495364 w 7857331"/>
                <a:gd name="connsiteY98" fmla="*/ 2566744 h 3299024"/>
                <a:gd name="connsiteX99" fmla="*/ 7521776 w 7857331"/>
                <a:gd name="connsiteY99" fmla="*/ 2516017 h 3299024"/>
                <a:gd name="connsiteX100" fmla="*/ 7392375 w 7857331"/>
                <a:gd name="connsiteY100" fmla="*/ 2516017 h 3299024"/>
                <a:gd name="connsiteX101" fmla="*/ 7471854 w 7857331"/>
                <a:gd name="connsiteY101" fmla="*/ 2566744 h 3299024"/>
                <a:gd name="connsiteX102" fmla="*/ 7442712 w 7857331"/>
                <a:gd name="connsiteY102" fmla="*/ 2617470 h 3299024"/>
                <a:gd name="connsiteX103" fmla="*/ 7363233 w 7857331"/>
                <a:gd name="connsiteY103" fmla="*/ 2566744 h 3299024"/>
                <a:gd name="connsiteX104" fmla="*/ 7392375 w 7857331"/>
                <a:gd name="connsiteY104" fmla="*/ 2516017 h 3299024"/>
                <a:gd name="connsiteX105" fmla="*/ 6737469 w 7857331"/>
                <a:gd name="connsiteY105" fmla="*/ 2516017 h 3299024"/>
                <a:gd name="connsiteX106" fmla="*/ 6811881 w 7857331"/>
                <a:gd name="connsiteY106" fmla="*/ 2566744 h 3299024"/>
                <a:gd name="connsiteX107" fmla="*/ 6779990 w 7857331"/>
                <a:gd name="connsiteY107" fmla="*/ 2617470 h 3299024"/>
                <a:gd name="connsiteX108" fmla="*/ 6705578 w 7857331"/>
                <a:gd name="connsiteY108" fmla="*/ 2566744 h 3299024"/>
                <a:gd name="connsiteX109" fmla="*/ 6737469 w 7857331"/>
                <a:gd name="connsiteY109" fmla="*/ 2516017 h 3299024"/>
                <a:gd name="connsiteX110" fmla="*/ 1928965 w 7857331"/>
                <a:gd name="connsiteY110" fmla="*/ 2396689 h 3299024"/>
                <a:gd name="connsiteX111" fmla="*/ 1971447 w 7857331"/>
                <a:gd name="connsiteY111" fmla="*/ 2444808 h 3299024"/>
                <a:gd name="connsiteX112" fmla="*/ 1905069 w 7857331"/>
                <a:gd name="connsiteY112" fmla="*/ 2495756 h 3299024"/>
                <a:gd name="connsiteX113" fmla="*/ 1865242 w 7857331"/>
                <a:gd name="connsiteY113" fmla="*/ 2444808 h 3299024"/>
                <a:gd name="connsiteX114" fmla="*/ 1928965 w 7857331"/>
                <a:gd name="connsiteY114" fmla="*/ 2396689 h 3299024"/>
                <a:gd name="connsiteX115" fmla="*/ 1802091 w 7857331"/>
                <a:gd name="connsiteY115" fmla="*/ 2396689 h 3299024"/>
                <a:gd name="connsiteX116" fmla="*/ 1841918 w 7857331"/>
                <a:gd name="connsiteY116" fmla="*/ 2444808 h 3299024"/>
                <a:gd name="connsiteX117" fmla="*/ 1775540 w 7857331"/>
                <a:gd name="connsiteY117" fmla="*/ 2495756 h 3299024"/>
                <a:gd name="connsiteX118" fmla="*/ 1735713 w 7857331"/>
                <a:gd name="connsiteY118" fmla="*/ 2444808 h 3299024"/>
                <a:gd name="connsiteX119" fmla="*/ 1802091 w 7857331"/>
                <a:gd name="connsiteY119" fmla="*/ 2396689 h 3299024"/>
                <a:gd name="connsiteX120" fmla="*/ 1672740 w 7857331"/>
                <a:gd name="connsiteY120" fmla="*/ 2396689 h 3299024"/>
                <a:gd name="connsiteX121" fmla="*/ 1712065 w 7857331"/>
                <a:gd name="connsiteY121" fmla="*/ 2444808 h 3299024"/>
                <a:gd name="connsiteX122" fmla="*/ 1643902 w 7857331"/>
                <a:gd name="connsiteY122" fmla="*/ 2495756 h 3299024"/>
                <a:gd name="connsiteX123" fmla="*/ 1607199 w 7857331"/>
                <a:gd name="connsiteY123" fmla="*/ 2444808 h 3299024"/>
                <a:gd name="connsiteX124" fmla="*/ 1672740 w 7857331"/>
                <a:gd name="connsiteY124" fmla="*/ 2396689 h 3299024"/>
                <a:gd name="connsiteX125" fmla="*/ 1542934 w 7857331"/>
                <a:gd name="connsiteY125" fmla="*/ 2396689 h 3299024"/>
                <a:gd name="connsiteX126" fmla="*/ 1582491 w 7857331"/>
                <a:gd name="connsiteY126" fmla="*/ 2444808 h 3299024"/>
                <a:gd name="connsiteX127" fmla="*/ 1513925 w 7857331"/>
                <a:gd name="connsiteY127" fmla="*/ 2495756 h 3299024"/>
                <a:gd name="connsiteX128" fmla="*/ 1477004 w 7857331"/>
                <a:gd name="connsiteY128" fmla="*/ 2444808 h 3299024"/>
                <a:gd name="connsiteX129" fmla="*/ 1542934 w 7857331"/>
                <a:gd name="connsiteY129" fmla="*/ 2396689 h 3299024"/>
                <a:gd name="connsiteX130" fmla="*/ 4115050 w 7857331"/>
                <a:gd name="connsiteY130" fmla="*/ 2396662 h 3299024"/>
                <a:gd name="connsiteX131" fmla="*/ 4170527 w 7857331"/>
                <a:gd name="connsiteY131" fmla="*/ 2444780 h 3299024"/>
                <a:gd name="connsiteX132" fmla="*/ 4120334 w 7857331"/>
                <a:gd name="connsiteY132" fmla="*/ 2495728 h 3299024"/>
                <a:gd name="connsiteX133" fmla="*/ 4064856 w 7857331"/>
                <a:gd name="connsiteY133" fmla="*/ 2444780 h 3299024"/>
                <a:gd name="connsiteX134" fmla="*/ 4115050 w 7857331"/>
                <a:gd name="connsiteY134" fmla="*/ 2396662 h 3299024"/>
                <a:gd name="connsiteX135" fmla="*/ 3988735 w 7857331"/>
                <a:gd name="connsiteY135" fmla="*/ 2396662 h 3299024"/>
                <a:gd name="connsiteX136" fmla="*/ 4041027 w 7857331"/>
                <a:gd name="connsiteY136" fmla="*/ 2444780 h 3299024"/>
                <a:gd name="connsiteX137" fmla="*/ 3991350 w 7857331"/>
                <a:gd name="connsiteY137" fmla="*/ 2495728 h 3299024"/>
                <a:gd name="connsiteX138" fmla="*/ 3936444 w 7857331"/>
                <a:gd name="connsiteY138" fmla="*/ 2444780 h 3299024"/>
                <a:gd name="connsiteX139" fmla="*/ 3988735 w 7857331"/>
                <a:gd name="connsiteY139" fmla="*/ 2396662 h 3299024"/>
                <a:gd name="connsiteX140" fmla="*/ 7588158 w 7857331"/>
                <a:gd name="connsiteY140" fmla="*/ 2396661 h 3299024"/>
                <a:gd name="connsiteX141" fmla="*/ 7666979 w 7857331"/>
                <a:gd name="connsiteY141" fmla="*/ 2444779 h 3299024"/>
                <a:gd name="connsiteX142" fmla="*/ 7640705 w 7857331"/>
                <a:gd name="connsiteY142" fmla="*/ 2495727 h 3299024"/>
                <a:gd name="connsiteX143" fmla="*/ 7561884 w 7857331"/>
                <a:gd name="connsiteY143" fmla="*/ 2444779 h 3299024"/>
                <a:gd name="connsiteX144" fmla="*/ 7588158 w 7857331"/>
                <a:gd name="connsiteY144" fmla="*/ 2396661 h 3299024"/>
                <a:gd name="connsiteX145" fmla="*/ 7458628 w 7857331"/>
                <a:gd name="connsiteY145" fmla="*/ 2396661 h 3299024"/>
                <a:gd name="connsiteX146" fmla="*/ 7537449 w 7857331"/>
                <a:gd name="connsiteY146" fmla="*/ 2444779 h 3299024"/>
                <a:gd name="connsiteX147" fmla="*/ 7511175 w 7857331"/>
                <a:gd name="connsiteY147" fmla="*/ 2495727 h 3299024"/>
                <a:gd name="connsiteX148" fmla="*/ 7432354 w 7857331"/>
                <a:gd name="connsiteY148" fmla="*/ 2444779 h 3299024"/>
                <a:gd name="connsiteX149" fmla="*/ 7458628 w 7857331"/>
                <a:gd name="connsiteY149" fmla="*/ 2396661 h 3299024"/>
                <a:gd name="connsiteX150" fmla="*/ 7331852 w 7857331"/>
                <a:gd name="connsiteY150" fmla="*/ 2396661 h 3299024"/>
                <a:gd name="connsiteX151" fmla="*/ 7408275 w 7857331"/>
                <a:gd name="connsiteY151" fmla="*/ 2444779 h 3299024"/>
                <a:gd name="connsiteX152" fmla="*/ 7381922 w 7857331"/>
                <a:gd name="connsiteY152" fmla="*/ 2495727 h 3299024"/>
                <a:gd name="connsiteX153" fmla="*/ 7302864 w 7857331"/>
                <a:gd name="connsiteY153" fmla="*/ 2444779 h 3299024"/>
                <a:gd name="connsiteX154" fmla="*/ 7331852 w 7857331"/>
                <a:gd name="connsiteY154" fmla="*/ 2396661 h 3299024"/>
                <a:gd name="connsiteX155" fmla="*/ 7202323 w 7857331"/>
                <a:gd name="connsiteY155" fmla="*/ 2396661 h 3299024"/>
                <a:gd name="connsiteX156" fmla="*/ 7278746 w 7857331"/>
                <a:gd name="connsiteY156" fmla="*/ 2444779 h 3299024"/>
                <a:gd name="connsiteX157" fmla="*/ 7249758 w 7857331"/>
                <a:gd name="connsiteY157" fmla="*/ 2495727 h 3299024"/>
                <a:gd name="connsiteX158" fmla="*/ 7173335 w 7857331"/>
                <a:gd name="connsiteY158" fmla="*/ 2444779 h 3299024"/>
                <a:gd name="connsiteX159" fmla="*/ 7202323 w 7857331"/>
                <a:gd name="connsiteY159" fmla="*/ 2396661 h 3299024"/>
                <a:gd name="connsiteX160" fmla="*/ 7072794 w 7857331"/>
                <a:gd name="connsiteY160" fmla="*/ 2396661 h 3299024"/>
                <a:gd name="connsiteX161" fmla="*/ 7149217 w 7857331"/>
                <a:gd name="connsiteY161" fmla="*/ 2444779 h 3299024"/>
                <a:gd name="connsiteX162" fmla="*/ 7120229 w 7857331"/>
                <a:gd name="connsiteY162" fmla="*/ 2495727 h 3299024"/>
                <a:gd name="connsiteX163" fmla="*/ 7043806 w 7857331"/>
                <a:gd name="connsiteY163" fmla="*/ 2444779 h 3299024"/>
                <a:gd name="connsiteX164" fmla="*/ 7072794 w 7857331"/>
                <a:gd name="connsiteY164" fmla="*/ 2396661 h 3299024"/>
                <a:gd name="connsiteX165" fmla="*/ 6946279 w 7857331"/>
                <a:gd name="connsiteY165" fmla="*/ 2396661 h 3299024"/>
                <a:gd name="connsiteX166" fmla="*/ 7020691 w 7857331"/>
                <a:gd name="connsiteY166" fmla="*/ 2444779 h 3299024"/>
                <a:gd name="connsiteX167" fmla="*/ 6988800 w 7857331"/>
                <a:gd name="connsiteY167" fmla="*/ 2495727 h 3299024"/>
                <a:gd name="connsiteX168" fmla="*/ 6914388 w 7857331"/>
                <a:gd name="connsiteY168" fmla="*/ 2444779 h 3299024"/>
                <a:gd name="connsiteX169" fmla="*/ 6946279 w 7857331"/>
                <a:gd name="connsiteY169" fmla="*/ 2396661 h 3299024"/>
                <a:gd name="connsiteX170" fmla="*/ 6817216 w 7857331"/>
                <a:gd name="connsiteY170" fmla="*/ 2396661 h 3299024"/>
                <a:gd name="connsiteX171" fmla="*/ 6891233 w 7857331"/>
                <a:gd name="connsiteY171" fmla="*/ 2444779 h 3299024"/>
                <a:gd name="connsiteX172" fmla="*/ 6859511 w 7857331"/>
                <a:gd name="connsiteY172" fmla="*/ 2495727 h 3299024"/>
                <a:gd name="connsiteX173" fmla="*/ 6785495 w 7857331"/>
                <a:gd name="connsiteY173" fmla="*/ 2444779 h 3299024"/>
                <a:gd name="connsiteX174" fmla="*/ 6817216 w 7857331"/>
                <a:gd name="connsiteY174" fmla="*/ 2396661 h 3299024"/>
                <a:gd name="connsiteX175" fmla="*/ 6687451 w 7857331"/>
                <a:gd name="connsiteY175" fmla="*/ 2396661 h 3299024"/>
                <a:gd name="connsiteX176" fmla="*/ 6761055 w 7857331"/>
                <a:gd name="connsiteY176" fmla="*/ 2444779 h 3299024"/>
                <a:gd name="connsiteX177" fmla="*/ 6729510 w 7857331"/>
                <a:gd name="connsiteY177" fmla="*/ 2495727 h 3299024"/>
                <a:gd name="connsiteX178" fmla="*/ 6655906 w 7857331"/>
                <a:gd name="connsiteY178" fmla="*/ 2444779 h 3299024"/>
                <a:gd name="connsiteX179" fmla="*/ 6687451 w 7857331"/>
                <a:gd name="connsiteY179" fmla="*/ 2396661 h 3299024"/>
                <a:gd name="connsiteX180" fmla="*/ 2087100 w 7857331"/>
                <a:gd name="connsiteY180" fmla="*/ 2280914 h 3299024"/>
                <a:gd name="connsiteX181" fmla="*/ 2126689 w 7857331"/>
                <a:gd name="connsiteY181" fmla="*/ 2328657 h 3299024"/>
                <a:gd name="connsiteX182" fmla="*/ 2063346 w 7857331"/>
                <a:gd name="connsiteY182" fmla="*/ 2376399 h 3299024"/>
                <a:gd name="connsiteX183" fmla="*/ 2023757 w 7857331"/>
                <a:gd name="connsiteY183" fmla="*/ 2328657 h 3299024"/>
                <a:gd name="connsiteX184" fmla="*/ 2087100 w 7857331"/>
                <a:gd name="connsiteY184" fmla="*/ 2280914 h 3299024"/>
                <a:gd name="connsiteX185" fmla="*/ 1833778 w 7857331"/>
                <a:gd name="connsiteY185" fmla="*/ 2280913 h 3299024"/>
                <a:gd name="connsiteX186" fmla="*/ 1873232 w 7857331"/>
                <a:gd name="connsiteY186" fmla="*/ 2328656 h 3299024"/>
                <a:gd name="connsiteX187" fmla="*/ 1807475 w 7857331"/>
                <a:gd name="connsiteY187" fmla="*/ 2376398 h 3299024"/>
                <a:gd name="connsiteX188" fmla="*/ 1768021 w 7857331"/>
                <a:gd name="connsiteY188" fmla="*/ 2328656 h 3299024"/>
                <a:gd name="connsiteX189" fmla="*/ 1833778 w 7857331"/>
                <a:gd name="connsiteY189" fmla="*/ 2280913 h 3299024"/>
                <a:gd name="connsiteX190" fmla="*/ 1707177 w 7857331"/>
                <a:gd name="connsiteY190" fmla="*/ 2280913 h 3299024"/>
                <a:gd name="connsiteX191" fmla="*/ 1744348 w 7857331"/>
                <a:gd name="connsiteY191" fmla="*/ 2328656 h 3299024"/>
                <a:gd name="connsiteX192" fmla="*/ 1677971 w 7857331"/>
                <a:gd name="connsiteY192" fmla="*/ 2376398 h 3299024"/>
                <a:gd name="connsiteX193" fmla="*/ 1640799 w 7857331"/>
                <a:gd name="connsiteY193" fmla="*/ 2328656 h 3299024"/>
                <a:gd name="connsiteX194" fmla="*/ 1707177 w 7857331"/>
                <a:gd name="connsiteY194" fmla="*/ 2280913 h 3299024"/>
                <a:gd name="connsiteX195" fmla="*/ 1580302 w 7857331"/>
                <a:gd name="connsiteY195" fmla="*/ 2280913 h 3299024"/>
                <a:gd name="connsiteX196" fmla="*/ 1617126 w 7857331"/>
                <a:gd name="connsiteY196" fmla="*/ 2328656 h 3299024"/>
                <a:gd name="connsiteX197" fmla="*/ 1551369 w 7857331"/>
                <a:gd name="connsiteY197" fmla="*/ 2376398 h 3299024"/>
                <a:gd name="connsiteX198" fmla="*/ 1514545 w 7857331"/>
                <a:gd name="connsiteY198" fmla="*/ 2328656 h 3299024"/>
                <a:gd name="connsiteX199" fmla="*/ 1580302 w 7857331"/>
                <a:gd name="connsiteY199" fmla="*/ 2280913 h 3299024"/>
                <a:gd name="connsiteX200" fmla="*/ 1960920 w 7857331"/>
                <a:gd name="connsiteY200" fmla="*/ 2280912 h 3299024"/>
                <a:gd name="connsiteX201" fmla="*/ 2000509 w 7857331"/>
                <a:gd name="connsiteY201" fmla="*/ 2328655 h 3299024"/>
                <a:gd name="connsiteX202" fmla="*/ 1934527 w 7857331"/>
                <a:gd name="connsiteY202" fmla="*/ 2376397 h 3299024"/>
                <a:gd name="connsiteX203" fmla="*/ 1894937 w 7857331"/>
                <a:gd name="connsiteY203" fmla="*/ 2328655 h 3299024"/>
                <a:gd name="connsiteX204" fmla="*/ 1960920 w 7857331"/>
                <a:gd name="connsiteY204" fmla="*/ 2280912 h 3299024"/>
                <a:gd name="connsiteX205" fmla="*/ 7651017 w 7857331"/>
                <a:gd name="connsiteY205" fmla="*/ 2280887 h 3299024"/>
                <a:gd name="connsiteX206" fmla="*/ 7730495 w 7857331"/>
                <a:gd name="connsiteY206" fmla="*/ 2328630 h 3299024"/>
                <a:gd name="connsiteX207" fmla="*/ 7704003 w 7857331"/>
                <a:gd name="connsiteY207" fmla="*/ 2376372 h 3299024"/>
                <a:gd name="connsiteX208" fmla="*/ 7627174 w 7857331"/>
                <a:gd name="connsiteY208" fmla="*/ 2328630 h 3299024"/>
                <a:gd name="connsiteX209" fmla="*/ 7651017 w 7857331"/>
                <a:gd name="connsiteY209" fmla="*/ 2280887 h 3299024"/>
                <a:gd name="connsiteX210" fmla="*/ 7524627 w 7857331"/>
                <a:gd name="connsiteY210" fmla="*/ 2280887 h 3299024"/>
                <a:gd name="connsiteX211" fmla="*/ 7603685 w 7857331"/>
                <a:gd name="connsiteY211" fmla="*/ 2328630 h 3299024"/>
                <a:gd name="connsiteX212" fmla="*/ 7577332 w 7857331"/>
                <a:gd name="connsiteY212" fmla="*/ 2376372 h 3299024"/>
                <a:gd name="connsiteX213" fmla="*/ 7498274 w 7857331"/>
                <a:gd name="connsiteY213" fmla="*/ 2328630 h 3299024"/>
                <a:gd name="connsiteX214" fmla="*/ 7524627 w 7857331"/>
                <a:gd name="connsiteY214" fmla="*/ 2280887 h 3299024"/>
                <a:gd name="connsiteX215" fmla="*/ 7397666 w 7857331"/>
                <a:gd name="connsiteY215" fmla="*/ 2280887 h 3299024"/>
                <a:gd name="connsiteX216" fmla="*/ 7474736 w 7857331"/>
                <a:gd name="connsiteY216" fmla="*/ 2328630 h 3299024"/>
                <a:gd name="connsiteX217" fmla="*/ 7448160 w 7857331"/>
                <a:gd name="connsiteY217" fmla="*/ 2376372 h 3299024"/>
                <a:gd name="connsiteX218" fmla="*/ 7371090 w 7857331"/>
                <a:gd name="connsiteY218" fmla="*/ 2328630 h 3299024"/>
                <a:gd name="connsiteX219" fmla="*/ 7397666 w 7857331"/>
                <a:gd name="connsiteY219" fmla="*/ 2280887 h 3299024"/>
                <a:gd name="connsiteX220" fmla="*/ 7271275 w 7857331"/>
                <a:gd name="connsiteY220" fmla="*/ 2280887 h 3299024"/>
                <a:gd name="connsiteX221" fmla="*/ 7347935 w 7857331"/>
                <a:gd name="connsiteY221" fmla="*/ 2328630 h 3299024"/>
                <a:gd name="connsiteX222" fmla="*/ 7321500 w 7857331"/>
                <a:gd name="connsiteY222" fmla="*/ 2376372 h 3299024"/>
                <a:gd name="connsiteX223" fmla="*/ 7244840 w 7857331"/>
                <a:gd name="connsiteY223" fmla="*/ 2328630 h 3299024"/>
                <a:gd name="connsiteX224" fmla="*/ 7271275 w 7857331"/>
                <a:gd name="connsiteY224" fmla="*/ 2280887 h 3299024"/>
                <a:gd name="connsiteX225" fmla="*/ 7146622 w 7857331"/>
                <a:gd name="connsiteY225" fmla="*/ 2280887 h 3299024"/>
                <a:gd name="connsiteX226" fmla="*/ 7220639 w 7857331"/>
                <a:gd name="connsiteY226" fmla="*/ 2328630 h 3299024"/>
                <a:gd name="connsiteX227" fmla="*/ 7191561 w 7857331"/>
                <a:gd name="connsiteY227" fmla="*/ 2376372 h 3299024"/>
                <a:gd name="connsiteX228" fmla="*/ 7117544 w 7857331"/>
                <a:gd name="connsiteY228" fmla="*/ 2328630 h 3299024"/>
                <a:gd name="connsiteX229" fmla="*/ 7146622 w 7857331"/>
                <a:gd name="connsiteY229" fmla="*/ 2280887 h 3299024"/>
                <a:gd name="connsiteX230" fmla="*/ 7020443 w 7857331"/>
                <a:gd name="connsiteY230" fmla="*/ 2280887 h 3299024"/>
                <a:gd name="connsiteX231" fmla="*/ 7094460 w 7857331"/>
                <a:gd name="connsiteY231" fmla="*/ 2328630 h 3299024"/>
                <a:gd name="connsiteX232" fmla="*/ 7065382 w 7857331"/>
                <a:gd name="connsiteY232" fmla="*/ 2376372 h 3299024"/>
                <a:gd name="connsiteX233" fmla="*/ 6988722 w 7857331"/>
                <a:gd name="connsiteY233" fmla="*/ 2328630 h 3299024"/>
                <a:gd name="connsiteX234" fmla="*/ 7020443 w 7857331"/>
                <a:gd name="connsiteY234" fmla="*/ 2280887 h 3299024"/>
                <a:gd name="connsiteX235" fmla="*/ 6893283 w 7857331"/>
                <a:gd name="connsiteY235" fmla="*/ 2280887 h 3299024"/>
                <a:gd name="connsiteX236" fmla="*/ 6967539 w 7857331"/>
                <a:gd name="connsiteY236" fmla="*/ 2328630 h 3299024"/>
                <a:gd name="connsiteX237" fmla="*/ 6935715 w 7857331"/>
                <a:gd name="connsiteY237" fmla="*/ 2376372 h 3299024"/>
                <a:gd name="connsiteX238" fmla="*/ 6861459 w 7857331"/>
                <a:gd name="connsiteY238" fmla="*/ 2328630 h 3299024"/>
                <a:gd name="connsiteX239" fmla="*/ 6893283 w 7857331"/>
                <a:gd name="connsiteY239" fmla="*/ 2280887 h 3299024"/>
                <a:gd name="connsiteX240" fmla="*/ 6766733 w 7857331"/>
                <a:gd name="connsiteY240" fmla="*/ 2280887 h 3299024"/>
                <a:gd name="connsiteX241" fmla="*/ 6837708 w 7857331"/>
                <a:gd name="connsiteY241" fmla="*/ 2328630 h 3299024"/>
                <a:gd name="connsiteX242" fmla="*/ 6806164 w 7857331"/>
                <a:gd name="connsiteY242" fmla="*/ 2376372 h 3299024"/>
                <a:gd name="connsiteX243" fmla="*/ 6735188 w 7857331"/>
                <a:gd name="connsiteY243" fmla="*/ 2328630 h 3299024"/>
                <a:gd name="connsiteX244" fmla="*/ 6766733 w 7857331"/>
                <a:gd name="connsiteY244" fmla="*/ 2280887 h 3299024"/>
                <a:gd name="connsiteX245" fmla="*/ 6639952 w 7857331"/>
                <a:gd name="connsiteY245" fmla="*/ 2280887 h 3299024"/>
                <a:gd name="connsiteX246" fmla="*/ 6711796 w 7857331"/>
                <a:gd name="connsiteY246" fmla="*/ 2328630 h 3299024"/>
                <a:gd name="connsiteX247" fmla="*/ 6679865 w 7857331"/>
                <a:gd name="connsiteY247" fmla="*/ 2376372 h 3299024"/>
                <a:gd name="connsiteX248" fmla="*/ 6608021 w 7857331"/>
                <a:gd name="connsiteY248" fmla="*/ 2328630 h 3299024"/>
                <a:gd name="connsiteX249" fmla="*/ 6639952 w 7857331"/>
                <a:gd name="connsiteY249" fmla="*/ 2280887 h 3299024"/>
                <a:gd name="connsiteX250" fmla="*/ 4236763 w 7857331"/>
                <a:gd name="connsiteY250" fmla="*/ 2280887 h 3299024"/>
                <a:gd name="connsiteX251" fmla="*/ 4292240 w 7857331"/>
                <a:gd name="connsiteY251" fmla="*/ 2328630 h 3299024"/>
                <a:gd name="connsiteX252" fmla="*/ 4242047 w 7857331"/>
                <a:gd name="connsiteY252" fmla="*/ 2376372 h 3299024"/>
                <a:gd name="connsiteX253" fmla="*/ 4186569 w 7857331"/>
                <a:gd name="connsiteY253" fmla="*/ 2328630 h 3299024"/>
                <a:gd name="connsiteX254" fmla="*/ 4236763 w 7857331"/>
                <a:gd name="connsiteY254" fmla="*/ 2280887 h 3299024"/>
                <a:gd name="connsiteX255" fmla="*/ 4110248 w 7857331"/>
                <a:gd name="connsiteY255" fmla="*/ 2280887 h 3299024"/>
                <a:gd name="connsiteX256" fmla="*/ 4165353 w 7857331"/>
                <a:gd name="connsiteY256" fmla="*/ 2328630 h 3299024"/>
                <a:gd name="connsiteX257" fmla="*/ 4115496 w 7857331"/>
                <a:gd name="connsiteY257" fmla="*/ 2376372 h 3299024"/>
                <a:gd name="connsiteX258" fmla="*/ 4060390 w 7857331"/>
                <a:gd name="connsiteY258" fmla="*/ 2328630 h 3299024"/>
                <a:gd name="connsiteX259" fmla="*/ 4110248 w 7857331"/>
                <a:gd name="connsiteY259" fmla="*/ 2280887 h 3299024"/>
                <a:gd name="connsiteX260" fmla="*/ 3983482 w 7857331"/>
                <a:gd name="connsiteY260" fmla="*/ 2280887 h 3299024"/>
                <a:gd name="connsiteX261" fmla="*/ 4036522 w 7857331"/>
                <a:gd name="connsiteY261" fmla="*/ 2328630 h 3299024"/>
                <a:gd name="connsiteX262" fmla="*/ 3986134 w 7857331"/>
                <a:gd name="connsiteY262" fmla="*/ 2376372 h 3299024"/>
                <a:gd name="connsiteX263" fmla="*/ 3933094 w 7857331"/>
                <a:gd name="connsiteY263" fmla="*/ 2328630 h 3299024"/>
                <a:gd name="connsiteX264" fmla="*/ 3983482 w 7857331"/>
                <a:gd name="connsiteY264" fmla="*/ 2280887 h 3299024"/>
                <a:gd name="connsiteX265" fmla="*/ 3856962 w 7857331"/>
                <a:gd name="connsiteY265" fmla="*/ 2280887 h 3299024"/>
                <a:gd name="connsiteX266" fmla="*/ 3909644 w 7857331"/>
                <a:gd name="connsiteY266" fmla="*/ 2328630 h 3299024"/>
                <a:gd name="connsiteX267" fmla="*/ 3859596 w 7857331"/>
                <a:gd name="connsiteY267" fmla="*/ 2376372 h 3299024"/>
                <a:gd name="connsiteX268" fmla="*/ 3806914 w 7857331"/>
                <a:gd name="connsiteY268" fmla="*/ 2328630 h 3299024"/>
                <a:gd name="connsiteX269" fmla="*/ 3856962 w 7857331"/>
                <a:gd name="connsiteY269" fmla="*/ 2280887 h 3299024"/>
                <a:gd name="connsiteX270" fmla="*/ 1987313 w 7857331"/>
                <a:gd name="connsiteY270" fmla="*/ 2171105 h 3299024"/>
                <a:gd name="connsiteX271" fmla="*/ 2026903 w 7857331"/>
                <a:gd name="connsiteY271" fmla="*/ 2215864 h 3299024"/>
                <a:gd name="connsiteX272" fmla="*/ 1966199 w 7857331"/>
                <a:gd name="connsiteY272" fmla="*/ 2260622 h 3299024"/>
                <a:gd name="connsiteX273" fmla="*/ 1926610 w 7857331"/>
                <a:gd name="connsiteY273" fmla="*/ 2215864 h 3299024"/>
                <a:gd name="connsiteX274" fmla="*/ 1987313 w 7857331"/>
                <a:gd name="connsiteY274" fmla="*/ 2171105 h 3299024"/>
                <a:gd name="connsiteX275" fmla="*/ 1863367 w 7857331"/>
                <a:gd name="connsiteY275" fmla="*/ 2171105 h 3299024"/>
                <a:gd name="connsiteX276" fmla="*/ 1902957 w 7857331"/>
                <a:gd name="connsiteY276" fmla="*/ 2215864 h 3299024"/>
                <a:gd name="connsiteX277" fmla="*/ 1839614 w 7857331"/>
                <a:gd name="connsiteY277" fmla="*/ 2260622 h 3299024"/>
                <a:gd name="connsiteX278" fmla="*/ 1800024 w 7857331"/>
                <a:gd name="connsiteY278" fmla="*/ 2215864 h 3299024"/>
                <a:gd name="connsiteX279" fmla="*/ 1863367 w 7857331"/>
                <a:gd name="connsiteY279" fmla="*/ 2171105 h 3299024"/>
                <a:gd name="connsiteX280" fmla="*/ 1738711 w 7857331"/>
                <a:gd name="connsiteY280" fmla="*/ 2171105 h 3299024"/>
                <a:gd name="connsiteX281" fmla="*/ 1778300 w 7857331"/>
                <a:gd name="connsiteY281" fmla="*/ 2215864 h 3299024"/>
                <a:gd name="connsiteX282" fmla="*/ 1712318 w 7857331"/>
                <a:gd name="connsiteY282" fmla="*/ 2260622 h 3299024"/>
                <a:gd name="connsiteX283" fmla="*/ 1675368 w 7857331"/>
                <a:gd name="connsiteY283" fmla="*/ 2215864 h 3299024"/>
                <a:gd name="connsiteX284" fmla="*/ 1738711 w 7857331"/>
                <a:gd name="connsiteY284" fmla="*/ 2171105 h 3299024"/>
                <a:gd name="connsiteX285" fmla="*/ 1614918 w 7857331"/>
                <a:gd name="connsiteY285" fmla="*/ 2171105 h 3299024"/>
                <a:gd name="connsiteX286" fmla="*/ 1651742 w 7857331"/>
                <a:gd name="connsiteY286" fmla="*/ 2215864 h 3299024"/>
                <a:gd name="connsiteX287" fmla="*/ 1585985 w 7857331"/>
                <a:gd name="connsiteY287" fmla="*/ 2260622 h 3299024"/>
                <a:gd name="connsiteX288" fmla="*/ 1549161 w 7857331"/>
                <a:gd name="connsiteY288" fmla="*/ 2215864 h 3299024"/>
                <a:gd name="connsiteX289" fmla="*/ 1614918 w 7857331"/>
                <a:gd name="connsiteY289" fmla="*/ 2171105 h 3299024"/>
                <a:gd name="connsiteX290" fmla="*/ 2113739 w 7857331"/>
                <a:gd name="connsiteY290" fmla="*/ 2171104 h 3299024"/>
                <a:gd name="connsiteX291" fmla="*/ 2153470 w 7857331"/>
                <a:gd name="connsiteY291" fmla="*/ 2215863 h 3299024"/>
                <a:gd name="connsiteX292" fmla="*/ 2089900 w 7857331"/>
                <a:gd name="connsiteY292" fmla="*/ 2260621 h 3299024"/>
                <a:gd name="connsiteX293" fmla="*/ 2050168 w 7857331"/>
                <a:gd name="connsiteY293" fmla="*/ 2215863 h 3299024"/>
                <a:gd name="connsiteX294" fmla="*/ 2113739 w 7857331"/>
                <a:gd name="connsiteY294" fmla="*/ 2171104 h 3299024"/>
                <a:gd name="connsiteX295" fmla="*/ 7464110 w 7857331"/>
                <a:gd name="connsiteY295" fmla="*/ 2171079 h 3299024"/>
                <a:gd name="connsiteX296" fmla="*/ 7540110 w 7857331"/>
                <a:gd name="connsiteY296" fmla="*/ 2215838 h 3299024"/>
                <a:gd name="connsiteX297" fmla="*/ 7513903 w 7857331"/>
                <a:gd name="connsiteY297" fmla="*/ 2260596 h 3299024"/>
                <a:gd name="connsiteX298" fmla="*/ 7437903 w 7857331"/>
                <a:gd name="connsiteY298" fmla="*/ 2215838 h 3299024"/>
                <a:gd name="connsiteX299" fmla="*/ 7464110 w 7857331"/>
                <a:gd name="connsiteY299" fmla="*/ 2171079 h 3299024"/>
                <a:gd name="connsiteX300" fmla="*/ 7339390 w 7857331"/>
                <a:gd name="connsiteY300" fmla="*/ 2171079 h 3299024"/>
                <a:gd name="connsiteX301" fmla="*/ 7413406 w 7857331"/>
                <a:gd name="connsiteY301" fmla="*/ 2215838 h 3299024"/>
                <a:gd name="connsiteX302" fmla="*/ 7386972 w 7857331"/>
                <a:gd name="connsiteY302" fmla="*/ 2260596 h 3299024"/>
                <a:gd name="connsiteX303" fmla="*/ 7312955 w 7857331"/>
                <a:gd name="connsiteY303" fmla="*/ 2215838 h 3299024"/>
                <a:gd name="connsiteX304" fmla="*/ 7339390 w 7857331"/>
                <a:gd name="connsiteY304" fmla="*/ 2171079 h 3299024"/>
                <a:gd name="connsiteX305" fmla="*/ 7215572 w 7857331"/>
                <a:gd name="connsiteY305" fmla="*/ 2171079 h 3299024"/>
                <a:gd name="connsiteX306" fmla="*/ 7289828 w 7857331"/>
                <a:gd name="connsiteY306" fmla="*/ 2215838 h 3299024"/>
                <a:gd name="connsiteX307" fmla="*/ 7263308 w 7857331"/>
                <a:gd name="connsiteY307" fmla="*/ 2260596 h 3299024"/>
                <a:gd name="connsiteX308" fmla="*/ 7186400 w 7857331"/>
                <a:gd name="connsiteY308" fmla="*/ 2215838 h 3299024"/>
                <a:gd name="connsiteX309" fmla="*/ 7215572 w 7857331"/>
                <a:gd name="connsiteY309" fmla="*/ 2171079 h 3299024"/>
                <a:gd name="connsiteX310" fmla="*/ 7091672 w 7857331"/>
                <a:gd name="connsiteY310" fmla="*/ 2171079 h 3299024"/>
                <a:gd name="connsiteX311" fmla="*/ 7165276 w 7857331"/>
                <a:gd name="connsiteY311" fmla="*/ 2215838 h 3299024"/>
                <a:gd name="connsiteX312" fmla="*/ 7136360 w 7857331"/>
                <a:gd name="connsiteY312" fmla="*/ 2260596 h 3299024"/>
                <a:gd name="connsiteX313" fmla="*/ 7062756 w 7857331"/>
                <a:gd name="connsiteY313" fmla="*/ 2215838 h 3299024"/>
                <a:gd name="connsiteX314" fmla="*/ 7091672 w 7857331"/>
                <a:gd name="connsiteY314" fmla="*/ 2171079 h 3299024"/>
                <a:gd name="connsiteX315" fmla="*/ 6967726 w 7857331"/>
                <a:gd name="connsiteY315" fmla="*/ 2171079 h 3299024"/>
                <a:gd name="connsiteX316" fmla="*/ 7038701 w 7857331"/>
                <a:gd name="connsiteY316" fmla="*/ 2215838 h 3299024"/>
                <a:gd name="connsiteX317" fmla="*/ 7009785 w 7857331"/>
                <a:gd name="connsiteY317" fmla="*/ 2260596 h 3299024"/>
                <a:gd name="connsiteX318" fmla="*/ 6936181 w 7857331"/>
                <a:gd name="connsiteY318" fmla="*/ 2215838 h 3299024"/>
                <a:gd name="connsiteX319" fmla="*/ 6967726 w 7857331"/>
                <a:gd name="connsiteY319" fmla="*/ 2171079 h 3299024"/>
                <a:gd name="connsiteX320" fmla="*/ 6843179 w 7857331"/>
                <a:gd name="connsiteY320" fmla="*/ 2171079 h 3299024"/>
                <a:gd name="connsiteX321" fmla="*/ 6915023 w 7857331"/>
                <a:gd name="connsiteY321" fmla="*/ 2215838 h 3299024"/>
                <a:gd name="connsiteX322" fmla="*/ 6883092 w 7857331"/>
                <a:gd name="connsiteY322" fmla="*/ 2260596 h 3299024"/>
                <a:gd name="connsiteX323" fmla="*/ 6811248 w 7857331"/>
                <a:gd name="connsiteY323" fmla="*/ 2215838 h 3299024"/>
                <a:gd name="connsiteX324" fmla="*/ 6843179 w 7857331"/>
                <a:gd name="connsiteY324" fmla="*/ 2171079 h 3299024"/>
                <a:gd name="connsiteX325" fmla="*/ 6716484 w 7857331"/>
                <a:gd name="connsiteY325" fmla="*/ 2171079 h 3299024"/>
                <a:gd name="connsiteX326" fmla="*/ 6787459 w 7857331"/>
                <a:gd name="connsiteY326" fmla="*/ 2215838 h 3299024"/>
                <a:gd name="connsiteX327" fmla="*/ 6755915 w 7857331"/>
                <a:gd name="connsiteY327" fmla="*/ 2260596 h 3299024"/>
                <a:gd name="connsiteX328" fmla="*/ 6687568 w 7857331"/>
                <a:gd name="connsiteY328" fmla="*/ 2215838 h 3299024"/>
                <a:gd name="connsiteX329" fmla="*/ 6716484 w 7857331"/>
                <a:gd name="connsiteY329" fmla="*/ 2171079 h 3299024"/>
                <a:gd name="connsiteX330" fmla="*/ 6592673 w 7857331"/>
                <a:gd name="connsiteY330" fmla="*/ 2171079 h 3299024"/>
                <a:gd name="connsiteX331" fmla="*/ 6663876 w 7857331"/>
                <a:gd name="connsiteY331" fmla="*/ 2215838 h 3299024"/>
                <a:gd name="connsiteX332" fmla="*/ 6632230 w 7857331"/>
                <a:gd name="connsiteY332" fmla="*/ 2260596 h 3299024"/>
                <a:gd name="connsiteX333" fmla="*/ 6561027 w 7857331"/>
                <a:gd name="connsiteY333" fmla="*/ 2215838 h 3299024"/>
                <a:gd name="connsiteX334" fmla="*/ 6592673 w 7857331"/>
                <a:gd name="connsiteY334" fmla="*/ 2171079 h 3299024"/>
                <a:gd name="connsiteX335" fmla="*/ 6468477 w 7857331"/>
                <a:gd name="connsiteY335" fmla="*/ 2171079 h 3299024"/>
                <a:gd name="connsiteX336" fmla="*/ 6536640 w 7857331"/>
                <a:gd name="connsiteY336" fmla="*/ 2215838 h 3299024"/>
                <a:gd name="connsiteX337" fmla="*/ 6505181 w 7857331"/>
                <a:gd name="connsiteY337" fmla="*/ 2260596 h 3299024"/>
                <a:gd name="connsiteX338" fmla="*/ 6437018 w 7857331"/>
                <a:gd name="connsiteY338" fmla="*/ 2215838 h 3299024"/>
                <a:gd name="connsiteX339" fmla="*/ 6468477 w 7857331"/>
                <a:gd name="connsiteY339" fmla="*/ 2171079 h 3299024"/>
                <a:gd name="connsiteX340" fmla="*/ 4601493 w 7857331"/>
                <a:gd name="connsiteY340" fmla="*/ 2171079 h 3299024"/>
                <a:gd name="connsiteX341" fmla="*/ 4659612 w 7857331"/>
                <a:gd name="connsiteY341" fmla="*/ 2215838 h 3299024"/>
                <a:gd name="connsiteX342" fmla="*/ 4614702 w 7857331"/>
                <a:gd name="connsiteY342" fmla="*/ 2260596 h 3299024"/>
                <a:gd name="connsiteX343" fmla="*/ 4556583 w 7857331"/>
                <a:gd name="connsiteY343" fmla="*/ 2215838 h 3299024"/>
                <a:gd name="connsiteX344" fmla="*/ 4601493 w 7857331"/>
                <a:gd name="connsiteY344" fmla="*/ 2171079 h 3299024"/>
                <a:gd name="connsiteX345" fmla="*/ 4229141 w 7857331"/>
                <a:gd name="connsiteY345" fmla="*/ 2171079 h 3299024"/>
                <a:gd name="connsiteX346" fmla="*/ 4282181 w 7857331"/>
                <a:gd name="connsiteY346" fmla="*/ 2215838 h 3299024"/>
                <a:gd name="connsiteX347" fmla="*/ 4234445 w 7857331"/>
                <a:gd name="connsiteY347" fmla="*/ 2260596 h 3299024"/>
                <a:gd name="connsiteX348" fmla="*/ 4181405 w 7857331"/>
                <a:gd name="connsiteY348" fmla="*/ 2215838 h 3299024"/>
                <a:gd name="connsiteX349" fmla="*/ 4229141 w 7857331"/>
                <a:gd name="connsiteY349" fmla="*/ 2171079 h 3299024"/>
                <a:gd name="connsiteX350" fmla="*/ 4105194 w 7857331"/>
                <a:gd name="connsiteY350" fmla="*/ 2171079 h 3299024"/>
                <a:gd name="connsiteX351" fmla="*/ 4158234 w 7857331"/>
                <a:gd name="connsiteY351" fmla="*/ 2215838 h 3299024"/>
                <a:gd name="connsiteX352" fmla="*/ 4110498 w 7857331"/>
                <a:gd name="connsiteY352" fmla="*/ 2260596 h 3299024"/>
                <a:gd name="connsiteX353" fmla="*/ 4054806 w 7857331"/>
                <a:gd name="connsiteY353" fmla="*/ 2215838 h 3299024"/>
                <a:gd name="connsiteX354" fmla="*/ 4105194 w 7857331"/>
                <a:gd name="connsiteY354" fmla="*/ 2171079 h 3299024"/>
                <a:gd name="connsiteX355" fmla="*/ 3980908 w 7857331"/>
                <a:gd name="connsiteY355" fmla="*/ 2171079 h 3299024"/>
                <a:gd name="connsiteX356" fmla="*/ 4033590 w 7857331"/>
                <a:gd name="connsiteY356" fmla="*/ 2215838 h 3299024"/>
                <a:gd name="connsiteX357" fmla="*/ 3983542 w 7857331"/>
                <a:gd name="connsiteY357" fmla="*/ 2260596 h 3299024"/>
                <a:gd name="connsiteX358" fmla="*/ 3930860 w 7857331"/>
                <a:gd name="connsiteY358" fmla="*/ 2215838 h 3299024"/>
                <a:gd name="connsiteX359" fmla="*/ 3980908 w 7857331"/>
                <a:gd name="connsiteY359" fmla="*/ 2171079 h 3299024"/>
                <a:gd name="connsiteX360" fmla="*/ 3854157 w 7857331"/>
                <a:gd name="connsiteY360" fmla="*/ 2171079 h 3299024"/>
                <a:gd name="connsiteX361" fmla="*/ 3907412 w 7857331"/>
                <a:gd name="connsiteY361" fmla="*/ 2215838 h 3299024"/>
                <a:gd name="connsiteX362" fmla="*/ 3856820 w 7857331"/>
                <a:gd name="connsiteY362" fmla="*/ 2260596 h 3299024"/>
                <a:gd name="connsiteX363" fmla="*/ 3803565 w 7857331"/>
                <a:gd name="connsiteY363" fmla="*/ 2215838 h 3299024"/>
                <a:gd name="connsiteX364" fmla="*/ 3854157 w 7857331"/>
                <a:gd name="connsiteY364" fmla="*/ 2171079 h 3299024"/>
                <a:gd name="connsiteX365" fmla="*/ 2237684 w 7857331"/>
                <a:gd name="connsiteY365" fmla="*/ 2171079 h 3299024"/>
                <a:gd name="connsiteX366" fmla="*/ 2277415 w 7857331"/>
                <a:gd name="connsiteY366" fmla="*/ 2215838 h 3299024"/>
                <a:gd name="connsiteX367" fmla="*/ 2216494 w 7857331"/>
                <a:gd name="connsiteY367" fmla="*/ 2260596 h 3299024"/>
                <a:gd name="connsiteX368" fmla="*/ 2176762 w 7857331"/>
                <a:gd name="connsiteY368" fmla="*/ 2215838 h 3299024"/>
                <a:gd name="connsiteX369" fmla="*/ 2237684 w 7857331"/>
                <a:gd name="connsiteY369" fmla="*/ 2171079 h 3299024"/>
                <a:gd name="connsiteX370" fmla="*/ 2383370 w 7857331"/>
                <a:gd name="connsiteY370" fmla="*/ 2063686 h 3299024"/>
                <a:gd name="connsiteX371" fmla="*/ 2425908 w 7857331"/>
                <a:gd name="connsiteY371" fmla="*/ 2105846 h 3299024"/>
                <a:gd name="connsiteX372" fmla="*/ 2364760 w 7857331"/>
                <a:gd name="connsiteY372" fmla="*/ 2150817 h 3299024"/>
                <a:gd name="connsiteX373" fmla="*/ 2324880 w 7857331"/>
                <a:gd name="connsiteY373" fmla="*/ 2105846 h 3299024"/>
                <a:gd name="connsiteX374" fmla="*/ 2383370 w 7857331"/>
                <a:gd name="connsiteY374" fmla="*/ 2063686 h 3299024"/>
                <a:gd name="connsiteX375" fmla="*/ 2261418 w 7857331"/>
                <a:gd name="connsiteY375" fmla="*/ 2063685 h 3299024"/>
                <a:gd name="connsiteX376" fmla="*/ 2300899 w 7857331"/>
                <a:gd name="connsiteY376" fmla="*/ 2105845 h 3299024"/>
                <a:gd name="connsiteX377" fmla="*/ 2240361 w 7857331"/>
                <a:gd name="connsiteY377" fmla="*/ 2150816 h 3299024"/>
                <a:gd name="connsiteX378" fmla="*/ 2200880 w 7857331"/>
                <a:gd name="connsiteY378" fmla="*/ 2105845 h 3299024"/>
                <a:gd name="connsiteX379" fmla="*/ 2261418 w 7857331"/>
                <a:gd name="connsiteY379" fmla="*/ 2063685 h 3299024"/>
                <a:gd name="connsiteX380" fmla="*/ 2137889 w 7857331"/>
                <a:gd name="connsiteY380" fmla="*/ 2063685 h 3299024"/>
                <a:gd name="connsiteX381" fmla="*/ 2177620 w 7857331"/>
                <a:gd name="connsiteY381" fmla="*/ 2105845 h 3299024"/>
                <a:gd name="connsiteX382" fmla="*/ 2116699 w 7857331"/>
                <a:gd name="connsiteY382" fmla="*/ 2150815 h 3299024"/>
                <a:gd name="connsiteX383" fmla="*/ 2076967 w 7857331"/>
                <a:gd name="connsiteY383" fmla="*/ 2105845 h 3299024"/>
                <a:gd name="connsiteX384" fmla="*/ 2137889 w 7857331"/>
                <a:gd name="connsiteY384" fmla="*/ 2063685 h 3299024"/>
                <a:gd name="connsiteX385" fmla="*/ 2015915 w 7857331"/>
                <a:gd name="connsiteY385" fmla="*/ 2063684 h 3299024"/>
                <a:gd name="connsiteX386" fmla="*/ 2055257 w 7857331"/>
                <a:gd name="connsiteY386" fmla="*/ 2105844 h 3299024"/>
                <a:gd name="connsiteX387" fmla="*/ 1992310 w 7857331"/>
                <a:gd name="connsiteY387" fmla="*/ 2150814 h 3299024"/>
                <a:gd name="connsiteX388" fmla="*/ 1955591 w 7857331"/>
                <a:gd name="connsiteY388" fmla="*/ 2105844 h 3299024"/>
                <a:gd name="connsiteX389" fmla="*/ 2015915 w 7857331"/>
                <a:gd name="connsiteY389" fmla="*/ 2063684 h 3299024"/>
                <a:gd name="connsiteX390" fmla="*/ 1895038 w 7857331"/>
                <a:gd name="connsiteY390" fmla="*/ 2063683 h 3299024"/>
                <a:gd name="connsiteX391" fmla="*/ 1931988 w 7857331"/>
                <a:gd name="connsiteY391" fmla="*/ 2105843 h 3299024"/>
                <a:gd name="connsiteX392" fmla="*/ 1868645 w 7857331"/>
                <a:gd name="connsiteY392" fmla="*/ 2150813 h 3299024"/>
                <a:gd name="connsiteX393" fmla="*/ 1831695 w 7857331"/>
                <a:gd name="connsiteY393" fmla="*/ 2105843 h 3299024"/>
                <a:gd name="connsiteX394" fmla="*/ 1895038 w 7857331"/>
                <a:gd name="connsiteY394" fmla="*/ 2063683 h 3299024"/>
                <a:gd name="connsiteX395" fmla="*/ 1770256 w 7857331"/>
                <a:gd name="connsiteY395" fmla="*/ 2063682 h 3299024"/>
                <a:gd name="connsiteX396" fmla="*/ 1806975 w 7857331"/>
                <a:gd name="connsiteY396" fmla="*/ 2105842 h 3299024"/>
                <a:gd name="connsiteX397" fmla="*/ 1744028 w 7857331"/>
                <a:gd name="connsiteY397" fmla="*/ 2150812 h 3299024"/>
                <a:gd name="connsiteX398" fmla="*/ 1707309 w 7857331"/>
                <a:gd name="connsiteY398" fmla="*/ 2105842 h 3299024"/>
                <a:gd name="connsiteX399" fmla="*/ 1770256 w 7857331"/>
                <a:gd name="connsiteY399" fmla="*/ 2063682 h 3299024"/>
                <a:gd name="connsiteX400" fmla="*/ 1649379 w 7857331"/>
                <a:gd name="connsiteY400" fmla="*/ 2063681 h 3299024"/>
                <a:gd name="connsiteX401" fmla="*/ 1686329 w 7857331"/>
                <a:gd name="connsiteY401" fmla="*/ 2105841 h 3299024"/>
                <a:gd name="connsiteX402" fmla="*/ 1620346 w 7857331"/>
                <a:gd name="connsiteY402" fmla="*/ 2150811 h 3299024"/>
                <a:gd name="connsiteX403" fmla="*/ 1586036 w 7857331"/>
                <a:gd name="connsiteY403" fmla="*/ 2105841 h 3299024"/>
                <a:gd name="connsiteX404" fmla="*/ 1649379 w 7857331"/>
                <a:gd name="connsiteY404" fmla="*/ 2063681 h 3299024"/>
                <a:gd name="connsiteX405" fmla="*/ 7772855 w 7857331"/>
                <a:gd name="connsiteY405" fmla="*/ 2063660 h 3299024"/>
                <a:gd name="connsiteX406" fmla="*/ 7849925 w 7857331"/>
                <a:gd name="connsiteY406" fmla="*/ 2105820 h 3299024"/>
                <a:gd name="connsiteX407" fmla="*/ 7826006 w 7857331"/>
                <a:gd name="connsiteY407" fmla="*/ 2150790 h 3299024"/>
                <a:gd name="connsiteX408" fmla="*/ 7748936 w 7857331"/>
                <a:gd name="connsiteY408" fmla="*/ 2105820 h 3299024"/>
                <a:gd name="connsiteX409" fmla="*/ 7772855 w 7857331"/>
                <a:gd name="connsiteY409" fmla="*/ 2063660 h 3299024"/>
                <a:gd name="connsiteX410" fmla="*/ 7281452 w 7857331"/>
                <a:gd name="connsiteY410" fmla="*/ 2063660 h 3299024"/>
                <a:gd name="connsiteX411" fmla="*/ 7355708 w 7857331"/>
                <a:gd name="connsiteY411" fmla="*/ 2105820 h 3299024"/>
                <a:gd name="connsiteX412" fmla="*/ 7329188 w 7857331"/>
                <a:gd name="connsiteY412" fmla="*/ 2150790 h 3299024"/>
                <a:gd name="connsiteX413" fmla="*/ 7254932 w 7857331"/>
                <a:gd name="connsiteY413" fmla="*/ 2105820 h 3299024"/>
                <a:gd name="connsiteX414" fmla="*/ 7281452 w 7857331"/>
                <a:gd name="connsiteY414" fmla="*/ 2063660 h 3299024"/>
                <a:gd name="connsiteX415" fmla="*/ 7160634 w 7857331"/>
                <a:gd name="connsiteY415" fmla="*/ 2063660 h 3299024"/>
                <a:gd name="connsiteX416" fmla="*/ 7234474 w 7857331"/>
                <a:gd name="connsiteY416" fmla="*/ 2105820 h 3299024"/>
                <a:gd name="connsiteX417" fmla="*/ 7205465 w 7857331"/>
                <a:gd name="connsiteY417" fmla="*/ 2150790 h 3299024"/>
                <a:gd name="connsiteX418" fmla="*/ 7131625 w 7857331"/>
                <a:gd name="connsiteY418" fmla="*/ 2105820 h 3299024"/>
                <a:gd name="connsiteX419" fmla="*/ 7160634 w 7857331"/>
                <a:gd name="connsiteY419" fmla="*/ 2063660 h 3299024"/>
                <a:gd name="connsiteX420" fmla="*/ 7038446 w 7857331"/>
                <a:gd name="connsiteY420" fmla="*/ 2063660 h 3299024"/>
                <a:gd name="connsiteX421" fmla="*/ 7110050 w 7857331"/>
                <a:gd name="connsiteY421" fmla="*/ 2105820 h 3299024"/>
                <a:gd name="connsiteX422" fmla="*/ 7080878 w 7857331"/>
                <a:gd name="connsiteY422" fmla="*/ 2150790 h 3299024"/>
                <a:gd name="connsiteX423" fmla="*/ 7009274 w 7857331"/>
                <a:gd name="connsiteY423" fmla="*/ 2105820 h 3299024"/>
                <a:gd name="connsiteX424" fmla="*/ 7038446 w 7857331"/>
                <a:gd name="connsiteY424" fmla="*/ 2063660 h 3299024"/>
                <a:gd name="connsiteX425" fmla="*/ 6914976 w 7857331"/>
                <a:gd name="connsiteY425" fmla="*/ 2063660 h 3299024"/>
                <a:gd name="connsiteX426" fmla="*/ 6986179 w 7857331"/>
                <a:gd name="connsiteY426" fmla="*/ 2105820 h 3299024"/>
                <a:gd name="connsiteX427" fmla="*/ 6957170 w 7857331"/>
                <a:gd name="connsiteY427" fmla="*/ 2150790 h 3299024"/>
                <a:gd name="connsiteX428" fmla="*/ 6885967 w 7857331"/>
                <a:gd name="connsiteY428" fmla="*/ 2105820 h 3299024"/>
                <a:gd name="connsiteX429" fmla="*/ 6914976 w 7857331"/>
                <a:gd name="connsiteY429" fmla="*/ 2063660 h 3299024"/>
                <a:gd name="connsiteX430" fmla="*/ 6793666 w 7857331"/>
                <a:gd name="connsiteY430" fmla="*/ 2063660 h 3299024"/>
                <a:gd name="connsiteX431" fmla="*/ 6864869 w 7857331"/>
                <a:gd name="connsiteY431" fmla="*/ 2105820 h 3299024"/>
                <a:gd name="connsiteX432" fmla="*/ 6833223 w 7857331"/>
                <a:gd name="connsiteY432" fmla="*/ 2150790 h 3299024"/>
                <a:gd name="connsiteX433" fmla="*/ 6762020 w 7857331"/>
                <a:gd name="connsiteY433" fmla="*/ 2105820 h 3299024"/>
                <a:gd name="connsiteX434" fmla="*/ 6793666 w 7857331"/>
                <a:gd name="connsiteY434" fmla="*/ 2063660 h 3299024"/>
                <a:gd name="connsiteX435" fmla="*/ 6672094 w 7857331"/>
                <a:gd name="connsiteY435" fmla="*/ 2063660 h 3299024"/>
                <a:gd name="connsiteX436" fmla="*/ 6740888 w 7857331"/>
                <a:gd name="connsiteY436" fmla="*/ 2105820 h 3299024"/>
                <a:gd name="connsiteX437" fmla="*/ 6709137 w 7857331"/>
                <a:gd name="connsiteY437" fmla="*/ 2150790 h 3299024"/>
                <a:gd name="connsiteX438" fmla="*/ 6640343 w 7857331"/>
                <a:gd name="connsiteY438" fmla="*/ 2105820 h 3299024"/>
                <a:gd name="connsiteX439" fmla="*/ 6672094 w 7857331"/>
                <a:gd name="connsiteY439" fmla="*/ 2063660 h 3299024"/>
                <a:gd name="connsiteX440" fmla="*/ 6547759 w 7857331"/>
                <a:gd name="connsiteY440" fmla="*/ 2063660 h 3299024"/>
                <a:gd name="connsiteX441" fmla="*/ 6615922 w 7857331"/>
                <a:gd name="connsiteY441" fmla="*/ 2105820 h 3299024"/>
                <a:gd name="connsiteX442" fmla="*/ 6584463 w 7857331"/>
                <a:gd name="connsiteY442" fmla="*/ 2150790 h 3299024"/>
                <a:gd name="connsiteX443" fmla="*/ 6516300 w 7857331"/>
                <a:gd name="connsiteY443" fmla="*/ 2105820 h 3299024"/>
                <a:gd name="connsiteX444" fmla="*/ 6547759 w 7857331"/>
                <a:gd name="connsiteY444" fmla="*/ 2063660 h 3299024"/>
                <a:gd name="connsiteX445" fmla="*/ 4709806 w 7857331"/>
                <a:gd name="connsiteY445" fmla="*/ 2063660 h 3299024"/>
                <a:gd name="connsiteX446" fmla="*/ 4767925 w 7857331"/>
                <a:gd name="connsiteY446" fmla="*/ 2105820 h 3299024"/>
                <a:gd name="connsiteX447" fmla="*/ 4723015 w 7857331"/>
                <a:gd name="connsiteY447" fmla="*/ 2150790 h 3299024"/>
                <a:gd name="connsiteX448" fmla="*/ 4667538 w 7857331"/>
                <a:gd name="connsiteY448" fmla="*/ 2105820 h 3299024"/>
                <a:gd name="connsiteX449" fmla="*/ 4709806 w 7857331"/>
                <a:gd name="connsiteY449" fmla="*/ 2063660 h 3299024"/>
                <a:gd name="connsiteX450" fmla="*/ 4588277 w 7857331"/>
                <a:gd name="connsiteY450" fmla="*/ 2063660 h 3299024"/>
                <a:gd name="connsiteX451" fmla="*/ 4643969 w 7857331"/>
                <a:gd name="connsiteY451" fmla="*/ 2105820 h 3299024"/>
                <a:gd name="connsiteX452" fmla="*/ 4598885 w 7857331"/>
                <a:gd name="connsiteY452" fmla="*/ 2150790 h 3299024"/>
                <a:gd name="connsiteX453" fmla="*/ 4543193 w 7857331"/>
                <a:gd name="connsiteY453" fmla="*/ 2105820 h 3299024"/>
                <a:gd name="connsiteX454" fmla="*/ 4588277 w 7857331"/>
                <a:gd name="connsiteY454" fmla="*/ 2063660 h 3299024"/>
                <a:gd name="connsiteX455" fmla="*/ 4342618 w 7857331"/>
                <a:gd name="connsiteY455" fmla="*/ 2063660 h 3299024"/>
                <a:gd name="connsiteX456" fmla="*/ 4398310 w 7857331"/>
                <a:gd name="connsiteY456" fmla="*/ 2105820 h 3299024"/>
                <a:gd name="connsiteX457" fmla="*/ 4350574 w 7857331"/>
                <a:gd name="connsiteY457" fmla="*/ 2150790 h 3299024"/>
                <a:gd name="connsiteX458" fmla="*/ 4297534 w 7857331"/>
                <a:gd name="connsiteY458" fmla="*/ 2105820 h 3299024"/>
                <a:gd name="connsiteX459" fmla="*/ 4342618 w 7857331"/>
                <a:gd name="connsiteY459" fmla="*/ 2063660 h 3299024"/>
                <a:gd name="connsiteX460" fmla="*/ 4221324 w 7857331"/>
                <a:gd name="connsiteY460" fmla="*/ 2063660 h 3299024"/>
                <a:gd name="connsiteX461" fmla="*/ 4274364 w 7857331"/>
                <a:gd name="connsiteY461" fmla="*/ 2105820 h 3299024"/>
                <a:gd name="connsiteX462" fmla="*/ 4226628 w 7857331"/>
                <a:gd name="connsiteY462" fmla="*/ 2150790 h 3299024"/>
                <a:gd name="connsiteX463" fmla="*/ 4173588 w 7857331"/>
                <a:gd name="connsiteY463" fmla="*/ 2105820 h 3299024"/>
                <a:gd name="connsiteX464" fmla="*/ 4221324 w 7857331"/>
                <a:gd name="connsiteY464" fmla="*/ 2063660 h 3299024"/>
                <a:gd name="connsiteX465" fmla="*/ 4096638 w 7857331"/>
                <a:gd name="connsiteY465" fmla="*/ 2063660 h 3299024"/>
                <a:gd name="connsiteX466" fmla="*/ 4149320 w 7857331"/>
                <a:gd name="connsiteY466" fmla="*/ 2105820 h 3299024"/>
                <a:gd name="connsiteX467" fmla="*/ 4101906 w 7857331"/>
                <a:gd name="connsiteY467" fmla="*/ 2150790 h 3299024"/>
                <a:gd name="connsiteX468" fmla="*/ 4049224 w 7857331"/>
                <a:gd name="connsiteY468" fmla="*/ 2105820 h 3299024"/>
                <a:gd name="connsiteX469" fmla="*/ 4096638 w 7857331"/>
                <a:gd name="connsiteY469" fmla="*/ 2063660 h 3299024"/>
                <a:gd name="connsiteX470" fmla="*/ 3975325 w 7857331"/>
                <a:gd name="connsiteY470" fmla="*/ 2063660 h 3299024"/>
                <a:gd name="connsiteX471" fmla="*/ 4028007 w 7857331"/>
                <a:gd name="connsiteY471" fmla="*/ 2105820 h 3299024"/>
                <a:gd name="connsiteX472" fmla="*/ 3977959 w 7857331"/>
                <a:gd name="connsiteY472" fmla="*/ 2150790 h 3299024"/>
                <a:gd name="connsiteX473" fmla="*/ 3927911 w 7857331"/>
                <a:gd name="connsiteY473" fmla="*/ 2105820 h 3299024"/>
                <a:gd name="connsiteX474" fmla="*/ 3975325 w 7857331"/>
                <a:gd name="connsiteY474" fmla="*/ 2063660 h 3299024"/>
                <a:gd name="connsiteX475" fmla="*/ 3853814 w 7857331"/>
                <a:gd name="connsiteY475" fmla="*/ 2063660 h 3299024"/>
                <a:gd name="connsiteX476" fmla="*/ 3904062 w 7857331"/>
                <a:gd name="connsiteY476" fmla="*/ 2105820 h 3299024"/>
                <a:gd name="connsiteX477" fmla="*/ 3853814 w 7857331"/>
                <a:gd name="connsiteY477" fmla="*/ 2150790 h 3299024"/>
                <a:gd name="connsiteX478" fmla="*/ 3803565 w 7857331"/>
                <a:gd name="connsiteY478" fmla="*/ 2105820 h 3299024"/>
                <a:gd name="connsiteX479" fmla="*/ 3853814 w 7857331"/>
                <a:gd name="connsiteY479" fmla="*/ 2063660 h 3299024"/>
                <a:gd name="connsiteX480" fmla="*/ 2404180 w 7857331"/>
                <a:gd name="connsiteY480" fmla="*/ 1958647 h 3299024"/>
                <a:gd name="connsiteX481" fmla="*/ 2446449 w 7857331"/>
                <a:gd name="connsiteY481" fmla="*/ 2001019 h 3299024"/>
                <a:gd name="connsiteX482" fmla="*/ 2388330 w 7857331"/>
                <a:gd name="connsiteY482" fmla="*/ 2043391 h 3299024"/>
                <a:gd name="connsiteX483" fmla="*/ 2346061 w 7857331"/>
                <a:gd name="connsiteY483" fmla="*/ 2001019 h 3299024"/>
                <a:gd name="connsiteX484" fmla="*/ 2404180 w 7857331"/>
                <a:gd name="connsiteY484" fmla="*/ 1958647 h 3299024"/>
                <a:gd name="connsiteX485" fmla="*/ 2282872 w 7857331"/>
                <a:gd name="connsiteY485" fmla="*/ 1958647 h 3299024"/>
                <a:gd name="connsiteX486" fmla="*/ 2325410 w 7857331"/>
                <a:gd name="connsiteY486" fmla="*/ 2001019 h 3299024"/>
                <a:gd name="connsiteX487" fmla="*/ 2264262 w 7857331"/>
                <a:gd name="connsiteY487" fmla="*/ 2043391 h 3299024"/>
                <a:gd name="connsiteX488" fmla="*/ 2224382 w 7857331"/>
                <a:gd name="connsiteY488" fmla="*/ 2001019 h 3299024"/>
                <a:gd name="connsiteX489" fmla="*/ 2282872 w 7857331"/>
                <a:gd name="connsiteY489" fmla="*/ 1958647 h 3299024"/>
                <a:gd name="connsiteX490" fmla="*/ 2164271 w 7857331"/>
                <a:gd name="connsiteY490" fmla="*/ 1958646 h 3299024"/>
                <a:gd name="connsiteX491" fmla="*/ 2203752 w 7857331"/>
                <a:gd name="connsiteY491" fmla="*/ 2001018 h 3299024"/>
                <a:gd name="connsiteX492" fmla="*/ 2143214 w 7857331"/>
                <a:gd name="connsiteY492" fmla="*/ 2043390 h 3299024"/>
                <a:gd name="connsiteX493" fmla="*/ 2103733 w 7857331"/>
                <a:gd name="connsiteY493" fmla="*/ 2001018 h 3299024"/>
                <a:gd name="connsiteX494" fmla="*/ 2164271 w 7857331"/>
                <a:gd name="connsiteY494" fmla="*/ 1958646 h 3299024"/>
                <a:gd name="connsiteX495" fmla="*/ 2042558 w 7857331"/>
                <a:gd name="connsiteY495" fmla="*/ 1958645 h 3299024"/>
                <a:gd name="connsiteX496" fmla="*/ 2082039 w 7857331"/>
                <a:gd name="connsiteY496" fmla="*/ 2001017 h 3299024"/>
                <a:gd name="connsiteX497" fmla="*/ 2021501 w 7857331"/>
                <a:gd name="connsiteY497" fmla="*/ 2043389 h 3299024"/>
                <a:gd name="connsiteX498" fmla="*/ 1982020 w 7857331"/>
                <a:gd name="connsiteY498" fmla="*/ 2001017 h 3299024"/>
                <a:gd name="connsiteX499" fmla="*/ 2042558 w 7857331"/>
                <a:gd name="connsiteY499" fmla="*/ 1958645 h 3299024"/>
                <a:gd name="connsiteX500" fmla="*/ 1920844 w 7857331"/>
                <a:gd name="connsiteY500" fmla="*/ 1958644 h 3299024"/>
                <a:gd name="connsiteX501" fmla="*/ 1960325 w 7857331"/>
                <a:gd name="connsiteY501" fmla="*/ 2001016 h 3299024"/>
                <a:gd name="connsiteX502" fmla="*/ 1899787 w 7857331"/>
                <a:gd name="connsiteY502" fmla="*/ 2043388 h 3299024"/>
                <a:gd name="connsiteX503" fmla="*/ 1860306 w 7857331"/>
                <a:gd name="connsiteY503" fmla="*/ 2001016 h 3299024"/>
                <a:gd name="connsiteX504" fmla="*/ 1920844 w 7857331"/>
                <a:gd name="connsiteY504" fmla="*/ 1958644 h 3299024"/>
                <a:gd name="connsiteX505" fmla="*/ 1802453 w 7857331"/>
                <a:gd name="connsiteY505" fmla="*/ 1958644 h 3299024"/>
                <a:gd name="connsiteX506" fmla="*/ 1839674 w 7857331"/>
                <a:gd name="connsiteY506" fmla="*/ 2001016 h 3299024"/>
                <a:gd name="connsiteX507" fmla="*/ 1775867 w 7857331"/>
                <a:gd name="connsiteY507" fmla="*/ 2043388 h 3299024"/>
                <a:gd name="connsiteX508" fmla="*/ 1738646 w 7857331"/>
                <a:gd name="connsiteY508" fmla="*/ 2001016 h 3299024"/>
                <a:gd name="connsiteX509" fmla="*/ 1802453 w 7857331"/>
                <a:gd name="connsiteY509" fmla="*/ 1958644 h 3299024"/>
                <a:gd name="connsiteX510" fmla="*/ 1680484 w 7857331"/>
                <a:gd name="connsiteY510" fmla="*/ 1958643 h 3299024"/>
                <a:gd name="connsiteX511" fmla="*/ 1717566 w 7857331"/>
                <a:gd name="connsiteY511" fmla="*/ 2001015 h 3299024"/>
                <a:gd name="connsiteX512" fmla="*/ 1653996 w 7857331"/>
                <a:gd name="connsiteY512" fmla="*/ 2043387 h 3299024"/>
                <a:gd name="connsiteX513" fmla="*/ 1616913 w 7857331"/>
                <a:gd name="connsiteY513" fmla="*/ 2001015 h 3299024"/>
                <a:gd name="connsiteX514" fmla="*/ 1680484 w 7857331"/>
                <a:gd name="connsiteY514" fmla="*/ 1958643 h 3299024"/>
                <a:gd name="connsiteX515" fmla="*/ 1561570 w 7857331"/>
                <a:gd name="connsiteY515" fmla="*/ 1958642 h 3299024"/>
                <a:gd name="connsiteX516" fmla="*/ 1595881 w 7857331"/>
                <a:gd name="connsiteY516" fmla="*/ 2001014 h 3299024"/>
                <a:gd name="connsiteX517" fmla="*/ 1532538 w 7857331"/>
                <a:gd name="connsiteY517" fmla="*/ 2043386 h 3299024"/>
                <a:gd name="connsiteX518" fmla="*/ 1495588 w 7857331"/>
                <a:gd name="connsiteY518" fmla="*/ 2001014 h 3299024"/>
                <a:gd name="connsiteX519" fmla="*/ 1561570 w 7857331"/>
                <a:gd name="connsiteY519" fmla="*/ 1958642 h 3299024"/>
                <a:gd name="connsiteX520" fmla="*/ 7226111 w 7857331"/>
                <a:gd name="connsiteY520" fmla="*/ 1958627 h 3299024"/>
                <a:gd name="connsiteX521" fmla="*/ 7299952 w 7857331"/>
                <a:gd name="connsiteY521" fmla="*/ 2000999 h 3299024"/>
                <a:gd name="connsiteX522" fmla="*/ 7273580 w 7857331"/>
                <a:gd name="connsiteY522" fmla="*/ 2043370 h 3299024"/>
                <a:gd name="connsiteX523" fmla="*/ 7199740 w 7857331"/>
                <a:gd name="connsiteY523" fmla="*/ 2000999 h 3299024"/>
                <a:gd name="connsiteX524" fmla="*/ 7226111 w 7857331"/>
                <a:gd name="connsiteY524" fmla="*/ 1958627 h 3299024"/>
                <a:gd name="connsiteX525" fmla="*/ 7107167 w 7857331"/>
                <a:gd name="connsiteY525" fmla="*/ 1958627 h 3299024"/>
                <a:gd name="connsiteX526" fmla="*/ 7178607 w 7857331"/>
                <a:gd name="connsiteY526" fmla="*/ 2000999 h 3299024"/>
                <a:gd name="connsiteX527" fmla="*/ 7149502 w 7857331"/>
                <a:gd name="connsiteY527" fmla="*/ 2043370 h 3299024"/>
                <a:gd name="connsiteX528" fmla="*/ 7078062 w 7857331"/>
                <a:gd name="connsiteY528" fmla="*/ 2000999 h 3299024"/>
                <a:gd name="connsiteX529" fmla="*/ 7107167 w 7857331"/>
                <a:gd name="connsiteY529" fmla="*/ 1958627 h 3299024"/>
                <a:gd name="connsiteX530" fmla="*/ 6986208 w 7857331"/>
                <a:gd name="connsiteY530" fmla="*/ 1958627 h 3299024"/>
                <a:gd name="connsiteX531" fmla="*/ 7056992 w 7857331"/>
                <a:gd name="connsiteY531" fmla="*/ 2000999 h 3299024"/>
                <a:gd name="connsiteX532" fmla="*/ 7028154 w 7857331"/>
                <a:gd name="connsiteY532" fmla="*/ 2043370 h 3299024"/>
                <a:gd name="connsiteX533" fmla="*/ 6957370 w 7857331"/>
                <a:gd name="connsiteY533" fmla="*/ 2000999 h 3299024"/>
                <a:gd name="connsiteX534" fmla="*/ 6986208 w 7857331"/>
                <a:gd name="connsiteY534" fmla="*/ 1958627 h 3299024"/>
                <a:gd name="connsiteX535" fmla="*/ 6864859 w 7857331"/>
                <a:gd name="connsiteY535" fmla="*/ 1958627 h 3299024"/>
                <a:gd name="connsiteX536" fmla="*/ 6936299 w 7857331"/>
                <a:gd name="connsiteY536" fmla="*/ 2000999 h 3299024"/>
                <a:gd name="connsiteX537" fmla="*/ 6907194 w 7857331"/>
                <a:gd name="connsiteY537" fmla="*/ 2043370 h 3299024"/>
                <a:gd name="connsiteX538" fmla="*/ 6835754 w 7857331"/>
                <a:gd name="connsiteY538" fmla="*/ 2000999 h 3299024"/>
                <a:gd name="connsiteX539" fmla="*/ 6864859 w 7857331"/>
                <a:gd name="connsiteY539" fmla="*/ 1958627 h 3299024"/>
                <a:gd name="connsiteX540" fmla="*/ 6745791 w 7857331"/>
                <a:gd name="connsiteY540" fmla="*/ 1958627 h 3299024"/>
                <a:gd name="connsiteX541" fmla="*/ 6814585 w 7857331"/>
                <a:gd name="connsiteY541" fmla="*/ 2000999 h 3299024"/>
                <a:gd name="connsiteX542" fmla="*/ 6785480 w 7857331"/>
                <a:gd name="connsiteY542" fmla="*/ 2043370 h 3299024"/>
                <a:gd name="connsiteX543" fmla="*/ 6714040 w 7857331"/>
                <a:gd name="connsiteY543" fmla="*/ 2000999 h 3299024"/>
                <a:gd name="connsiteX544" fmla="*/ 6745791 w 7857331"/>
                <a:gd name="connsiteY544" fmla="*/ 1958627 h 3299024"/>
                <a:gd name="connsiteX545" fmla="*/ 6624547 w 7857331"/>
                <a:gd name="connsiteY545" fmla="*/ 1958627 h 3299024"/>
                <a:gd name="connsiteX546" fmla="*/ 6692935 w 7857331"/>
                <a:gd name="connsiteY546" fmla="*/ 2000999 h 3299024"/>
                <a:gd name="connsiteX547" fmla="*/ 6661371 w 7857331"/>
                <a:gd name="connsiteY547" fmla="*/ 2043370 h 3299024"/>
                <a:gd name="connsiteX548" fmla="*/ 6592984 w 7857331"/>
                <a:gd name="connsiteY548" fmla="*/ 2000999 h 3299024"/>
                <a:gd name="connsiteX549" fmla="*/ 6624547 w 7857331"/>
                <a:gd name="connsiteY549" fmla="*/ 1958627 h 3299024"/>
                <a:gd name="connsiteX550" fmla="*/ 4696591 w 7857331"/>
                <a:gd name="connsiteY550" fmla="*/ 1958627 h 3299024"/>
                <a:gd name="connsiteX551" fmla="*/ 4752283 w 7857331"/>
                <a:gd name="connsiteY551" fmla="*/ 2000999 h 3299024"/>
                <a:gd name="connsiteX552" fmla="*/ 4707199 w 7857331"/>
                <a:gd name="connsiteY552" fmla="*/ 2043370 h 3299024"/>
                <a:gd name="connsiteX553" fmla="*/ 4651507 w 7857331"/>
                <a:gd name="connsiteY553" fmla="*/ 2000999 h 3299024"/>
                <a:gd name="connsiteX554" fmla="*/ 4696591 w 7857331"/>
                <a:gd name="connsiteY554" fmla="*/ 1958627 h 3299024"/>
                <a:gd name="connsiteX555" fmla="*/ 4453164 w 7857331"/>
                <a:gd name="connsiteY555" fmla="*/ 1958627 h 3299024"/>
                <a:gd name="connsiteX556" fmla="*/ 4508856 w 7857331"/>
                <a:gd name="connsiteY556" fmla="*/ 2000999 h 3299024"/>
                <a:gd name="connsiteX557" fmla="*/ 4463772 w 7857331"/>
                <a:gd name="connsiteY557" fmla="*/ 2043370 h 3299024"/>
                <a:gd name="connsiteX558" fmla="*/ 4408080 w 7857331"/>
                <a:gd name="connsiteY558" fmla="*/ 2000999 h 3299024"/>
                <a:gd name="connsiteX559" fmla="*/ 4453164 w 7857331"/>
                <a:gd name="connsiteY559" fmla="*/ 1958627 h 3299024"/>
                <a:gd name="connsiteX560" fmla="*/ 4334480 w 7857331"/>
                <a:gd name="connsiteY560" fmla="*/ 1958627 h 3299024"/>
                <a:gd name="connsiteX561" fmla="*/ 4387162 w 7857331"/>
                <a:gd name="connsiteY561" fmla="*/ 2000999 h 3299024"/>
                <a:gd name="connsiteX562" fmla="*/ 4342382 w 7857331"/>
                <a:gd name="connsiteY562" fmla="*/ 2043370 h 3299024"/>
                <a:gd name="connsiteX563" fmla="*/ 4287066 w 7857331"/>
                <a:gd name="connsiteY563" fmla="*/ 2000999 h 3299024"/>
                <a:gd name="connsiteX564" fmla="*/ 4334480 w 7857331"/>
                <a:gd name="connsiteY564" fmla="*/ 1958627 h 3299024"/>
                <a:gd name="connsiteX565" fmla="*/ 4212767 w 7857331"/>
                <a:gd name="connsiteY565" fmla="*/ 1958627 h 3299024"/>
                <a:gd name="connsiteX566" fmla="*/ 4265449 w 7857331"/>
                <a:gd name="connsiteY566" fmla="*/ 2000999 h 3299024"/>
                <a:gd name="connsiteX567" fmla="*/ 4218035 w 7857331"/>
                <a:gd name="connsiteY567" fmla="*/ 2043370 h 3299024"/>
                <a:gd name="connsiteX568" fmla="*/ 4165353 w 7857331"/>
                <a:gd name="connsiteY568" fmla="*/ 2000999 h 3299024"/>
                <a:gd name="connsiteX569" fmla="*/ 4212767 w 7857331"/>
                <a:gd name="connsiteY569" fmla="*/ 1958627 h 3299024"/>
                <a:gd name="connsiteX570" fmla="*/ 4091570 w 7857331"/>
                <a:gd name="connsiteY570" fmla="*/ 1958627 h 3299024"/>
                <a:gd name="connsiteX571" fmla="*/ 4144825 w 7857331"/>
                <a:gd name="connsiteY571" fmla="*/ 2000999 h 3299024"/>
                <a:gd name="connsiteX572" fmla="*/ 4096895 w 7857331"/>
                <a:gd name="connsiteY572" fmla="*/ 2043370 h 3299024"/>
                <a:gd name="connsiteX573" fmla="*/ 4043640 w 7857331"/>
                <a:gd name="connsiteY573" fmla="*/ 2000999 h 3299024"/>
                <a:gd name="connsiteX574" fmla="*/ 4091570 w 7857331"/>
                <a:gd name="connsiteY574" fmla="*/ 1958627 h 3299024"/>
                <a:gd name="connsiteX575" fmla="*/ 3973292 w 7857331"/>
                <a:gd name="connsiteY575" fmla="*/ 1958627 h 3299024"/>
                <a:gd name="connsiteX576" fmla="*/ 4023540 w 7857331"/>
                <a:gd name="connsiteY576" fmla="*/ 2000999 h 3299024"/>
                <a:gd name="connsiteX577" fmla="*/ 3975936 w 7857331"/>
                <a:gd name="connsiteY577" fmla="*/ 2043370 h 3299024"/>
                <a:gd name="connsiteX578" fmla="*/ 3925688 w 7857331"/>
                <a:gd name="connsiteY578" fmla="*/ 2000999 h 3299024"/>
                <a:gd name="connsiteX579" fmla="*/ 3973292 w 7857331"/>
                <a:gd name="connsiteY579" fmla="*/ 1958627 h 3299024"/>
                <a:gd name="connsiteX580" fmla="*/ 3851580 w 7857331"/>
                <a:gd name="connsiteY580" fmla="*/ 1958627 h 3299024"/>
                <a:gd name="connsiteX581" fmla="*/ 3901828 w 7857331"/>
                <a:gd name="connsiteY581" fmla="*/ 2000999 h 3299024"/>
                <a:gd name="connsiteX582" fmla="*/ 3854224 w 7857331"/>
                <a:gd name="connsiteY582" fmla="*/ 2043370 h 3299024"/>
                <a:gd name="connsiteX583" fmla="*/ 3803976 w 7857331"/>
                <a:gd name="connsiteY583" fmla="*/ 2000999 h 3299024"/>
                <a:gd name="connsiteX584" fmla="*/ 3851580 w 7857331"/>
                <a:gd name="connsiteY584" fmla="*/ 1958627 h 3299024"/>
                <a:gd name="connsiteX585" fmla="*/ 3730983 w 7857331"/>
                <a:gd name="connsiteY585" fmla="*/ 1958627 h 3299024"/>
                <a:gd name="connsiteX586" fmla="*/ 3780115 w 7857331"/>
                <a:gd name="connsiteY586" fmla="*/ 2000999 h 3299024"/>
                <a:gd name="connsiteX587" fmla="*/ 3730983 w 7857331"/>
                <a:gd name="connsiteY587" fmla="*/ 2043371 h 3299024"/>
                <a:gd name="connsiteX588" fmla="*/ 3681851 w 7857331"/>
                <a:gd name="connsiteY588" fmla="*/ 2000999 h 3299024"/>
                <a:gd name="connsiteX589" fmla="*/ 3730983 w 7857331"/>
                <a:gd name="connsiteY589" fmla="*/ 1958627 h 3299024"/>
                <a:gd name="connsiteX590" fmla="*/ 2425396 w 7857331"/>
                <a:gd name="connsiteY590" fmla="*/ 1857188 h 3299024"/>
                <a:gd name="connsiteX591" fmla="*/ 2465023 w 7857331"/>
                <a:gd name="connsiteY591" fmla="*/ 1896370 h 3299024"/>
                <a:gd name="connsiteX592" fmla="*/ 2409546 w 7857331"/>
                <a:gd name="connsiteY592" fmla="*/ 1938350 h 3299024"/>
                <a:gd name="connsiteX593" fmla="*/ 2367277 w 7857331"/>
                <a:gd name="connsiteY593" fmla="*/ 1896370 h 3299024"/>
                <a:gd name="connsiteX594" fmla="*/ 2425396 w 7857331"/>
                <a:gd name="connsiteY594" fmla="*/ 1857188 h 3299024"/>
                <a:gd name="connsiteX595" fmla="*/ 2307032 w 7857331"/>
                <a:gd name="connsiteY595" fmla="*/ 1857187 h 3299024"/>
                <a:gd name="connsiteX596" fmla="*/ 2346659 w 7857331"/>
                <a:gd name="connsiteY596" fmla="*/ 1896369 h 3299024"/>
                <a:gd name="connsiteX597" fmla="*/ 2288540 w 7857331"/>
                <a:gd name="connsiteY597" fmla="*/ 1938349 h 3299024"/>
                <a:gd name="connsiteX598" fmla="*/ 2248913 w 7857331"/>
                <a:gd name="connsiteY598" fmla="*/ 1896369 h 3299024"/>
                <a:gd name="connsiteX599" fmla="*/ 2307032 w 7857331"/>
                <a:gd name="connsiteY599" fmla="*/ 1857187 h 3299024"/>
                <a:gd name="connsiteX600" fmla="*/ 2187553 w 7857331"/>
                <a:gd name="connsiteY600" fmla="*/ 1857186 h 3299024"/>
                <a:gd name="connsiteX601" fmla="*/ 2227180 w 7857331"/>
                <a:gd name="connsiteY601" fmla="*/ 1896368 h 3299024"/>
                <a:gd name="connsiteX602" fmla="*/ 2166419 w 7857331"/>
                <a:gd name="connsiteY602" fmla="*/ 1938348 h 3299024"/>
                <a:gd name="connsiteX603" fmla="*/ 2129434 w 7857331"/>
                <a:gd name="connsiteY603" fmla="*/ 1896368 h 3299024"/>
                <a:gd name="connsiteX604" fmla="*/ 2187553 w 7857331"/>
                <a:gd name="connsiteY604" fmla="*/ 1857186 h 3299024"/>
                <a:gd name="connsiteX605" fmla="*/ 2068904 w 7857331"/>
                <a:gd name="connsiteY605" fmla="*/ 1857186 h 3299024"/>
                <a:gd name="connsiteX606" fmla="*/ 2106125 w 7857331"/>
                <a:gd name="connsiteY606" fmla="*/ 1896368 h 3299024"/>
                <a:gd name="connsiteX607" fmla="*/ 2047635 w 7857331"/>
                <a:gd name="connsiteY607" fmla="*/ 1938348 h 3299024"/>
                <a:gd name="connsiteX608" fmla="*/ 2010414 w 7857331"/>
                <a:gd name="connsiteY608" fmla="*/ 1896368 h 3299024"/>
                <a:gd name="connsiteX609" fmla="*/ 2068904 w 7857331"/>
                <a:gd name="connsiteY609" fmla="*/ 1857186 h 3299024"/>
                <a:gd name="connsiteX610" fmla="*/ 1949878 w 7857331"/>
                <a:gd name="connsiteY610" fmla="*/ 1857185 h 3299024"/>
                <a:gd name="connsiteX611" fmla="*/ 1986727 w 7857331"/>
                <a:gd name="connsiteY611" fmla="*/ 1896367 h 3299024"/>
                <a:gd name="connsiteX612" fmla="*/ 1926189 w 7857331"/>
                <a:gd name="connsiteY612" fmla="*/ 1938347 h 3299024"/>
                <a:gd name="connsiteX613" fmla="*/ 1889340 w 7857331"/>
                <a:gd name="connsiteY613" fmla="*/ 1896367 h 3299024"/>
                <a:gd name="connsiteX614" fmla="*/ 1949878 w 7857331"/>
                <a:gd name="connsiteY614" fmla="*/ 1857185 h 3299024"/>
                <a:gd name="connsiteX615" fmla="*/ 1831485 w 7857331"/>
                <a:gd name="connsiteY615" fmla="*/ 1857184 h 3299024"/>
                <a:gd name="connsiteX616" fmla="*/ 1868706 w 7857331"/>
                <a:gd name="connsiteY616" fmla="*/ 1896366 h 3299024"/>
                <a:gd name="connsiteX617" fmla="*/ 1807558 w 7857331"/>
                <a:gd name="connsiteY617" fmla="*/ 1938346 h 3299024"/>
                <a:gd name="connsiteX618" fmla="*/ 1770337 w 7857331"/>
                <a:gd name="connsiteY618" fmla="*/ 1896366 h 3299024"/>
                <a:gd name="connsiteX619" fmla="*/ 1831485 w 7857331"/>
                <a:gd name="connsiteY619" fmla="*/ 1857184 h 3299024"/>
                <a:gd name="connsiteX620" fmla="*/ 1712432 w 7857331"/>
                <a:gd name="connsiteY620" fmla="*/ 1857183 h 3299024"/>
                <a:gd name="connsiteX621" fmla="*/ 1749281 w 7857331"/>
                <a:gd name="connsiteY621" fmla="*/ 1896365 h 3299024"/>
                <a:gd name="connsiteX622" fmla="*/ 1686111 w 7857331"/>
                <a:gd name="connsiteY622" fmla="*/ 1938345 h 3299024"/>
                <a:gd name="connsiteX623" fmla="*/ 1651894 w 7857331"/>
                <a:gd name="connsiteY623" fmla="*/ 1896365 h 3299024"/>
                <a:gd name="connsiteX624" fmla="*/ 1712432 w 7857331"/>
                <a:gd name="connsiteY624" fmla="*/ 1857183 h 3299024"/>
                <a:gd name="connsiteX625" fmla="*/ 1593644 w 7857331"/>
                <a:gd name="connsiteY625" fmla="*/ 1857183 h 3299024"/>
                <a:gd name="connsiteX626" fmla="*/ 1628207 w 7857331"/>
                <a:gd name="connsiteY626" fmla="*/ 1896365 h 3299024"/>
                <a:gd name="connsiteX627" fmla="*/ 1567058 w 7857331"/>
                <a:gd name="connsiteY627" fmla="*/ 1938345 h 3299024"/>
                <a:gd name="connsiteX628" fmla="*/ 1532496 w 7857331"/>
                <a:gd name="connsiteY628" fmla="*/ 1896365 h 3299024"/>
                <a:gd name="connsiteX629" fmla="*/ 1593644 w 7857331"/>
                <a:gd name="connsiteY629" fmla="*/ 1857183 h 3299024"/>
                <a:gd name="connsiteX630" fmla="*/ 1474738 w 7857331"/>
                <a:gd name="connsiteY630" fmla="*/ 1857182 h 3299024"/>
                <a:gd name="connsiteX631" fmla="*/ 1508834 w 7857331"/>
                <a:gd name="connsiteY631" fmla="*/ 1896364 h 3299024"/>
                <a:gd name="connsiteX632" fmla="*/ 1445887 w 7857331"/>
                <a:gd name="connsiteY632" fmla="*/ 1938344 h 3299024"/>
                <a:gd name="connsiteX633" fmla="*/ 1411791 w 7857331"/>
                <a:gd name="connsiteY633" fmla="*/ 1896364 h 3299024"/>
                <a:gd name="connsiteX634" fmla="*/ 1474738 w 7857331"/>
                <a:gd name="connsiteY634" fmla="*/ 1857182 h 3299024"/>
                <a:gd name="connsiteX635" fmla="*/ 4442571 w 7857331"/>
                <a:gd name="connsiteY635" fmla="*/ 1857175 h 3299024"/>
                <a:gd name="connsiteX636" fmla="*/ 4495465 w 7857331"/>
                <a:gd name="connsiteY636" fmla="*/ 1896357 h 3299024"/>
                <a:gd name="connsiteX637" fmla="*/ 4453150 w 7857331"/>
                <a:gd name="connsiteY637" fmla="*/ 1938337 h 3299024"/>
                <a:gd name="connsiteX638" fmla="*/ 4397612 w 7857331"/>
                <a:gd name="connsiteY638" fmla="*/ 1896357 h 3299024"/>
                <a:gd name="connsiteX639" fmla="*/ 4442571 w 7857331"/>
                <a:gd name="connsiteY639" fmla="*/ 1857175 h 3299024"/>
                <a:gd name="connsiteX640" fmla="*/ 4324430 w 7857331"/>
                <a:gd name="connsiteY640" fmla="*/ 1857175 h 3299024"/>
                <a:gd name="connsiteX641" fmla="*/ 4377112 w 7857331"/>
                <a:gd name="connsiteY641" fmla="*/ 1896357 h 3299024"/>
                <a:gd name="connsiteX642" fmla="*/ 4332332 w 7857331"/>
                <a:gd name="connsiteY642" fmla="*/ 1938337 h 3299024"/>
                <a:gd name="connsiteX643" fmla="*/ 4279650 w 7857331"/>
                <a:gd name="connsiteY643" fmla="*/ 1896357 h 3299024"/>
                <a:gd name="connsiteX644" fmla="*/ 4324430 w 7857331"/>
                <a:gd name="connsiteY644" fmla="*/ 1857175 h 3299024"/>
                <a:gd name="connsiteX645" fmla="*/ 4204950 w 7857331"/>
                <a:gd name="connsiteY645" fmla="*/ 1857175 h 3299024"/>
                <a:gd name="connsiteX646" fmla="*/ 4257632 w 7857331"/>
                <a:gd name="connsiteY646" fmla="*/ 1896357 h 3299024"/>
                <a:gd name="connsiteX647" fmla="*/ 4212852 w 7857331"/>
                <a:gd name="connsiteY647" fmla="*/ 1938337 h 3299024"/>
                <a:gd name="connsiteX648" fmla="*/ 4160170 w 7857331"/>
                <a:gd name="connsiteY648" fmla="*/ 1896357 h 3299024"/>
                <a:gd name="connsiteX649" fmla="*/ 4204950 w 7857331"/>
                <a:gd name="connsiteY649" fmla="*/ 1857175 h 3299024"/>
                <a:gd name="connsiteX650" fmla="*/ 4086778 w 7857331"/>
                <a:gd name="connsiteY650" fmla="*/ 1857175 h 3299024"/>
                <a:gd name="connsiteX651" fmla="*/ 4139671 w 7857331"/>
                <a:gd name="connsiteY651" fmla="*/ 1896357 h 3299024"/>
                <a:gd name="connsiteX652" fmla="*/ 4092067 w 7857331"/>
                <a:gd name="connsiteY652" fmla="*/ 1938337 h 3299024"/>
                <a:gd name="connsiteX653" fmla="*/ 4041819 w 7857331"/>
                <a:gd name="connsiteY653" fmla="*/ 1896357 h 3299024"/>
                <a:gd name="connsiteX654" fmla="*/ 4086778 w 7857331"/>
                <a:gd name="connsiteY654" fmla="*/ 1857175 h 3299024"/>
                <a:gd name="connsiteX655" fmla="*/ 3967298 w 7857331"/>
                <a:gd name="connsiteY655" fmla="*/ 1857175 h 3299024"/>
                <a:gd name="connsiteX656" fmla="*/ 4017547 w 7857331"/>
                <a:gd name="connsiteY656" fmla="*/ 1896357 h 3299024"/>
                <a:gd name="connsiteX657" fmla="*/ 3969943 w 7857331"/>
                <a:gd name="connsiteY657" fmla="*/ 1938337 h 3299024"/>
                <a:gd name="connsiteX658" fmla="*/ 3919694 w 7857331"/>
                <a:gd name="connsiteY658" fmla="*/ 1896357 h 3299024"/>
                <a:gd name="connsiteX659" fmla="*/ 3967298 w 7857331"/>
                <a:gd name="connsiteY659" fmla="*/ 1857175 h 3299024"/>
                <a:gd name="connsiteX660" fmla="*/ 3848592 w 7857331"/>
                <a:gd name="connsiteY660" fmla="*/ 1857175 h 3299024"/>
                <a:gd name="connsiteX661" fmla="*/ 3898478 w 7857331"/>
                <a:gd name="connsiteY661" fmla="*/ 1896357 h 3299024"/>
                <a:gd name="connsiteX662" fmla="*/ 3851218 w 7857331"/>
                <a:gd name="connsiteY662" fmla="*/ 1938337 h 3299024"/>
                <a:gd name="connsiteX663" fmla="*/ 3801331 w 7857331"/>
                <a:gd name="connsiteY663" fmla="*/ 1896357 h 3299024"/>
                <a:gd name="connsiteX664" fmla="*/ 3848592 w 7857331"/>
                <a:gd name="connsiteY664" fmla="*/ 1857175 h 3299024"/>
                <a:gd name="connsiteX665" fmla="*/ 7054686 w 7857331"/>
                <a:gd name="connsiteY665" fmla="*/ 1857174 h 3299024"/>
                <a:gd name="connsiteX666" fmla="*/ 7126126 w 7857331"/>
                <a:gd name="connsiteY666" fmla="*/ 1896356 h 3299024"/>
                <a:gd name="connsiteX667" fmla="*/ 7097021 w 7857331"/>
                <a:gd name="connsiteY667" fmla="*/ 1938336 h 3299024"/>
                <a:gd name="connsiteX668" fmla="*/ 7028227 w 7857331"/>
                <a:gd name="connsiteY668" fmla="*/ 1896356 h 3299024"/>
                <a:gd name="connsiteX669" fmla="*/ 7054686 w 7857331"/>
                <a:gd name="connsiteY669" fmla="*/ 1857174 h 3299024"/>
                <a:gd name="connsiteX670" fmla="*/ 6816981 w 7857331"/>
                <a:gd name="connsiteY670" fmla="*/ 1857174 h 3299024"/>
                <a:gd name="connsiteX671" fmla="*/ 6886014 w 7857331"/>
                <a:gd name="connsiteY671" fmla="*/ 1896356 h 3299024"/>
                <a:gd name="connsiteX672" fmla="*/ 6856807 w 7857331"/>
                <a:gd name="connsiteY672" fmla="*/ 1938336 h 3299024"/>
                <a:gd name="connsiteX673" fmla="*/ 6787774 w 7857331"/>
                <a:gd name="connsiteY673" fmla="*/ 1896356 h 3299024"/>
                <a:gd name="connsiteX674" fmla="*/ 6816981 w 7857331"/>
                <a:gd name="connsiteY674" fmla="*/ 1857174 h 3299024"/>
                <a:gd name="connsiteX675" fmla="*/ 2562568 w 7857331"/>
                <a:gd name="connsiteY675" fmla="*/ 1758116 h 3299024"/>
                <a:gd name="connsiteX676" fmla="*/ 2602348 w 7857331"/>
                <a:gd name="connsiteY676" fmla="*/ 1797503 h 3299024"/>
                <a:gd name="connsiteX677" fmla="*/ 2546656 w 7857331"/>
                <a:gd name="connsiteY677" fmla="*/ 1836890 h 3299024"/>
                <a:gd name="connsiteX678" fmla="*/ 2506876 w 7857331"/>
                <a:gd name="connsiteY678" fmla="*/ 1797503 h 3299024"/>
                <a:gd name="connsiteX679" fmla="*/ 2562568 w 7857331"/>
                <a:gd name="connsiteY679" fmla="*/ 1758116 h 3299024"/>
                <a:gd name="connsiteX680" fmla="*/ 2444205 w 7857331"/>
                <a:gd name="connsiteY680" fmla="*/ 1758116 h 3299024"/>
                <a:gd name="connsiteX681" fmla="*/ 2486637 w 7857331"/>
                <a:gd name="connsiteY681" fmla="*/ 1797503 h 3299024"/>
                <a:gd name="connsiteX682" fmla="*/ 2428293 w 7857331"/>
                <a:gd name="connsiteY682" fmla="*/ 1836890 h 3299024"/>
                <a:gd name="connsiteX683" fmla="*/ 2388513 w 7857331"/>
                <a:gd name="connsiteY683" fmla="*/ 1797503 h 3299024"/>
                <a:gd name="connsiteX684" fmla="*/ 2444205 w 7857331"/>
                <a:gd name="connsiteY684" fmla="*/ 1758116 h 3299024"/>
                <a:gd name="connsiteX685" fmla="*/ 2327432 w 7857331"/>
                <a:gd name="connsiteY685" fmla="*/ 1758116 h 3299024"/>
                <a:gd name="connsiteX686" fmla="*/ 2366794 w 7857331"/>
                <a:gd name="connsiteY686" fmla="*/ 1797503 h 3299024"/>
                <a:gd name="connsiteX687" fmla="*/ 2309064 w 7857331"/>
                <a:gd name="connsiteY687" fmla="*/ 1836890 h 3299024"/>
                <a:gd name="connsiteX688" fmla="*/ 2272327 w 7857331"/>
                <a:gd name="connsiteY688" fmla="*/ 1797503 h 3299024"/>
                <a:gd name="connsiteX689" fmla="*/ 2327432 w 7857331"/>
                <a:gd name="connsiteY689" fmla="*/ 1758116 h 3299024"/>
                <a:gd name="connsiteX690" fmla="*/ 2211247 w 7857331"/>
                <a:gd name="connsiteY690" fmla="*/ 1758116 h 3299024"/>
                <a:gd name="connsiteX691" fmla="*/ 2248375 w 7857331"/>
                <a:gd name="connsiteY691" fmla="*/ 1797503 h 3299024"/>
                <a:gd name="connsiteX692" fmla="*/ 2192683 w 7857331"/>
                <a:gd name="connsiteY692" fmla="*/ 1836890 h 3299024"/>
                <a:gd name="connsiteX693" fmla="*/ 2152903 w 7857331"/>
                <a:gd name="connsiteY693" fmla="*/ 1797503 h 3299024"/>
                <a:gd name="connsiteX694" fmla="*/ 2211247 w 7857331"/>
                <a:gd name="connsiteY694" fmla="*/ 1758116 h 3299024"/>
                <a:gd name="connsiteX695" fmla="*/ 2095281 w 7857331"/>
                <a:gd name="connsiteY695" fmla="*/ 1758116 h 3299024"/>
                <a:gd name="connsiteX696" fmla="*/ 2132266 w 7857331"/>
                <a:gd name="connsiteY696" fmla="*/ 1797503 h 3299024"/>
                <a:gd name="connsiteX697" fmla="*/ 2074147 w 7857331"/>
                <a:gd name="connsiteY697" fmla="*/ 1836890 h 3299024"/>
                <a:gd name="connsiteX698" fmla="*/ 2037162 w 7857331"/>
                <a:gd name="connsiteY698" fmla="*/ 1797503 h 3299024"/>
                <a:gd name="connsiteX699" fmla="*/ 2095281 w 7857331"/>
                <a:gd name="connsiteY699" fmla="*/ 1758116 h 3299024"/>
                <a:gd name="connsiteX700" fmla="*/ 1976509 w 7857331"/>
                <a:gd name="connsiteY700" fmla="*/ 1758116 h 3299024"/>
                <a:gd name="connsiteX701" fmla="*/ 2013494 w 7857331"/>
                <a:gd name="connsiteY701" fmla="*/ 1797503 h 3299024"/>
                <a:gd name="connsiteX702" fmla="*/ 1955375 w 7857331"/>
                <a:gd name="connsiteY702" fmla="*/ 1836890 h 3299024"/>
                <a:gd name="connsiteX703" fmla="*/ 1918390 w 7857331"/>
                <a:gd name="connsiteY703" fmla="*/ 1797503 h 3299024"/>
                <a:gd name="connsiteX704" fmla="*/ 1976509 w 7857331"/>
                <a:gd name="connsiteY704" fmla="*/ 1758116 h 3299024"/>
                <a:gd name="connsiteX705" fmla="*/ 1860788 w 7857331"/>
                <a:gd name="connsiteY705" fmla="*/ 1758116 h 3299024"/>
                <a:gd name="connsiteX706" fmla="*/ 1897773 w 7857331"/>
                <a:gd name="connsiteY706" fmla="*/ 1797503 h 3299024"/>
                <a:gd name="connsiteX707" fmla="*/ 1837012 w 7857331"/>
                <a:gd name="connsiteY707" fmla="*/ 1836890 h 3299024"/>
                <a:gd name="connsiteX708" fmla="*/ 1800027 w 7857331"/>
                <a:gd name="connsiteY708" fmla="*/ 1797503 h 3299024"/>
                <a:gd name="connsiteX709" fmla="*/ 1860788 w 7857331"/>
                <a:gd name="connsiteY709" fmla="*/ 1758116 h 3299024"/>
                <a:gd name="connsiteX710" fmla="*/ 1743698 w 7857331"/>
                <a:gd name="connsiteY710" fmla="*/ 1758116 h 3299024"/>
                <a:gd name="connsiteX711" fmla="*/ 1777915 w 7857331"/>
                <a:gd name="connsiteY711" fmla="*/ 1797503 h 3299024"/>
                <a:gd name="connsiteX712" fmla="*/ 1717377 w 7857331"/>
                <a:gd name="connsiteY712" fmla="*/ 1836890 h 3299024"/>
                <a:gd name="connsiteX713" fmla="*/ 1683160 w 7857331"/>
                <a:gd name="connsiteY713" fmla="*/ 1797503 h 3299024"/>
                <a:gd name="connsiteX714" fmla="*/ 1743698 w 7857331"/>
                <a:gd name="connsiteY714" fmla="*/ 1758116 h 3299024"/>
                <a:gd name="connsiteX715" fmla="*/ 1625335 w 7857331"/>
                <a:gd name="connsiteY715" fmla="*/ 1758116 h 3299024"/>
                <a:gd name="connsiteX716" fmla="*/ 1662184 w 7857331"/>
                <a:gd name="connsiteY716" fmla="*/ 1797503 h 3299024"/>
                <a:gd name="connsiteX717" fmla="*/ 1599014 w 7857331"/>
                <a:gd name="connsiteY717" fmla="*/ 1836890 h 3299024"/>
                <a:gd name="connsiteX718" fmla="*/ 1564797 w 7857331"/>
                <a:gd name="connsiteY718" fmla="*/ 1797503 h 3299024"/>
                <a:gd name="connsiteX719" fmla="*/ 1625335 w 7857331"/>
                <a:gd name="connsiteY719" fmla="*/ 1758116 h 3299024"/>
                <a:gd name="connsiteX720" fmla="*/ 1509206 w 7857331"/>
                <a:gd name="connsiteY720" fmla="*/ 1758116 h 3299024"/>
                <a:gd name="connsiteX721" fmla="*/ 1543423 w 7857331"/>
                <a:gd name="connsiteY721" fmla="*/ 1797503 h 3299024"/>
                <a:gd name="connsiteX722" fmla="*/ 1482885 w 7857331"/>
                <a:gd name="connsiteY722" fmla="*/ 1836890 h 3299024"/>
                <a:gd name="connsiteX723" fmla="*/ 1448668 w 7857331"/>
                <a:gd name="connsiteY723" fmla="*/ 1797503 h 3299024"/>
                <a:gd name="connsiteX724" fmla="*/ 1509206 w 7857331"/>
                <a:gd name="connsiteY724" fmla="*/ 1758116 h 3299024"/>
                <a:gd name="connsiteX725" fmla="*/ 7121052 w 7857331"/>
                <a:gd name="connsiteY725" fmla="*/ 1758109 h 3299024"/>
                <a:gd name="connsiteX726" fmla="*/ 7192070 w 7857331"/>
                <a:gd name="connsiteY726" fmla="*/ 1797496 h 3299024"/>
                <a:gd name="connsiteX727" fmla="*/ 7165767 w 7857331"/>
                <a:gd name="connsiteY727" fmla="*/ 1836883 h 3299024"/>
                <a:gd name="connsiteX728" fmla="*/ 7094749 w 7857331"/>
                <a:gd name="connsiteY728" fmla="*/ 1797496 h 3299024"/>
                <a:gd name="connsiteX729" fmla="*/ 7121052 w 7857331"/>
                <a:gd name="connsiteY729" fmla="*/ 1758109 h 3299024"/>
                <a:gd name="connsiteX730" fmla="*/ 7004154 w 7857331"/>
                <a:gd name="connsiteY730" fmla="*/ 1758109 h 3299024"/>
                <a:gd name="connsiteX731" fmla="*/ 7073186 w 7857331"/>
                <a:gd name="connsiteY731" fmla="*/ 1797496 h 3299024"/>
                <a:gd name="connsiteX732" fmla="*/ 7046635 w 7857331"/>
                <a:gd name="connsiteY732" fmla="*/ 1836883 h 3299024"/>
                <a:gd name="connsiteX733" fmla="*/ 6977602 w 7857331"/>
                <a:gd name="connsiteY733" fmla="*/ 1797496 h 3299024"/>
                <a:gd name="connsiteX734" fmla="*/ 7004154 w 7857331"/>
                <a:gd name="connsiteY734" fmla="*/ 1758109 h 3299024"/>
                <a:gd name="connsiteX735" fmla="*/ 6888072 w 7857331"/>
                <a:gd name="connsiteY735" fmla="*/ 1758109 h 3299024"/>
                <a:gd name="connsiteX736" fmla="*/ 6956460 w 7857331"/>
                <a:gd name="connsiteY736" fmla="*/ 1797496 h 3299024"/>
                <a:gd name="connsiteX737" fmla="*/ 6927527 w 7857331"/>
                <a:gd name="connsiteY737" fmla="*/ 1836883 h 3299024"/>
                <a:gd name="connsiteX738" fmla="*/ 6859139 w 7857331"/>
                <a:gd name="connsiteY738" fmla="*/ 1797496 h 3299024"/>
                <a:gd name="connsiteX739" fmla="*/ 6888072 w 7857331"/>
                <a:gd name="connsiteY739" fmla="*/ 1758109 h 3299024"/>
                <a:gd name="connsiteX740" fmla="*/ 6653714 w 7857331"/>
                <a:gd name="connsiteY740" fmla="*/ 1758109 h 3299024"/>
                <a:gd name="connsiteX741" fmla="*/ 6719697 w 7857331"/>
                <a:gd name="connsiteY741" fmla="*/ 1797496 h 3299024"/>
                <a:gd name="connsiteX742" fmla="*/ 6690665 w 7857331"/>
                <a:gd name="connsiteY742" fmla="*/ 1836883 h 3299024"/>
                <a:gd name="connsiteX743" fmla="*/ 6624682 w 7857331"/>
                <a:gd name="connsiteY743" fmla="*/ 1797496 h 3299024"/>
                <a:gd name="connsiteX744" fmla="*/ 6653714 w 7857331"/>
                <a:gd name="connsiteY744" fmla="*/ 1758109 h 3299024"/>
                <a:gd name="connsiteX745" fmla="*/ 6420482 w 7857331"/>
                <a:gd name="connsiteY745" fmla="*/ 1758109 h 3299024"/>
                <a:gd name="connsiteX746" fmla="*/ 6484052 w 7857331"/>
                <a:gd name="connsiteY746" fmla="*/ 1797496 h 3299024"/>
                <a:gd name="connsiteX747" fmla="*/ 6454915 w 7857331"/>
                <a:gd name="connsiteY747" fmla="*/ 1836883 h 3299024"/>
                <a:gd name="connsiteX748" fmla="*/ 6388696 w 7857331"/>
                <a:gd name="connsiteY748" fmla="*/ 1797496 h 3299024"/>
                <a:gd name="connsiteX749" fmla="*/ 6420482 w 7857331"/>
                <a:gd name="connsiteY749" fmla="*/ 1758109 h 3299024"/>
                <a:gd name="connsiteX750" fmla="*/ 6304767 w 7857331"/>
                <a:gd name="connsiteY750" fmla="*/ 1758109 h 3299024"/>
                <a:gd name="connsiteX751" fmla="*/ 6368338 w 7857331"/>
                <a:gd name="connsiteY751" fmla="*/ 1797496 h 3299024"/>
                <a:gd name="connsiteX752" fmla="*/ 6336552 w 7857331"/>
                <a:gd name="connsiteY752" fmla="*/ 1836883 h 3299024"/>
                <a:gd name="connsiteX753" fmla="*/ 6270333 w 7857331"/>
                <a:gd name="connsiteY753" fmla="*/ 1797496 h 3299024"/>
                <a:gd name="connsiteX754" fmla="*/ 6304767 w 7857331"/>
                <a:gd name="connsiteY754" fmla="*/ 1758109 h 3299024"/>
                <a:gd name="connsiteX755" fmla="*/ 6185989 w 7857331"/>
                <a:gd name="connsiteY755" fmla="*/ 1758109 h 3299024"/>
                <a:gd name="connsiteX756" fmla="*/ 6249559 w 7857331"/>
                <a:gd name="connsiteY756" fmla="*/ 1797496 h 3299024"/>
                <a:gd name="connsiteX757" fmla="*/ 6217774 w 7857331"/>
                <a:gd name="connsiteY757" fmla="*/ 1836883 h 3299024"/>
                <a:gd name="connsiteX758" fmla="*/ 6154203 w 7857331"/>
                <a:gd name="connsiteY758" fmla="*/ 1797496 h 3299024"/>
                <a:gd name="connsiteX759" fmla="*/ 6185989 w 7857331"/>
                <a:gd name="connsiteY759" fmla="*/ 1758109 h 3299024"/>
                <a:gd name="connsiteX760" fmla="*/ 4432521 w 7857331"/>
                <a:gd name="connsiteY760" fmla="*/ 1758109 h 3299024"/>
                <a:gd name="connsiteX761" fmla="*/ 4485415 w 7857331"/>
                <a:gd name="connsiteY761" fmla="*/ 1797496 h 3299024"/>
                <a:gd name="connsiteX762" fmla="*/ 4440455 w 7857331"/>
                <a:gd name="connsiteY762" fmla="*/ 1836883 h 3299024"/>
                <a:gd name="connsiteX763" fmla="*/ 4390207 w 7857331"/>
                <a:gd name="connsiteY763" fmla="*/ 1797496 h 3299024"/>
                <a:gd name="connsiteX764" fmla="*/ 4432521 w 7857331"/>
                <a:gd name="connsiteY764" fmla="*/ 1758109 h 3299024"/>
                <a:gd name="connsiteX765" fmla="*/ 4315687 w 7857331"/>
                <a:gd name="connsiteY765" fmla="*/ 1758109 h 3299024"/>
                <a:gd name="connsiteX766" fmla="*/ 4365936 w 7857331"/>
                <a:gd name="connsiteY766" fmla="*/ 1797496 h 3299024"/>
                <a:gd name="connsiteX767" fmla="*/ 4323621 w 7857331"/>
                <a:gd name="connsiteY767" fmla="*/ 1836883 h 3299024"/>
                <a:gd name="connsiteX768" fmla="*/ 4270728 w 7857331"/>
                <a:gd name="connsiteY768" fmla="*/ 1797496 h 3299024"/>
                <a:gd name="connsiteX769" fmla="*/ 4315687 w 7857331"/>
                <a:gd name="connsiteY769" fmla="*/ 1758109 h 3299024"/>
                <a:gd name="connsiteX770" fmla="*/ 4199558 w 7857331"/>
                <a:gd name="connsiteY770" fmla="*/ 1758109 h 3299024"/>
                <a:gd name="connsiteX771" fmla="*/ 4249807 w 7857331"/>
                <a:gd name="connsiteY771" fmla="*/ 1797496 h 3299024"/>
                <a:gd name="connsiteX772" fmla="*/ 4204847 w 7857331"/>
                <a:gd name="connsiteY772" fmla="*/ 1836883 h 3299024"/>
                <a:gd name="connsiteX773" fmla="*/ 4151954 w 7857331"/>
                <a:gd name="connsiteY773" fmla="*/ 1797496 h 3299024"/>
                <a:gd name="connsiteX774" fmla="*/ 4199558 w 7857331"/>
                <a:gd name="connsiteY774" fmla="*/ 1758109 h 3299024"/>
                <a:gd name="connsiteX775" fmla="*/ 4080972 w 7857331"/>
                <a:gd name="connsiteY775" fmla="*/ 1758109 h 3299024"/>
                <a:gd name="connsiteX776" fmla="*/ 4131431 w 7857331"/>
                <a:gd name="connsiteY776" fmla="*/ 1797496 h 3299024"/>
                <a:gd name="connsiteX777" fmla="*/ 4086284 w 7857331"/>
                <a:gd name="connsiteY777" fmla="*/ 1836883 h 3299024"/>
                <a:gd name="connsiteX778" fmla="*/ 4035824 w 7857331"/>
                <a:gd name="connsiteY778" fmla="*/ 1797496 h 3299024"/>
                <a:gd name="connsiteX779" fmla="*/ 4080972 w 7857331"/>
                <a:gd name="connsiteY779" fmla="*/ 1758109 h 3299024"/>
                <a:gd name="connsiteX780" fmla="*/ 3964722 w 7857331"/>
                <a:gd name="connsiteY780" fmla="*/ 1758109 h 3299024"/>
                <a:gd name="connsiteX781" fmla="*/ 4014608 w 7857331"/>
                <a:gd name="connsiteY781" fmla="*/ 1797496 h 3299024"/>
                <a:gd name="connsiteX782" fmla="*/ 3967348 w 7857331"/>
                <a:gd name="connsiteY782" fmla="*/ 1836883 h 3299024"/>
                <a:gd name="connsiteX783" fmla="*/ 3917461 w 7857331"/>
                <a:gd name="connsiteY783" fmla="*/ 1797496 h 3299024"/>
                <a:gd name="connsiteX784" fmla="*/ 3964722 w 7857331"/>
                <a:gd name="connsiteY784" fmla="*/ 1758109 h 3299024"/>
                <a:gd name="connsiteX785" fmla="*/ 3848788 w 7857331"/>
                <a:gd name="connsiteY785" fmla="*/ 1758109 h 3299024"/>
                <a:gd name="connsiteX786" fmla="*/ 3896245 w 7857331"/>
                <a:gd name="connsiteY786" fmla="*/ 1797496 h 3299024"/>
                <a:gd name="connsiteX787" fmla="*/ 3848788 w 7857331"/>
                <a:gd name="connsiteY787" fmla="*/ 1836883 h 3299024"/>
                <a:gd name="connsiteX788" fmla="*/ 3801331 w 7857331"/>
                <a:gd name="connsiteY788" fmla="*/ 1797496 h 3299024"/>
                <a:gd name="connsiteX789" fmla="*/ 3848788 w 7857331"/>
                <a:gd name="connsiteY789" fmla="*/ 1758109 h 3299024"/>
                <a:gd name="connsiteX790" fmla="*/ 2465009 w 7857331"/>
                <a:gd name="connsiteY790" fmla="*/ 1661437 h 3299024"/>
                <a:gd name="connsiteX791" fmla="*/ 2504521 w 7857331"/>
                <a:gd name="connsiteY791" fmla="*/ 1701422 h 3299024"/>
                <a:gd name="connsiteX792" fmla="*/ 2449204 w 7857331"/>
                <a:gd name="connsiteY792" fmla="*/ 1741406 h 3299024"/>
                <a:gd name="connsiteX793" fmla="*/ 2409693 w 7857331"/>
                <a:gd name="connsiteY793" fmla="*/ 1701422 h 3299024"/>
                <a:gd name="connsiteX794" fmla="*/ 2465009 w 7857331"/>
                <a:gd name="connsiteY794" fmla="*/ 1661437 h 3299024"/>
                <a:gd name="connsiteX795" fmla="*/ 2348879 w 7857331"/>
                <a:gd name="connsiteY795" fmla="*/ 1661436 h 3299024"/>
                <a:gd name="connsiteX796" fmla="*/ 2388391 w 7857331"/>
                <a:gd name="connsiteY796" fmla="*/ 1701421 h 3299024"/>
                <a:gd name="connsiteX797" fmla="*/ 2333074 w 7857331"/>
                <a:gd name="connsiteY797" fmla="*/ 1741405 h 3299024"/>
                <a:gd name="connsiteX798" fmla="*/ 2293563 w 7857331"/>
                <a:gd name="connsiteY798" fmla="*/ 1701421 h 3299024"/>
                <a:gd name="connsiteX799" fmla="*/ 2348879 w 7857331"/>
                <a:gd name="connsiteY799" fmla="*/ 1661436 h 3299024"/>
                <a:gd name="connsiteX800" fmla="*/ 2232518 w 7857331"/>
                <a:gd name="connsiteY800" fmla="*/ 1661435 h 3299024"/>
                <a:gd name="connsiteX801" fmla="*/ 2271880 w 7857331"/>
                <a:gd name="connsiteY801" fmla="*/ 1701420 h 3299024"/>
                <a:gd name="connsiteX802" fmla="*/ 2214150 w 7857331"/>
                <a:gd name="connsiteY802" fmla="*/ 1741404 h 3299024"/>
                <a:gd name="connsiteX803" fmla="*/ 2177413 w 7857331"/>
                <a:gd name="connsiteY803" fmla="*/ 1701420 h 3299024"/>
                <a:gd name="connsiteX804" fmla="*/ 2232518 w 7857331"/>
                <a:gd name="connsiteY804" fmla="*/ 1661435 h 3299024"/>
                <a:gd name="connsiteX805" fmla="*/ 2119014 w 7857331"/>
                <a:gd name="connsiteY805" fmla="*/ 1661435 h 3299024"/>
                <a:gd name="connsiteX806" fmla="*/ 2155751 w 7857331"/>
                <a:gd name="connsiteY806" fmla="*/ 1701420 h 3299024"/>
                <a:gd name="connsiteX807" fmla="*/ 2098021 w 7857331"/>
                <a:gd name="connsiteY807" fmla="*/ 1741404 h 3299024"/>
                <a:gd name="connsiteX808" fmla="*/ 2061284 w 7857331"/>
                <a:gd name="connsiteY808" fmla="*/ 1701420 h 3299024"/>
                <a:gd name="connsiteX809" fmla="*/ 2119014 w 7857331"/>
                <a:gd name="connsiteY809" fmla="*/ 1661435 h 3299024"/>
                <a:gd name="connsiteX810" fmla="*/ 2002884 w 7857331"/>
                <a:gd name="connsiteY810" fmla="*/ 1661434 h 3299024"/>
                <a:gd name="connsiteX811" fmla="*/ 2039621 w 7857331"/>
                <a:gd name="connsiteY811" fmla="*/ 1701419 h 3299024"/>
                <a:gd name="connsiteX812" fmla="*/ 1981891 w 7857331"/>
                <a:gd name="connsiteY812" fmla="*/ 1741403 h 3299024"/>
                <a:gd name="connsiteX813" fmla="*/ 1945154 w 7857331"/>
                <a:gd name="connsiteY813" fmla="*/ 1701419 h 3299024"/>
                <a:gd name="connsiteX814" fmla="*/ 2002884 w 7857331"/>
                <a:gd name="connsiteY814" fmla="*/ 1661434 h 3299024"/>
                <a:gd name="connsiteX815" fmla="*/ 1889821 w 7857331"/>
                <a:gd name="connsiteY815" fmla="*/ 1661433 h 3299024"/>
                <a:gd name="connsiteX816" fmla="*/ 1924164 w 7857331"/>
                <a:gd name="connsiteY816" fmla="*/ 1701418 h 3299024"/>
                <a:gd name="connsiteX817" fmla="*/ 1866045 w 7857331"/>
                <a:gd name="connsiteY817" fmla="*/ 1741402 h 3299024"/>
                <a:gd name="connsiteX818" fmla="*/ 1829060 w 7857331"/>
                <a:gd name="connsiteY818" fmla="*/ 1701418 h 3299024"/>
                <a:gd name="connsiteX819" fmla="*/ 1889821 w 7857331"/>
                <a:gd name="connsiteY819" fmla="*/ 1661433 h 3299024"/>
                <a:gd name="connsiteX820" fmla="*/ 1773010 w 7857331"/>
                <a:gd name="connsiteY820" fmla="*/ 1661432 h 3299024"/>
                <a:gd name="connsiteX821" fmla="*/ 1806999 w 7857331"/>
                <a:gd name="connsiteY821" fmla="*/ 1701417 h 3299024"/>
                <a:gd name="connsiteX822" fmla="*/ 1749479 w 7857331"/>
                <a:gd name="connsiteY822" fmla="*/ 1741401 h 3299024"/>
                <a:gd name="connsiteX823" fmla="*/ 1715489 w 7857331"/>
                <a:gd name="connsiteY823" fmla="*/ 1701417 h 3299024"/>
                <a:gd name="connsiteX824" fmla="*/ 1773010 w 7857331"/>
                <a:gd name="connsiteY824" fmla="*/ 1661432 h 3299024"/>
                <a:gd name="connsiteX825" fmla="*/ 4421355 w 7857331"/>
                <a:gd name="connsiteY825" fmla="*/ 1661431 h 3299024"/>
                <a:gd name="connsiteX826" fmla="*/ 4474249 w 7857331"/>
                <a:gd name="connsiteY826" fmla="*/ 1701416 h 3299024"/>
                <a:gd name="connsiteX827" fmla="*/ 4429289 w 7857331"/>
                <a:gd name="connsiteY827" fmla="*/ 1741400 h 3299024"/>
                <a:gd name="connsiteX828" fmla="*/ 4379041 w 7857331"/>
                <a:gd name="connsiteY828" fmla="*/ 1701416 h 3299024"/>
                <a:gd name="connsiteX829" fmla="*/ 4421355 w 7857331"/>
                <a:gd name="connsiteY829" fmla="*/ 1661431 h 3299024"/>
                <a:gd name="connsiteX830" fmla="*/ 4307870 w 7857331"/>
                <a:gd name="connsiteY830" fmla="*/ 1661431 h 3299024"/>
                <a:gd name="connsiteX831" fmla="*/ 4358119 w 7857331"/>
                <a:gd name="connsiteY831" fmla="*/ 1701416 h 3299024"/>
                <a:gd name="connsiteX832" fmla="*/ 4313159 w 7857331"/>
                <a:gd name="connsiteY832" fmla="*/ 1741400 h 3299024"/>
                <a:gd name="connsiteX833" fmla="*/ 4262911 w 7857331"/>
                <a:gd name="connsiteY833" fmla="*/ 1701416 h 3299024"/>
                <a:gd name="connsiteX834" fmla="*/ 4307870 w 7857331"/>
                <a:gd name="connsiteY834" fmla="*/ 1661431 h 3299024"/>
                <a:gd name="connsiteX835" fmla="*/ 4192122 w 7857331"/>
                <a:gd name="connsiteY835" fmla="*/ 1661431 h 3299024"/>
                <a:gd name="connsiteX836" fmla="*/ 4242009 w 7857331"/>
                <a:gd name="connsiteY836" fmla="*/ 1701416 h 3299024"/>
                <a:gd name="connsiteX837" fmla="*/ 4197374 w 7857331"/>
                <a:gd name="connsiteY837" fmla="*/ 1741400 h 3299024"/>
                <a:gd name="connsiteX838" fmla="*/ 4147487 w 7857331"/>
                <a:gd name="connsiteY838" fmla="*/ 1701416 h 3299024"/>
                <a:gd name="connsiteX839" fmla="*/ 4192122 w 7857331"/>
                <a:gd name="connsiteY839" fmla="*/ 1661431 h 3299024"/>
                <a:gd name="connsiteX840" fmla="*/ 4075993 w 7857331"/>
                <a:gd name="connsiteY840" fmla="*/ 1661431 h 3299024"/>
                <a:gd name="connsiteX841" fmla="*/ 4125880 w 7857331"/>
                <a:gd name="connsiteY841" fmla="*/ 1701416 h 3299024"/>
                <a:gd name="connsiteX842" fmla="*/ 4081245 w 7857331"/>
                <a:gd name="connsiteY842" fmla="*/ 1741400 h 3299024"/>
                <a:gd name="connsiteX843" fmla="*/ 4031358 w 7857331"/>
                <a:gd name="connsiteY843" fmla="*/ 1701416 h 3299024"/>
                <a:gd name="connsiteX844" fmla="*/ 4075993 w 7857331"/>
                <a:gd name="connsiteY844" fmla="*/ 1661431 h 3299024"/>
                <a:gd name="connsiteX845" fmla="*/ 3962685 w 7857331"/>
                <a:gd name="connsiteY845" fmla="*/ 1661431 h 3299024"/>
                <a:gd name="connsiteX846" fmla="*/ 4010142 w 7857331"/>
                <a:gd name="connsiteY846" fmla="*/ 1701416 h 3299024"/>
                <a:gd name="connsiteX847" fmla="*/ 3965322 w 7857331"/>
                <a:gd name="connsiteY847" fmla="*/ 1741400 h 3299024"/>
                <a:gd name="connsiteX848" fmla="*/ 3915228 w 7857331"/>
                <a:gd name="connsiteY848" fmla="*/ 1701416 h 3299024"/>
                <a:gd name="connsiteX849" fmla="*/ 3962685 w 7857331"/>
                <a:gd name="connsiteY849" fmla="*/ 1661431 h 3299024"/>
                <a:gd name="connsiteX850" fmla="*/ 3846555 w 7857331"/>
                <a:gd name="connsiteY850" fmla="*/ 1661431 h 3299024"/>
                <a:gd name="connsiteX851" fmla="*/ 3894012 w 7857331"/>
                <a:gd name="connsiteY851" fmla="*/ 1701416 h 3299024"/>
                <a:gd name="connsiteX852" fmla="*/ 3849192 w 7857331"/>
                <a:gd name="connsiteY852" fmla="*/ 1741400 h 3299024"/>
                <a:gd name="connsiteX853" fmla="*/ 3799098 w 7857331"/>
                <a:gd name="connsiteY853" fmla="*/ 1701416 h 3299024"/>
                <a:gd name="connsiteX854" fmla="*/ 3846555 w 7857331"/>
                <a:gd name="connsiteY854" fmla="*/ 1661431 h 3299024"/>
                <a:gd name="connsiteX855" fmla="*/ 3729866 w 7857331"/>
                <a:gd name="connsiteY855" fmla="*/ 1661431 h 3299024"/>
                <a:gd name="connsiteX856" fmla="*/ 3777881 w 7857331"/>
                <a:gd name="connsiteY856" fmla="*/ 1701416 h 3299024"/>
                <a:gd name="connsiteX857" fmla="*/ 3729866 w 7857331"/>
                <a:gd name="connsiteY857" fmla="*/ 1741400 h 3299024"/>
                <a:gd name="connsiteX858" fmla="*/ 3684519 w 7857331"/>
                <a:gd name="connsiteY858" fmla="*/ 1701416 h 3299024"/>
                <a:gd name="connsiteX859" fmla="*/ 3729866 w 7857331"/>
                <a:gd name="connsiteY859" fmla="*/ 1661431 h 3299024"/>
                <a:gd name="connsiteX860" fmla="*/ 1656444 w 7857331"/>
                <a:gd name="connsiteY860" fmla="*/ 1661431 h 3299024"/>
                <a:gd name="connsiteX861" fmla="*/ 1690787 w 7857331"/>
                <a:gd name="connsiteY861" fmla="*/ 1701416 h 3299024"/>
                <a:gd name="connsiteX862" fmla="*/ 1632668 w 7857331"/>
                <a:gd name="connsiteY862" fmla="*/ 1741400 h 3299024"/>
                <a:gd name="connsiteX863" fmla="*/ 1598325 w 7857331"/>
                <a:gd name="connsiteY863" fmla="*/ 1701416 h 3299024"/>
                <a:gd name="connsiteX864" fmla="*/ 1656444 w 7857331"/>
                <a:gd name="connsiteY864" fmla="*/ 1661431 h 3299024"/>
                <a:gd name="connsiteX865" fmla="*/ 1542956 w 7857331"/>
                <a:gd name="connsiteY865" fmla="*/ 1661431 h 3299024"/>
                <a:gd name="connsiteX866" fmla="*/ 1577299 w 7857331"/>
                <a:gd name="connsiteY866" fmla="*/ 1701416 h 3299024"/>
                <a:gd name="connsiteX867" fmla="*/ 1513896 w 7857331"/>
                <a:gd name="connsiteY867" fmla="*/ 1741400 h 3299024"/>
                <a:gd name="connsiteX868" fmla="*/ 1482195 w 7857331"/>
                <a:gd name="connsiteY868" fmla="*/ 1701416 h 3299024"/>
                <a:gd name="connsiteX869" fmla="*/ 1542956 w 7857331"/>
                <a:gd name="connsiteY869" fmla="*/ 1661431 h 3299024"/>
                <a:gd name="connsiteX870" fmla="*/ 7070929 w 7857331"/>
                <a:gd name="connsiteY870" fmla="*/ 1661430 h 3299024"/>
                <a:gd name="connsiteX871" fmla="*/ 7139551 w 7857331"/>
                <a:gd name="connsiteY871" fmla="*/ 1701415 h 3299024"/>
                <a:gd name="connsiteX872" fmla="*/ 7113158 w 7857331"/>
                <a:gd name="connsiteY872" fmla="*/ 1741399 h 3299024"/>
                <a:gd name="connsiteX873" fmla="*/ 7044536 w 7857331"/>
                <a:gd name="connsiteY873" fmla="*/ 1701415 h 3299024"/>
                <a:gd name="connsiteX874" fmla="*/ 7070929 w 7857331"/>
                <a:gd name="connsiteY874" fmla="*/ 1661430 h 3299024"/>
                <a:gd name="connsiteX875" fmla="*/ 6957439 w 7857331"/>
                <a:gd name="connsiteY875" fmla="*/ 1661430 h 3299024"/>
                <a:gd name="connsiteX876" fmla="*/ 7023422 w 7857331"/>
                <a:gd name="connsiteY876" fmla="*/ 1701415 h 3299024"/>
                <a:gd name="connsiteX877" fmla="*/ 6997029 w 7857331"/>
                <a:gd name="connsiteY877" fmla="*/ 1741399 h 3299024"/>
                <a:gd name="connsiteX878" fmla="*/ 6928407 w 7857331"/>
                <a:gd name="connsiteY878" fmla="*/ 1701415 h 3299024"/>
                <a:gd name="connsiteX879" fmla="*/ 6957439 w 7857331"/>
                <a:gd name="connsiteY879" fmla="*/ 1661430 h 3299024"/>
                <a:gd name="connsiteX880" fmla="*/ 6841036 w 7857331"/>
                <a:gd name="connsiteY880" fmla="*/ 1661430 h 3299024"/>
                <a:gd name="connsiteX881" fmla="*/ 6907255 w 7857331"/>
                <a:gd name="connsiteY881" fmla="*/ 1701415 h 3299024"/>
                <a:gd name="connsiteX882" fmla="*/ 6880767 w 7857331"/>
                <a:gd name="connsiteY882" fmla="*/ 1741399 h 3299024"/>
                <a:gd name="connsiteX883" fmla="*/ 6814548 w 7857331"/>
                <a:gd name="connsiteY883" fmla="*/ 1701415 h 3299024"/>
                <a:gd name="connsiteX884" fmla="*/ 6841036 w 7857331"/>
                <a:gd name="connsiteY884" fmla="*/ 1661430 h 3299024"/>
                <a:gd name="connsiteX885" fmla="*/ 6494906 w 7857331"/>
                <a:gd name="connsiteY885" fmla="*/ 1661430 h 3299024"/>
                <a:gd name="connsiteX886" fmla="*/ 6560476 w 7857331"/>
                <a:gd name="connsiteY886" fmla="*/ 1701415 h 3299024"/>
                <a:gd name="connsiteX887" fmla="*/ 6529002 w 7857331"/>
                <a:gd name="connsiteY887" fmla="*/ 1741399 h 3299024"/>
                <a:gd name="connsiteX888" fmla="*/ 6466055 w 7857331"/>
                <a:gd name="connsiteY888" fmla="*/ 1701415 h 3299024"/>
                <a:gd name="connsiteX889" fmla="*/ 6494906 w 7857331"/>
                <a:gd name="connsiteY889" fmla="*/ 1661430 h 3299024"/>
                <a:gd name="connsiteX890" fmla="*/ 6035391 w 7857331"/>
                <a:gd name="connsiteY890" fmla="*/ 1661430 h 3299024"/>
                <a:gd name="connsiteX891" fmla="*/ 6095929 w 7857331"/>
                <a:gd name="connsiteY891" fmla="*/ 1701415 h 3299024"/>
                <a:gd name="connsiteX892" fmla="*/ 6064344 w 7857331"/>
                <a:gd name="connsiteY892" fmla="*/ 1741399 h 3299024"/>
                <a:gd name="connsiteX893" fmla="*/ 6001174 w 7857331"/>
                <a:gd name="connsiteY893" fmla="*/ 1701415 h 3299024"/>
                <a:gd name="connsiteX894" fmla="*/ 6035391 w 7857331"/>
                <a:gd name="connsiteY894" fmla="*/ 1661430 h 3299024"/>
                <a:gd name="connsiteX895" fmla="*/ 5919009 w 7857331"/>
                <a:gd name="connsiteY895" fmla="*/ 1661430 h 3299024"/>
                <a:gd name="connsiteX896" fmla="*/ 5979770 w 7857331"/>
                <a:gd name="connsiteY896" fmla="*/ 1701415 h 3299024"/>
                <a:gd name="connsiteX897" fmla="*/ 5945427 w 7857331"/>
                <a:gd name="connsiteY897" fmla="*/ 1741399 h 3299024"/>
                <a:gd name="connsiteX898" fmla="*/ 5884666 w 7857331"/>
                <a:gd name="connsiteY898" fmla="*/ 1701415 h 3299024"/>
                <a:gd name="connsiteX899" fmla="*/ 5919009 w 7857331"/>
                <a:gd name="connsiteY899" fmla="*/ 1661430 h 3299024"/>
                <a:gd name="connsiteX900" fmla="*/ 1427265 w 7857331"/>
                <a:gd name="connsiteY900" fmla="*/ 1661430 h 3299024"/>
                <a:gd name="connsiteX901" fmla="*/ 1461828 w 7857331"/>
                <a:gd name="connsiteY901" fmla="*/ 1701415 h 3299024"/>
                <a:gd name="connsiteX902" fmla="*/ 1398020 w 7857331"/>
                <a:gd name="connsiteY902" fmla="*/ 1741399 h 3299024"/>
                <a:gd name="connsiteX903" fmla="*/ 1366117 w 7857331"/>
                <a:gd name="connsiteY903" fmla="*/ 1701415 h 3299024"/>
                <a:gd name="connsiteX904" fmla="*/ 1427265 w 7857331"/>
                <a:gd name="connsiteY904" fmla="*/ 1661430 h 3299024"/>
                <a:gd name="connsiteX905" fmla="*/ 4411260 w 7857331"/>
                <a:gd name="connsiteY905" fmla="*/ 1568334 h 3299024"/>
                <a:gd name="connsiteX906" fmla="*/ 4464610 w 7857331"/>
                <a:gd name="connsiteY906" fmla="*/ 1607943 h 3299024"/>
                <a:gd name="connsiteX907" fmla="*/ 4419263 w 7857331"/>
                <a:gd name="connsiteY907" fmla="*/ 1644722 h 3299024"/>
                <a:gd name="connsiteX908" fmla="*/ 4368580 w 7857331"/>
                <a:gd name="connsiteY908" fmla="*/ 1607943 h 3299024"/>
                <a:gd name="connsiteX909" fmla="*/ 4411260 w 7857331"/>
                <a:gd name="connsiteY909" fmla="*/ 1568334 h 3299024"/>
                <a:gd name="connsiteX910" fmla="*/ 4297598 w 7857331"/>
                <a:gd name="connsiteY910" fmla="*/ 1568334 h 3299024"/>
                <a:gd name="connsiteX911" fmla="*/ 4348057 w 7857331"/>
                <a:gd name="connsiteY911" fmla="*/ 1607943 h 3299024"/>
                <a:gd name="connsiteX912" fmla="*/ 4305565 w 7857331"/>
                <a:gd name="connsiteY912" fmla="*/ 1644722 h 3299024"/>
                <a:gd name="connsiteX913" fmla="*/ 4255106 w 7857331"/>
                <a:gd name="connsiteY913" fmla="*/ 1607943 h 3299024"/>
                <a:gd name="connsiteX914" fmla="*/ 4297598 w 7857331"/>
                <a:gd name="connsiteY914" fmla="*/ 1568334 h 3299024"/>
                <a:gd name="connsiteX915" fmla="*/ 4184305 w 7857331"/>
                <a:gd name="connsiteY915" fmla="*/ 1568334 h 3299024"/>
                <a:gd name="connsiteX916" fmla="*/ 4234192 w 7857331"/>
                <a:gd name="connsiteY916" fmla="*/ 1607943 h 3299024"/>
                <a:gd name="connsiteX917" fmla="*/ 4192182 w 7857331"/>
                <a:gd name="connsiteY917" fmla="*/ 1644722 h 3299024"/>
                <a:gd name="connsiteX918" fmla="*/ 4142296 w 7857331"/>
                <a:gd name="connsiteY918" fmla="*/ 1607943 h 3299024"/>
                <a:gd name="connsiteX919" fmla="*/ 4184305 w 7857331"/>
                <a:gd name="connsiteY919" fmla="*/ 1568334 h 3299024"/>
                <a:gd name="connsiteX920" fmla="*/ 4070595 w 7857331"/>
                <a:gd name="connsiteY920" fmla="*/ 1568334 h 3299024"/>
                <a:gd name="connsiteX921" fmla="*/ 4120688 w 7857331"/>
                <a:gd name="connsiteY921" fmla="*/ 1607943 h 3299024"/>
                <a:gd name="connsiteX922" fmla="*/ 4075868 w 7857331"/>
                <a:gd name="connsiteY922" fmla="*/ 1644722 h 3299024"/>
                <a:gd name="connsiteX923" fmla="*/ 4028411 w 7857331"/>
                <a:gd name="connsiteY923" fmla="*/ 1607943 h 3299024"/>
                <a:gd name="connsiteX924" fmla="*/ 4070595 w 7857331"/>
                <a:gd name="connsiteY924" fmla="*/ 1568334 h 3299024"/>
                <a:gd name="connsiteX925" fmla="*/ 3956699 w 7857331"/>
                <a:gd name="connsiteY925" fmla="*/ 1568334 h 3299024"/>
                <a:gd name="connsiteX926" fmla="*/ 4006792 w 7857331"/>
                <a:gd name="connsiteY926" fmla="*/ 1607943 h 3299024"/>
                <a:gd name="connsiteX927" fmla="*/ 3961972 w 7857331"/>
                <a:gd name="connsiteY927" fmla="*/ 1644722 h 3299024"/>
                <a:gd name="connsiteX928" fmla="*/ 3911878 w 7857331"/>
                <a:gd name="connsiteY928" fmla="*/ 1607943 h 3299024"/>
                <a:gd name="connsiteX929" fmla="*/ 3956699 w 7857331"/>
                <a:gd name="connsiteY929" fmla="*/ 1568334 h 3299024"/>
                <a:gd name="connsiteX930" fmla="*/ 3846555 w 7857331"/>
                <a:gd name="connsiteY930" fmla="*/ 1568334 h 3299024"/>
                <a:gd name="connsiteX931" fmla="*/ 3891376 w 7857331"/>
                <a:gd name="connsiteY931" fmla="*/ 1607943 h 3299024"/>
                <a:gd name="connsiteX932" fmla="*/ 3846555 w 7857331"/>
                <a:gd name="connsiteY932" fmla="*/ 1644722 h 3299024"/>
                <a:gd name="connsiteX933" fmla="*/ 3799098 w 7857331"/>
                <a:gd name="connsiteY933" fmla="*/ 1607943 h 3299024"/>
                <a:gd name="connsiteX934" fmla="*/ 3846555 w 7857331"/>
                <a:gd name="connsiteY934" fmla="*/ 1568334 h 3299024"/>
                <a:gd name="connsiteX935" fmla="*/ 3732866 w 7857331"/>
                <a:gd name="connsiteY935" fmla="*/ 1568334 h 3299024"/>
                <a:gd name="connsiteX936" fmla="*/ 3777882 w 7857331"/>
                <a:gd name="connsiteY936" fmla="*/ 1607943 h 3299024"/>
                <a:gd name="connsiteX937" fmla="*/ 3730218 w 7857331"/>
                <a:gd name="connsiteY937" fmla="*/ 1644722 h 3299024"/>
                <a:gd name="connsiteX938" fmla="*/ 3685201 w 7857331"/>
                <a:gd name="connsiteY938" fmla="*/ 1607943 h 3299024"/>
                <a:gd name="connsiteX939" fmla="*/ 3732866 w 7857331"/>
                <a:gd name="connsiteY939" fmla="*/ 1568334 h 3299024"/>
                <a:gd name="connsiteX940" fmla="*/ 6795527 w 7857331"/>
                <a:gd name="connsiteY940" fmla="*/ 1568333 h 3299024"/>
                <a:gd name="connsiteX941" fmla="*/ 6861510 w 7857331"/>
                <a:gd name="connsiteY941" fmla="*/ 1607942 h 3299024"/>
                <a:gd name="connsiteX942" fmla="*/ 6832478 w 7857331"/>
                <a:gd name="connsiteY942" fmla="*/ 1644721 h 3299024"/>
                <a:gd name="connsiteX943" fmla="*/ 6766495 w 7857331"/>
                <a:gd name="connsiteY943" fmla="*/ 1607942 h 3299024"/>
                <a:gd name="connsiteX944" fmla="*/ 6795527 w 7857331"/>
                <a:gd name="connsiteY944" fmla="*/ 1568333 h 3299024"/>
                <a:gd name="connsiteX945" fmla="*/ 6682500 w 7857331"/>
                <a:gd name="connsiteY945" fmla="*/ 1568333 h 3299024"/>
                <a:gd name="connsiteX946" fmla="*/ 6745447 w 7857331"/>
                <a:gd name="connsiteY946" fmla="*/ 1607942 h 3299024"/>
                <a:gd name="connsiteX947" fmla="*/ 6716596 w 7857331"/>
                <a:gd name="connsiteY947" fmla="*/ 1644721 h 3299024"/>
                <a:gd name="connsiteX948" fmla="*/ 6653649 w 7857331"/>
                <a:gd name="connsiteY948" fmla="*/ 1607942 h 3299024"/>
                <a:gd name="connsiteX949" fmla="*/ 6682500 w 7857331"/>
                <a:gd name="connsiteY949" fmla="*/ 1568333 h 3299024"/>
                <a:gd name="connsiteX950" fmla="*/ 6455245 w 7857331"/>
                <a:gd name="connsiteY950" fmla="*/ 1568333 h 3299024"/>
                <a:gd name="connsiteX951" fmla="*/ 6519052 w 7857331"/>
                <a:gd name="connsiteY951" fmla="*/ 1607942 h 3299024"/>
                <a:gd name="connsiteX952" fmla="*/ 6489807 w 7857331"/>
                <a:gd name="connsiteY952" fmla="*/ 1644721 h 3299024"/>
                <a:gd name="connsiteX953" fmla="*/ 6426000 w 7857331"/>
                <a:gd name="connsiteY953" fmla="*/ 1607942 h 3299024"/>
                <a:gd name="connsiteX954" fmla="*/ 6455245 w 7857331"/>
                <a:gd name="connsiteY954" fmla="*/ 1568333 h 3299024"/>
                <a:gd name="connsiteX955" fmla="*/ 6341349 w 7857331"/>
                <a:gd name="connsiteY955" fmla="*/ 1568333 h 3299024"/>
                <a:gd name="connsiteX956" fmla="*/ 6405156 w 7857331"/>
                <a:gd name="connsiteY956" fmla="*/ 1607942 h 3299024"/>
                <a:gd name="connsiteX957" fmla="*/ 6373252 w 7857331"/>
                <a:gd name="connsiteY957" fmla="*/ 1644721 h 3299024"/>
                <a:gd name="connsiteX958" fmla="*/ 6309445 w 7857331"/>
                <a:gd name="connsiteY958" fmla="*/ 1607942 h 3299024"/>
                <a:gd name="connsiteX959" fmla="*/ 6341349 w 7857331"/>
                <a:gd name="connsiteY959" fmla="*/ 1568333 h 3299024"/>
                <a:gd name="connsiteX960" fmla="*/ 6228170 w 7857331"/>
                <a:gd name="connsiteY960" fmla="*/ 1568333 h 3299024"/>
                <a:gd name="connsiteX961" fmla="*/ 6288708 w 7857331"/>
                <a:gd name="connsiteY961" fmla="*/ 1607942 h 3299024"/>
                <a:gd name="connsiteX962" fmla="*/ 6259755 w 7857331"/>
                <a:gd name="connsiteY962" fmla="*/ 1644721 h 3299024"/>
                <a:gd name="connsiteX963" fmla="*/ 6196585 w 7857331"/>
                <a:gd name="connsiteY963" fmla="*/ 1607942 h 3299024"/>
                <a:gd name="connsiteX964" fmla="*/ 6228170 w 7857331"/>
                <a:gd name="connsiteY964" fmla="*/ 1568333 h 3299024"/>
                <a:gd name="connsiteX965" fmla="*/ 6114420 w 7857331"/>
                <a:gd name="connsiteY965" fmla="*/ 1568333 h 3299024"/>
                <a:gd name="connsiteX966" fmla="*/ 6175181 w 7857331"/>
                <a:gd name="connsiteY966" fmla="*/ 1607942 h 3299024"/>
                <a:gd name="connsiteX967" fmla="*/ 6143479 w 7857331"/>
                <a:gd name="connsiteY967" fmla="*/ 1644721 h 3299024"/>
                <a:gd name="connsiteX968" fmla="*/ 6082718 w 7857331"/>
                <a:gd name="connsiteY968" fmla="*/ 1607942 h 3299024"/>
                <a:gd name="connsiteX969" fmla="*/ 6114420 w 7857331"/>
                <a:gd name="connsiteY969" fmla="*/ 1568333 h 3299024"/>
                <a:gd name="connsiteX970" fmla="*/ 6000523 w 7857331"/>
                <a:gd name="connsiteY970" fmla="*/ 1568333 h 3299024"/>
                <a:gd name="connsiteX971" fmla="*/ 6061284 w 7857331"/>
                <a:gd name="connsiteY971" fmla="*/ 1607942 h 3299024"/>
                <a:gd name="connsiteX972" fmla="*/ 6029582 w 7857331"/>
                <a:gd name="connsiteY972" fmla="*/ 1644721 h 3299024"/>
                <a:gd name="connsiteX973" fmla="*/ 5968821 w 7857331"/>
                <a:gd name="connsiteY973" fmla="*/ 1607942 h 3299024"/>
                <a:gd name="connsiteX974" fmla="*/ 6000523 w 7857331"/>
                <a:gd name="connsiteY974" fmla="*/ 1568333 h 3299024"/>
                <a:gd name="connsiteX975" fmla="*/ 5887477 w 7857331"/>
                <a:gd name="connsiteY975" fmla="*/ 1568333 h 3299024"/>
                <a:gd name="connsiteX976" fmla="*/ 5947831 w 7857331"/>
                <a:gd name="connsiteY976" fmla="*/ 1607942 h 3299024"/>
                <a:gd name="connsiteX977" fmla="*/ 5913718 w 7857331"/>
                <a:gd name="connsiteY977" fmla="*/ 1644721 h 3299024"/>
                <a:gd name="connsiteX978" fmla="*/ 5853364 w 7857331"/>
                <a:gd name="connsiteY978" fmla="*/ 1607942 h 3299024"/>
                <a:gd name="connsiteX979" fmla="*/ 5887477 w 7857331"/>
                <a:gd name="connsiteY979" fmla="*/ 1568333 h 3299024"/>
                <a:gd name="connsiteX980" fmla="*/ 2256199 w 7857331"/>
                <a:gd name="connsiteY980" fmla="*/ 1568332 h 3299024"/>
                <a:gd name="connsiteX981" fmla="*/ 2293077 w 7857331"/>
                <a:gd name="connsiteY981" fmla="*/ 1607941 h 3299024"/>
                <a:gd name="connsiteX982" fmla="*/ 2237760 w 7857331"/>
                <a:gd name="connsiteY982" fmla="*/ 1644720 h 3299024"/>
                <a:gd name="connsiteX983" fmla="*/ 2200883 w 7857331"/>
                <a:gd name="connsiteY983" fmla="*/ 1607941 h 3299024"/>
                <a:gd name="connsiteX984" fmla="*/ 2256199 w 7857331"/>
                <a:gd name="connsiteY984" fmla="*/ 1568332 h 3299024"/>
                <a:gd name="connsiteX985" fmla="*/ 2143133 w 7857331"/>
                <a:gd name="connsiteY985" fmla="*/ 1568332 h 3299024"/>
                <a:gd name="connsiteX986" fmla="*/ 2180261 w 7857331"/>
                <a:gd name="connsiteY986" fmla="*/ 1607941 h 3299024"/>
                <a:gd name="connsiteX987" fmla="*/ 2124569 w 7857331"/>
                <a:gd name="connsiteY987" fmla="*/ 1644720 h 3299024"/>
                <a:gd name="connsiteX988" fmla="*/ 2087441 w 7857331"/>
                <a:gd name="connsiteY988" fmla="*/ 1607941 h 3299024"/>
                <a:gd name="connsiteX989" fmla="*/ 2143133 w 7857331"/>
                <a:gd name="connsiteY989" fmla="*/ 1568332 h 3299024"/>
                <a:gd name="connsiteX990" fmla="*/ 2029237 w 7857331"/>
                <a:gd name="connsiteY990" fmla="*/ 1568332 h 3299024"/>
                <a:gd name="connsiteX991" fmla="*/ 2066365 w 7857331"/>
                <a:gd name="connsiteY991" fmla="*/ 1607941 h 3299024"/>
                <a:gd name="connsiteX992" fmla="*/ 2008021 w 7857331"/>
                <a:gd name="connsiteY992" fmla="*/ 1644720 h 3299024"/>
                <a:gd name="connsiteX993" fmla="*/ 1970893 w 7857331"/>
                <a:gd name="connsiteY993" fmla="*/ 1607941 h 3299024"/>
                <a:gd name="connsiteX994" fmla="*/ 2029237 w 7857331"/>
                <a:gd name="connsiteY994" fmla="*/ 1568332 h 3299024"/>
                <a:gd name="connsiteX995" fmla="*/ 1915787 w 7857331"/>
                <a:gd name="connsiteY995" fmla="*/ 1568332 h 3299024"/>
                <a:gd name="connsiteX996" fmla="*/ 1949900 w 7857331"/>
                <a:gd name="connsiteY996" fmla="*/ 1607941 h 3299024"/>
                <a:gd name="connsiteX997" fmla="*/ 1892170 w 7857331"/>
                <a:gd name="connsiteY997" fmla="*/ 1644720 h 3299024"/>
                <a:gd name="connsiteX998" fmla="*/ 1858057 w 7857331"/>
                <a:gd name="connsiteY998" fmla="*/ 1607941 h 3299024"/>
                <a:gd name="connsiteX999" fmla="*/ 1915787 w 7857331"/>
                <a:gd name="connsiteY999" fmla="*/ 1568332 h 3299024"/>
                <a:gd name="connsiteX1000" fmla="*/ 1802723 w 7857331"/>
                <a:gd name="connsiteY1000" fmla="*/ 1568332 h 3299024"/>
                <a:gd name="connsiteX1001" fmla="*/ 1837066 w 7857331"/>
                <a:gd name="connsiteY1001" fmla="*/ 1607941 h 3299024"/>
                <a:gd name="connsiteX1002" fmla="*/ 1778947 w 7857331"/>
                <a:gd name="connsiteY1002" fmla="*/ 1644720 h 3299024"/>
                <a:gd name="connsiteX1003" fmla="*/ 1744604 w 7857331"/>
                <a:gd name="connsiteY1003" fmla="*/ 1607941 h 3299024"/>
                <a:gd name="connsiteX1004" fmla="*/ 1802723 w 7857331"/>
                <a:gd name="connsiteY1004" fmla="*/ 1568332 h 3299024"/>
                <a:gd name="connsiteX1005" fmla="*/ 1688384 w 7857331"/>
                <a:gd name="connsiteY1005" fmla="*/ 1568332 h 3299024"/>
                <a:gd name="connsiteX1006" fmla="*/ 1722497 w 7857331"/>
                <a:gd name="connsiteY1006" fmla="*/ 1607941 h 3299024"/>
                <a:gd name="connsiteX1007" fmla="*/ 1664767 w 7857331"/>
                <a:gd name="connsiteY1007" fmla="*/ 1644720 h 3299024"/>
                <a:gd name="connsiteX1008" fmla="*/ 1630654 w 7857331"/>
                <a:gd name="connsiteY1008" fmla="*/ 1607941 h 3299024"/>
                <a:gd name="connsiteX1009" fmla="*/ 1688384 w 7857331"/>
                <a:gd name="connsiteY1009" fmla="*/ 1568332 h 3299024"/>
                <a:gd name="connsiteX1010" fmla="*/ 1575186 w 7857331"/>
                <a:gd name="connsiteY1010" fmla="*/ 1568332 h 3299024"/>
                <a:gd name="connsiteX1011" fmla="*/ 1609662 w 7857331"/>
                <a:gd name="connsiteY1011" fmla="*/ 1607941 h 3299024"/>
                <a:gd name="connsiteX1012" fmla="*/ 1548666 w 7857331"/>
                <a:gd name="connsiteY1012" fmla="*/ 1644720 h 3299024"/>
                <a:gd name="connsiteX1013" fmla="*/ 1514190 w 7857331"/>
                <a:gd name="connsiteY1013" fmla="*/ 1607941 h 3299024"/>
                <a:gd name="connsiteX1014" fmla="*/ 1575186 w 7857331"/>
                <a:gd name="connsiteY1014" fmla="*/ 1568332 h 3299024"/>
                <a:gd name="connsiteX1015" fmla="*/ 1461442 w 7857331"/>
                <a:gd name="connsiteY1015" fmla="*/ 1568332 h 3299024"/>
                <a:gd name="connsiteX1016" fmla="*/ 1493143 w 7857331"/>
                <a:gd name="connsiteY1016" fmla="*/ 1607941 h 3299024"/>
                <a:gd name="connsiteX1017" fmla="*/ 1435024 w 7857331"/>
                <a:gd name="connsiteY1017" fmla="*/ 1644720 h 3299024"/>
                <a:gd name="connsiteX1018" fmla="*/ 1400681 w 7857331"/>
                <a:gd name="connsiteY1018" fmla="*/ 1607941 h 3299024"/>
                <a:gd name="connsiteX1019" fmla="*/ 1461442 w 7857331"/>
                <a:gd name="connsiteY1019" fmla="*/ 1568332 h 3299024"/>
                <a:gd name="connsiteX1020" fmla="*/ 6304248 w 7857331"/>
                <a:gd name="connsiteY1020" fmla="*/ 1481204 h 3299024"/>
                <a:gd name="connsiteX1021" fmla="*/ 6365009 w 7857331"/>
                <a:gd name="connsiteY1021" fmla="*/ 1514807 h 3299024"/>
                <a:gd name="connsiteX1022" fmla="*/ 6333307 w 7857331"/>
                <a:gd name="connsiteY1022" fmla="*/ 1554011 h 3299024"/>
                <a:gd name="connsiteX1023" fmla="*/ 6272546 w 7857331"/>
                <a:gd name="connsiteY1023" fmla="*/ 1514807 h 3299024"/>
                <a:gd name="connsiteX1024" fmla="*/ 6304248 w 7857331"/>
                <a:gd name="connsiteY1024" fmla="*/ 1481204 h 3299024"/>
                <a:gd name="connsiteX1025" fmla="*/ 6191201 w 7857331"/>
                <a:gd name="connsiteY1025" fmla="*/ 1481204 h 3299024"/>
                <a:gd name="connsiteX1026" fmla="*/ 6252197 w 7857331"/>
                <a:gd name="connsiteY1026" fmla="*/ 1514807 h 3299024"/>
                <a:gd name="connsiteX1027" fmla="*/ 6223025 w 7857331"/>
                <a:gd name="connsiteY1027" fmla="*/ 1554011 h 3299024"/>
                <a:gd name="connsiteX1028" fmla="*/ 6162029 w 7857331"/>
                <a:gd name="connsiteY1028" fmla="*/ 1514807 h 3299024"/>
                <a:gd name="connsiteX1029" fmla="*/ 6191201 w 7857331"/>
                <a:gd name="connsiteY1029" fmla="*/ 1481204 h 3299024"/>
                <a:gd name="connsiteX1030" fmla="*/ 5969411 w 7857331"/>
                <a:gd name="connsiteY1030" fmla="*/ 1481204 h 3299024"/>
                <a:gd name="connsiteX1031" fmla="*/ 6027755 w 7857331"/>
                <a:gd name="connsiteY1031" fmla="*/ 1514807 h 3299024"/>
                <a:gd name="connsiteX1032" fmla="*/ 5995931 w 7857331"/>
                <a:gd name="connsiteY1032" fmla="*/ 1554011 h 3299024"/>
                <a:gd name="connsiteX1033" fmla="*/ 5934935 w 7857331"/>
                <a:gd name="connsiteY1033" fmla="*/ 1514807 h 3299024"/>
                <a:gd name="connsiteX1034" fmla="*/ 5969411 w 7857331"/>
                <a:gd name="connsiteY1034" fmla="*/ 1481204 h 3299024"/>
                <a:gd name="connsiteX1035" fmla="*/ 5744700 w 7857331"/>
                <a:gd name="connsiteY1035" fmla="*/ 1481204 h 3299024"/>
                <a:gd name="connsiteX1036" fmla="*/ 5802650 w 7857331"/>
                <a:gd name="connsiteY1036" fmla="*/ 1514807 h 3299024"/>
                <a:gd name="connsiteX1037" fmla="*/ 5768406 w 7857331"/>
                <a:gd name="connsiteY1037" fmla="*/ 1554011 h 3299024"/>
                <a:gd name="connsiteX1038" fmla="*/ 5710456 w 7857331"/>
                <a:gd name="connsiteY1038" fmla="*/ 1514807 h 3299024"/>
                <a:gd name="connsiteX1039" fmla="*/ 5744700 w 7857331"/>
                <a:gd name="connsiteY1039" fmla="*/ 1481204 h 3299024"/>
                <a:gd name="connsiteX1040" fmla="*/ 4514610 w 7857331"/>
                <a:gd name="connsiteY1040" fmla="*/ 1481204 h 3299024"/>
                <a:gd name="connsiteX1041" fmla="*/ 4564704 w 7857331"/>
                <a:gd name="connsiteY1041" fmla="*/ 1514807 h 3299024"/>
                <a:gd name="connsiteX1042" fmla="*/ 4525156 w 7857331"/>
                <a:gd name="connsiteY1042" fmla="*/ 1554011 h 3299024"/>
                <a:gd name="connsiteX1043" fmla="*/ 4472426 w 7857331"/>
                <a:gd name="connsiteY1043" fmla="*/ 1514807 h 3299024"/>
                <a:gd name="connsiteX1044" fmla="*/ 4514610 w 7857331"/>
                <a:gd name="connsiteY1044" fmla="*/ 1481204 h 3299024"/>
                <a:gd name="connsiteX1045" fmla="*/ 4403351 w 7857331"/>
                <a:gd name="connsiteY1045" fmla="*/ 1481204 h 3299024"/>
                <a:gd name="connsiteX1046" fmla="*/ 4453444 w 7857331"/>
                <a:gd name="connsiteY1046" fmla="*/ 1514807 h 3299024"/>
                <a:gd name="connsiteX1047" fmla="*/ 4411260 w 7857331"/>
                <a:gd name="connsiteY1047" fmla="*/ 1554011 h 3299024"/>
                <a:gd name="connsiteX1048" fmla="*/ 4361167 w 7857331"/>
                <a:gd name="connsiteY1048" fmla="*/ 1514807 h 3299024"/>
                <a:gd name="connsiteX1049" fmla="*/ 4403351 w 7857331"/>
                <a:gd name="connsiteY1049" fmla="*/ 1481204 h 3299024"/>
                <a:gd name="connsiteX1050" fmla="*/ 4290168 w 7857331"/>
                <a:gd name="connsiteY1050" fmla="*/ 1481204 h 3299024"/>
                <a:gd name="connsiteX1051" fmla="*/ 4340262 w 7857331"/>
                <a:gd name="connsiteY1051" fmla="*/ 1514807 h 3299024"/>
                <a:gd name="connsiteX1052" fmla="*/ 4298078 w 7857331"/>
                <a:gd name="connsiteY1052" fmla="*/ 1554011 h 3299024"/>
                <a:gd name="connsiteX1053" fmla="*/ 4247984 w 7857331"/>
                <a:gd name="connsiteY1053" fmla="*/ 1514807 h 3299024"/>
                <a:gd name="connsiteX1054" fmla="*/ 4290168 w 7857331"/>
                <a:gd name="connsiteY1054" fmla="*/ 1481204 h 3299024"/>
                <a:gd name="connsiteX1055" fmla="*/ 4178909 w 7857331"/>
                <a:gd name="connsiteY1055" fmla="*/ 1481204 h 3299024"/>
                <a:gd name="connsiteX1056" fmla="*/ 4226366 w 7857331"/>
                <a:gd name="connsiteY1056" fmla="*/ 1514807 h 3299024"/>
                <a:gd name="connsiteX1057" fmla="*/ 4184182 w 7857331"/>
                <a:gd name="connsiteY1057" fmla="*/ 1554011 h 3299024"/>
                <a:gd name="connsiteX1058" fmla="*/ 4136725 w 7857331"/>
                <a:gd name="connsiteY1058" fmla="*/ 1514807 h 3299024"/>
                <a:gd name="connsiteX1059" fmla="*/ 4178909 w 7857331"/>
                <a:gd name="connsiteY1059" fmla="*/ 1481204 h 3299024"/>
                <a:gd name="connsiteX1060" fmla="*/ 4068015 w 7857331"/>
                <a:gd name="connsiteY1060" fmla="*/ 1481204 h 3299024"/>
                <a:gd name="connsiteX1061" fmla="*/ 4115105 w 7857331"/>
                <a:gd name="connsiteY1061" fmla="*/ 1514807 h 3299024"/>
                <a:gd name="connsiteX1062" fmla="*/ 4070631 w 7857331"/>
                <a:gd name="connsiteY1062" fmla="*/ 1554011 h 3299024"/>
                <a:gd name="connsiteX1063" fmla="*/ 4023541 w 7857331"/>
                <a:gd name="connsiteY1063" fmla="*/ 1514807 h 3299024"/>
                <a:gd name="connsiteX1064" fmla="*/ 4068015 w 7857331"/>
                <a:gd name="connsiteY1064" fmla="*/ 1481204 h 3299024"/>
                <a:gd name="connsiteX1065" fmla="*/ 3954661 w 7857331"/>
                <a:gd name="connsiteY1065" fmla="*/ 1481204 h 3299024"/>
                <a:gd name="connsiteX1066" fmla="*/ 4002325 w 7857331"/>
                <a:gd name="connsiteY1066" fmla="*/ 1514807 h 3299024"/>
                <a:gd name="connsiteX1067" fmla="*/ 3957309 w 7857331"/>
                <a:gd name="connsiteY1067" fmla="*/ 1554011 h 3299024"/>
                <a:gd name="connsiteX1068" fmla="*/ 3909644 w 7857331"/>
                <a:gd name="connsiteY1068" fmla="*/ 1514807 h 3299024"/>
                <a:gd name="connsiteX1069" fmla="*/ 3954661 w 7857331"/>
                <a:gd name="connsiteY1069" fmla="*/ 1481204 h 3299024"/>
                <a:gd name="connsiteX1070" fmla="*/ 3843572 w 7857331"/>
                <a:gd name="connsiteY1070" fmla="*/ 1481204 h 3299024"/>
                <a:gd name="connsiteX1071" fmla="*/ 3890662 w 7857331"/>
                <a:gd name="connsiteY1071" fmla="*/ 1514807 h 3299024"/>
                <a:gd name="connsiteX1072" fmla="*/ 3843572 w 7857331"/>
                <a:gd name="connsiteY1072" fmla="*/ 1554011 h 3299024"/>
                <a:gd name="connsiteX1073" fmla="*/ 3799098 w 7857331"/>
                <a:gd name="connsiteY1073" fmla="*/ 1514807 h 3299024"/>
                <a:gd name="connsiteX1074" fmla="*/ 3843572 w 7857331"/>
                <a:gd name="connsiteY1074" fmla="*/ 1481204 h 3299024"/>
                <a:gd name="connsiteX1075" fmla="*/ 3731542 w 7857331"/>
                <a:gd name="connsiteY1075" fmla="*/ 1481204 h 3299024"/>
                <a:gd name="connsiteX1076" fmla="*/ 3777883 w 7857331"/>
                <a:gd name="connsiteY1076" fmla="*/ 1517608 h 3299024"/>
                <a:gd name="connsiteX1077" fmla="*/ 3731542 w 7857331"/>
                <a:gd name="connsiteY1077" fmla="*/ 1554012 h 3299024"/>
                <a:gd name="connsiteX1078" fmla="*/ 3685201 w 7857331"/>
                <a:gd name="connsiteY1078" fmla="*/ 1517608 h 3299024"/>
                <a:gd name="connsiteX1079" fmla="*/ 3731542 w 7857331"/>
                <a:gd name="connsiteY1079" fmla="*/ 1481204 h 3299024"/>
                <a:gd name="connsiteX1080" fmla="*/ 2166435 w 7857331"/>
                <a:gd name="connsiteY1080" fmla="*/ 1481203 h 3299024"/>
                <a:gd name="connsiteX1081" fmla="*/ 2200434 w 7857331"/>
                <a:gd name="connsiteY1081" fmla="*/ 1514806 h 3299024"/>
                <a:gd name="connsiteX1082" fmla="*/ 2145513 w 7857331"/>
                <a:gd name="connsiteY1082" fmla="*/ 1554010 h 3299024"/>
                <a:gd name="connsiteX1083" fmla="*/ 2111514 w 7857331"/>
                <a:gd name="connsiteY1083" fmla="*/ 1514806 h 3299024"/>
                <a:gd name="connsiteX1084" fmla="*/ 2166435 w 7857331"/>
                <a:gd name="connsiteY1084" fmla="*/ 1481203 h 3299024"/>
                <a:gd name="connsiteX1085" fmla="*/ 2052971 w 7857331"/>
                <a:gd name="connsiteY1085" fmla="*/ 1481203 h 3299024"/>
                <a:gd name="connsiteX1086" fmla="*/ 2089849 w 7857331"/>
                <a:gd name="connsiteY1086" fmla="*/ 1514806 h 3299024"/>
                <a:gd name="connsiteX1087" fmla="*/ 2034532 w 7857331"/>
                <a:gd name="connsiteY1087" fmla="*/ 1554010 h 3299024"/>
                <a:gd name="connsiteX1088" fmla="*/ 1997655 w 7857331"/>
                <a:gd name="connsiteY1088" fmla="*/ 1514806 h 3299024"/>
                <a:gd name="connsiteX1089" fmla="*/ 2052971 w 7857331"/>
                <a:gd name="connsiteY1089" fmla="*/ 1481203 h 3299024"/>
                <a:gd name="connsiteX1090" fmla="*/ 1941709 w 7857331"/>
                <a:gd name="connsiteY1090" fmla="*/ 1481203 h 3299024"/>
                <a:gd name="connsiteX1091" fmla="*/ 1975953 w 7857331"/>
                <a:gd name="connsiteY1091" fmla="*/ 1514806 h 3299024"/>
                <a:gd name="connsiteX1092" fmla="*/ 1920636 w 7857331"/>
                <a:gd name="connsiteY1092" fmla="*/ 1554010 h 3299024"/>
                <a:gd name="connsiteX1093" fmla="*/ 1883759 w 7857331"/>
                <a:gd name="connsiteY1093" fmla="*/ 1514806 h 3299024"/>
                <a:gd name="connsiteX1094" fmla="*/ 1941709 w 7857331"/>
                <a:gd name="connsiteY1094" fmla="*/ 1481203 h 3299024"/>
                <a:gd name="connsiteX1095" fmla="*/ 1831314 w 7857331"/>
                <a:gd name="connsiteY1095" fmla="*/ 1481203 h 3299024"/>
                <a:gd name="connsiteX1096" fmla="*/ 1865427 w 7857331"/>
                <a:gd name="connsiteY1096" fmla="*/ 1514806 h 3299024"/>
                <a:gd name="connsiteX1097" fmla="*/ 1807697 w 7857331"/>
                <a:gd name="connsiteY1097" fmla="*/ 1554010 h 3299024"/>
                <a:gd name="connsiteX1098" fmla="*/ 1773584 w 7857331"/>
                <a:gd name="connsiteY1098" fmla="*/ 1514806 h 3299024"/>
                <a:gd name="connsiteX1099" fmla="*/ 1831314 w 7857331"/>
                <a:gd name="connsiteY1099" fmla="*/ 1481203 h 3299024"/>
                <a:gd name="connsiteX1100" fmla="*/ 1717266 w 7857331"/>
                <a:gd name="connsiteY1100" fmla="*/ 1481203 h 3299024"/>
                <a:gd name="connsiteX1101" fmla="*/ 1751510 w 7857331"/>
                <a:gd name="connsiteY1101" fmla="*/ 1514806 h 3299024"/>
                <a:gd name="connsiteX1102" fmla="*/ 1693559 w 7857331"/>
                <a:gd name="connsiteY1102" fmla="*/ 1554010 h 3299024"/>
                <a:gd name="connsiteX1103" fmla="*/ 1659316 w 7857331"/>
                <a:gd name="connsiteY1103" fmla="*/ 1514806 h 3299024"/>
                <a:gd name="connsiteX1104" fmla="*/ 1717266 w 7857331"/>
                <a:gd name="connsiteY1104" fmla="*/ 1481203 h 3299024"/>
                <a:gd name="connsiteX1105" fmla="*/ 1606870 w 7857331"/>
                <a:gd name="connsiteY1105" fmla="*/ 1481203 h 3299024"/>
                <a:gd name="connsiteX1106" fmla="*/ 1638359 w 7857331"/>
                <a:gd name="connsiteY1106" fmla="*/ 1514806 h 3299024"/>
                <a:gd name="connsiteX1107" fmla="*/ 1580629 w 7857331"/>
                <a:gd name="connsiteY1107" fmla="*/ 1554010 h 3299024"/>
                <a:gd name="connsiteX1108" fmla="*/ 1549140 w 7857331"/>
                <a:gd name="connsiteY1108" fmla="*/ 1514806 h 3299024"/>
                <a:gd name="connsiteX1109" fmla="*/ 1606870 w 7857331"/>
                <a:gd name="connsiteY1109" fmla="*/ 1481203 h 3299024"/>
                <a:gd name="connsiteX1110" fmla="*/ 6486966 w 7857331"/>
                <a:gd name="connsiteY1110" fmla="*/ 1392881 h 3299024"/>
                <a:gd name="connsiteX1111" fmla="*/ 6550369 w 7857331"/>
                <a:gd name="connsiteY1111" fmla="*/ 1426683 h 3299024"/>
                <a:gd name="connsiteX1112" fmla="*/ 6521309 w 7857331"/>
                <a:gd name="connsiteY1112" fmla="*/ 1463301 h 3299024"/>
                <a:gd name="connsiteX1113" fmla="*/ 6457906 w 7857331"/>
                <a:gd name="connsiteY1113" fmla="*/ 1426683 h 3299024"/>
                <a:gd name="connsiteX1114" fmla="*/ 6486966 w 7857331"/>
                <a:gd name="connsiteY1114" fmla="*/ 1392881 h 3299024"/>
                <a:gd name="connsiteX1115" fmla="*/ 5826643 w 7857331"/>
                <a:gd name="connsiteY1115" fmla="*/ 1392881 h 3299024"/>
                <a:gd name="connsiteX1116" fmla="*/ 5885224 w 7857331"/>
                <a:gd name="connsiteY1116" fmla="*/ 1426683 h 3299024"/>
                <a:gd name="connsiteX1117" fmla="*/ 5850608 w 7857331"/>
                <a:gd name="connsiteY1117" fmla="*/ 1463301 h 3299024"/>
                <a:gd name="connsiteX1118" fmla="*/ 5792027 w 7857331"/>
                <a:gd name="connsiteY1118" fmla="*/ 1426683 h 3299024"/>
                <a:gd name="connsiteX1119" fmla="*/ 5826643 w 7857331"/>
                <a:gd name="connsiteY1119" fmla="*/ 1392881 h 3299024"/>
                <a:gd name="connsiteX1120" fmla="*/ 5274756 w 7857331"/>
                <a:gd name="connsiteY1120" fmla="*/ 1392881 h 3299024"/>
                <a:gd name="connsiteX1121" fmla="*/ 5330294 w 7857331"/>
                <a:gd name="connsiteY1121" fmla="*/ 1426683 h 3299024"/>
                <a:gd name="connsiteX1122" fmla="*/ 5293269 w 7857331"/>
                <a:gd name="connsiteY1122" fmla="*/ 1463301 h 3299024"/>
                <a:gd name="connsiteX1123" fmla="*/ 5237731 w 7857331"/>
                <a:gd name="connsiteY1123" fmla="*/ 1426683 h 3299024"/>
                <a:gd name="connsiteX1124" fmla="*/ 5274756 w 7857331"/>
                <a:gd name="connsiteY1124" fmla="*/ 1392881 h 3299024"/>
                <a:gd name="connsiteX1125" fmla="*/ 4614722 w 7857331"/>
                <a:gd name="connsiteY1125" fmla="*/ 1392881 h 3299024"/>
                <a:gd name="connsiteX1126" fmla="*/ 4665181 w 7857331"/>
                <a:gd name="connsiteY1126" fmla="*/ 1426683 h 3299024"/>
                <a:gd name="connsiteX1127" fmla="*/ 4625345 w 7857331"/>
                <a:gd name="connsiteY1127" fmla="*/ 1463301 h 3299024"/>
                <a:gd name="connsiteX1128" fmla="*/ 4572230 w 7857331"/>
                <a:gd name="connsiteY1128" fmla="*/ 1426683 h 3299024"/>
                <a:gd name="connsiteX1129" fmla="*/ 4614722 w 7857331"/>
                <a:gd name="connsiteY1129" fmla="*/ 1392881 h 3299024"/>
                <a:gd name="connsiteX1130" fmla="*/ 4503444 w 7857331"/>
                <a:gd name="connsiteY1130" fmla="*/ 1392881 h 3299024"/>
                <a:gd name="connsiteX1131" fmla="*/ 4553538 w 7857331"/>
                <a:gd name="connsiteY1131" fmla="*/ 1426683 h 3299024"/>
                <a:gd name="connsiteX1132" fmla="*/ 4511354 w 7857331"/>
                <a:gd name="connsiteY1132" fmla="*/ 1463301 h 3299024"/>
                <a:gd name="connsiteX1133" fmla="*/ 4461260 w 7857331"/>
                <a:gd name="connsiteY1133" fmla="*/ 1426683 h 3299024"/>
                <a:gd name="connsiteX1134" fmla="*/ 4503444 w 7857331"/>
                <a:gd name="connsiteY1134" fmla="*/ 1392881 h 3299024"/>
                <a:gd name="connsiteX1135" fmla="*/ 4392898 w 7857331"/>
                <a:gd name="connsiteY1135" fmla="*/ 1392881 h 3299024"/>
                <a:gd name="connsiteX1136" fmla="*/ 4442992 w 7857331"/>
                <a:gd name="connsiteY1136" fmla="*/ 1426683 h 3299024"/>
                <a:gd name="connsiteX1137" fmla="*/ 4400808 w 7857331"/>
                <a:gd name="connsiteY1137" fmla="*/ 1463301 h 3299024"/>
                <a:gd name="connsiteX1138" fmla="*/ 4350714 w 7857331"/>
                <a:gd name="connsiteY1138" fmla="*/ 1426683 h 3299024"/>
                <a:gd name="connsiteX1139" fmla="*/ 4392898 w 7857331"/>
                <a:gd name="connsiteY1139" fmla="*/ 1392881 h 3299024"/>
                <a:gd name="connsiteX1140" fmla="*/ 4281420 w 7857331"/>
                <a:gd name="connsiteY1140" fmla="*/ 1392881 h 3299024"/>
                <a:gd name="connsiteX1141" fmla="*/ 4331732 w 7857331"/>
                <a:gd name="connsiteY1141" fmla="*/ 1426683 h 3299024"/>
                <a:gd name="connsiteX1142" fmla="*/ 4289364 w 7857331"/>
                <a:gd name="connsiteY1142" fmla="*/ 1463301 h 3299024"/>
                <a:gd name="connsiteX1143" fmla="*/ 4239051 w 7857331"/>
                <a:gd name="connsiteY1143" fmla="*/ 1426683 h 3299024"/>
                <a:gd name="connsiteX1144" fmla="*/ 4281420 w 7857331"/>
                <a:gd name="connsiteY1144" fmla="*/ 1392881 h 3299024"/>
                <a:gd name="connsiteX1145" fmla="*/ 4173521 w 7857331"/>
                <a:gd name="connsiteY1145" fmla="*/ 1392881 h 3299024"/>
                <a:gd name="connsiteX1146" fmla="*/ 4221185 w 7857331"/>
                <a:gd name="connsiteY1146" fmla="*/ 1426683 h 3299024"/>
                <a:gd name="connsiteX1147" fmla="*/ 4178817 w 7857331"/>
                <a:gd name="connsiteY1147" fmla="*/ 1463301 h 3299024"/>
                <a:gd name="connsiteX1148" fmla="*/ 4128504 w 7857331"/>
                <a:gd name="connsiteY1148" fmla="*/ 1426683 h 3299024"/>
                <a:gd name="connsiteX1149" fmla="*/ 4173521 w 7857331"/>
                <a:gd name="connsiteY1149" fmla="*/ 1392881 h 3299024"/>
                <a:gd name="connsiteX1150" fmla="*/ 4062975 w 7857331"/>
                <a:gd name="connsiteY1150" fmla="*/ 1392881 h 3299024"/>
                <a:gd name="connsiteX1151" fmla="*/ 4110639 w 7857331"/>
                <a:gd name="connsiteY1151" fmla="*/ 1426683 h 3299024"/>
                <a:gd name="connsiteX1152" fmla="*/ 4065623 w 7857331"/>
                <a:gd name="connsiteY1152" fmla="*/ 1463301 h 3299024"/>
                <a:gd name="connsiteX1153" fmla="*/ 4017958 w 7857331"/>
                <a:gd name="connsiteY1153" fmla="*/ 1426683 h 3299024"/>
                <a:gd name="connsiteX1154" fmla="*/ 4062975 w 7857331"/>
                <a:gd name="connsiteY1154" fmla="*/ 1392881 h 3299024"/>
                <a:gd name="connsiteX1155" fmla="*/ 3951885 w 7857331"/>
                <a:gd name="connsiteY1155" fmla="*/ 1392881 h 3299024"/>
                <a:gd name="connsiteX1156" fmla="*/ 3998975 w 7857331"/>
                <a:gd name="connsiteY1156" fmla="*/ 1426683 h 3299024"/>
                <a:gd name="connsiteX1157" fmla="*/ 3954501 w 7857331"/>
                <a:gd name="connsiteY1157" fmla="*/ 1463301 h 3299024"/>
                <a:gd name="connsiteX1158" fmla="*/ 3907411 w 7857331"/>
                <a:gd name="connsiteY1158" fmla="*/ 1426683 h 3299024"/>
                <a:gd name="connsiteX1159" fmla="*/ 3951885 w 7857331"/>
                <a:gd name="connsiteY1159" fmla="*/ 1392881 h 3299024"/>
                <a:gd name="connsiteX1160" fmla="*/ 3840764 w 7857331"/>
                <a:gd name="connsiteY1160" fmla="*/ 1392881 h 3299024"/>
                <a:gd name="connsiteX1161" fmla="*/ 3888428 w 7857331"/>
                <a:gd name="connsiteY1161" fmla="*/ 1426683 h 3299024"/>
                <a:gd name="connsiteX1162" fmla="*/ 3843412 w 7857331"/>
                <a:gd name="connsiteY1162" fmla="*/ 1463301 h 3299024"/>
                <a:gd name="connsiteX1163" fmla="*/ 3795747 w 7857331"/>
                <a:gd name="connsiteY1163" fmla="*/ 1426683 h 3299024"/>
                <a:gd name="connsiteX1164" fmla="*/ 3840764 w 7857331"/>
                <a:gd name="connsiteY1164" fmla="*/ 1392881 h 3299024"/>
                <a:gd name="connsiteX1165" fmla="*/ 3732866 w 7857331"/>
                <a:gd name="connsiteY1165" fmla="*/ 1392881 h 3299024"/>
                <a:gd name="connsiteX1166" fmla="*/ 3777882 w 7857331"/>
                <a:gd name="connsiteY1166" fmla="*/ 1426683 h 3299024"/>
                <a:gd name="connsiteX1167" fmla="*/ 3732866 w 7857331"/>
                <a:gd name="connsiteY1167" fmla="*/ 1463301 h 3299024"/>
                <a:gd name="connsiteX1168" fmla="*/ 3685201 w 7857331"/>
                <a:gd name="connsiteY1168" fmla="*/ 1426683 h 3299024"/>
                <a:gd name="connsiteX1169" fmla="*/ 3732866 w 7857331"/>
                <a:gd name="connsiteY1169" fmla="*/ 1392881 h 3299024"/>
                <a:gd name="connsiteX1170" fmla="*/ 3621745 w 7857331"/>
                <a:gd name="connsiteY1170" fmla="*/ 1392881 h 3299024"/>
                <a:gd name="connsiteX1171" fmla="*/ 3666219 w 7857331"/>
                <a:gd name="connsiteY1171" fmla="*/ 1426683 h 3299024"/>
                <a:gd name="connsiteX1172" fmla="*/ 3619129 w 7857331"/>
                <a:gd name="connsiteY1172" fmla="*/ 1463301 h 3299024"/>
                <a:gd name="connsiteX1173" fmla="*/ 3574655 w 7857331"/>
                <a:gd name="connsiteY1173" fmla="*/ 1426683 h 3299024"/>
                <a:gd name="connsiteX1174" fmla="*/ 3621745 w 7857331"/>
                <a:gd name="connsiteY1174" fmla="*/ 1392881 h 3299024"/>
                <a:gd name="connsiteX1175" fmla="*/ 3510656 w 7857331"/>
                <a:gd name="connsiteY1175" fmla="*/ 1392881 h 3299024"/>
                <a:gd name="connsiteX1176" fmla="*/ 3555672 w 7857331"/>
                <a:gd name="connsiteY1176" fmla="*/ 1426683 h 3299024"/>
                <a:gd name="connsiteX1177" fmla="*/ 3508008 w 7857331"/>
                <a:gd name="connsiteY1177" fmla="*/ 1463301 h 3299024"/>
                <a:gd name="connsiteX1178" fmla="*/ 3462991 w 7857331"/>
                <a:gd name="connsiteY1178" fmla="*/ 1426683 h 3299024"/>
                <a:gd name="connsiteX1179" fmla="*/ 3510656 w 7857331"/>
                <a:gd name="connsiteY1179" fmla="*/ 1392881 h 3299024"/>
                <a:gd name="connsiteX1180" fmla="*/ 3400110 w 7857331"/>
                <a:gd name="connsiteY1180" fmla="*/ 1392881 h 3299024"/>
                <a:gd name="connsiteX1181" fmla="*/ 3445126 w 7857331"/>
                <a:gd name="connsiteY1181" fmla="*/ 1426683 h 3299024"/>
                <a:gd name="connsiteX1182" fmla="*/ 3397462 w 7857331"/>
                <a:gd name="connsiteY1182" fmla="*/ 1463301 h 3299024"/>
                <a:gd name="connsiteX1183" fmla="*/ 3352445 w 7857331"/>
                <a:gd name="connsiteY1183" fmla="*/ 1426683 h 3299024"/>
                <a:gd name="connsiteX1184" fmla="*/ 3400110 w 7857331"/>
                <a:gd name="connsiteY1184" fmla="*/ 1392881 h 3299024"/>
                <a:gd name="connsiteX1185" fmla="*/ 3291605 w 7857331"/>
                <a:gd name="connsiteY1185" fmla="*/ 1392881 h 3299024"/>
                <a:gd name="connsiteX1186" fmla="*/ 3333463 w 7857331"/>
                <a:gd name="connsiteY1186" fmla="*/ 1426683 h 3299024"/>
                <a:gd name="connsiteX1187" fmla="*/ 3286373 w 7857331"/>
                <a:gd name="connsiteY1187" fmla="*/ 1463301 h 3299024"/>
                <a:gd name="connsiteX1188" fmla="*/ 3241899 w 7857331"/>
                <a:gd name="connsiteY1188" fmla="*/ 1426683 h 3299024"/>
                <a:gd name="connsiteX1189" fmla="*/ 3291605 w 7857331"/>
                <a:gd name="connsiteY1189" fmla="*/ 1392881 h 3299024"/>
                <a:gd name="connsiteX1190" fmla="*/ 3180548 w 7857331"/>
                <a:gd name="connsiteY1190" fmla="*/ 1392881 h 3299024"/>
                <a:gd name="connsiteX1191" fmla="*/ 3222916 w 7857331"/>
                <a:gd name="connsiteY1191" fmla="*/ 1426683 h 3299024"/>
                <a:gd name="connsiteX1192" fmla="*/ 3172604 w 7857331"/>
                <a:gd name="connsiteY1192" fmla="*/ 1463301 h 3299024"/>
                <a:gd name="connsiteX1193" fmla="*/ 3130235 w 7857331"/>
                <a:gd name="connsiteY1193" fmla="*/ 1426683 h 3299024"/>
                <a:gd name="connsiteX1194" fmla="*/ 3180548 w 7857331"/>
                <a:gd name="connsiteY1194" fmla="*/ 1392881 h 3299024"/>
                <a:gd name="connsiteX1195" fmla="*/ 2076421 w 7857331"/>
                <a:gd name="connsiteY1195" fmla="*/ 1392881 h 3299024"/>
                <a:gd name="connsiteX1196" fmla="*/ 2113299 w 7857331"/>
                <a:gd name="connsiteY1196" fmla="*/ 1426683 h 3299024"/>
                <a:gd name="connsiteX1197" fmla="*/ 2057982 w 7857331"/>
                <a:gd name="connsiteY1197" fmla="*/ 1463301 h 3299024"/>
                <a:gd name="connsiteX1198" fmla="*/ 2023739 w 7857331"/>
                <a:gd name="connsiteY1198" fmla="*/ 1426683 h 3299024"/>
                <a:gd name="connsiteX1199" fmla="*/ 2076421 w 7857331"/>
                <a:gd name="connsiteY1199" fmla="*/ 1392881 h 3299024"/>
                <a:gd name="connsiteX1200" fmla="*/ 1968508 w 7857331"/>
                <a:gd name="connsiteY1200" fmla="*/ 1392881 h 3299024"/>
                <a:gd name="connsiteX1201" fmla="*/ 2002752 w 7857331"/>
                <a:gd name="connsiteY1201" fmla="*/ 1426683 h 3299024"/>
                <a:gd name="connsiteX1202" fmla="*/ 1947435 w 7857331"/>
                <a:gd name="connsiteY1202" fmla="*/ 1463301 h 3299024"/>
                <a:gd name="connsiteX1203" fmla="*/ 1913192 w 7857331"/>
                <a:gd name="connsiteY1203" fmla="*/ 1426683 h 3299024"/>
                <a:gd name="connsiteX1204" fmla="*/ 1968508 w 7857331"/>
                <a:gd name="connsiteY1204" fmla="*/ 1392881 h 3299024"/>
                <a:gd name="connsiteX1205" fmla="*/ 1857962 w 7857331"/>
                <a:gd name="connsiteY1205" fmla="*/ 1392881 h 3299024"/>
                <a:gd name="connsiteX1206" fmla="*/ 1892206 w 7857331"/>
                <a:gd name="connsiteY1206" fmla="*/ 1426683 h 3299024"/>
                <a:gd name="connsiteX1207" fmla="*/ 1834255 w 7857331"/>
                <a:gd name="connsiteY1207" fmla="*/ 1463301 h 3299024"/>
                <a:gd name="connsiteX1208" fmla="*/ 1802646 w 7857331"/>
                <a:gd name="connsiteY1208" fmla="*/ 1426683 h 3299024"/>
                <a:gd name="connsiteX1209" fmla="*/ 1857962 w 7857331"/>
                <a:gd name="connsiteY1209" fmla="*/ 1392881 h 3299024"/>
                <a:gd name="connsiteX1210" fmla="*/ 1746299 w 7857331"/>
                <a:gd name="connsiteY1210" fmla="*/ 1392881 h 3299024"/>
                <a:gd name="connsiteX1211" fmla="*/ 1780543 w 7857331"/>
                <a:gd name="connsiteY1211" fmla="*/ 1426683 h 3299024"/>
                <a:gd name="connsiteX1212" fmla="*/ 1722592 w 7857331"/>
                <a:gd name="connsiteY1212" fmla="*/ 1463301 h 3299024"/>
                <a:gd name="connsiteX1213" fmla="*/ 1690983 w 7857331"/>
                <a:gd name="connsiteY1213" fmla="*/ 1426683 h 3299024"/>
                <a:gd name="connsiteX1214" fmla="*/ 1746299 w 7857331"/>
                <a:gd name="connsiteY1214" fmla="*/ 1392881 h 3299024"/>
                <a:gd name="connsiteX1215" fmla="*/ 1635752 w 7857331"/>
                <a:gd name="connsiteY1215" fmla="*/ 1392881 h 3299024"/>
                <a:gd name="connsiteX1216" fmla="*/ 1669996 w 7857331"/>
                <a:gd name="connsiteY1216" fmla="*/ 1426683 h 3299024"/>
                <a:gd name="connsiteX1217" fmla="*/ 1612045 w 7857331"/>
                <a:gd name="connsiteY1217" fmla="*/ 1463301 h 3299024"/>
                <a:gd name="connsiteX1218" fmla="*/ 1580436 w 7857331"/>
                <a:gd name="connsiteY1218" fmla="*/ 1426683 h 3299024"/>
                <a:gd name="connsiteX1219" fmla="*/ 1635752 w 7857331"/>
                <a:gd name="connsiteY1219" fmla="*/ 1392881 h 3299024"/>
                <a:gd name="connsiteX1220" fmla="*/ 1527840 w 7857331"/>
                <a:gd name="connsiteY1220" fmla="*/ 1392881 h 3299024"/>
                <a:gd name="connsiteX1221" fmla="*/ 1559450 w 7857331"/>
                <a:gd name="connsiteY1221" fmla="*/ 1426683 h 3299024"/>
                <a:gd name="connsiteX1222" fmla="*/ 1501499 w 7857331"/>
                <a:gd name="connsiteY1222" fmla="*/ 1463301 h 3299024"/>
                <a:gd name="connsiteX1223" fmla="*/ 1469890 w 7857331"/>
                <a:gd name="connsiteY1223" fmla="*/ 1426683 h 3299024"/>
                <a:gd name="connsiteX1224" fmla="*/ 1527840 w 7857331"/>
                <a:gd name="connsiteY1224" fmla="*/ 1392881 h 3299024"/>
                <a:gd name="connsiteX1225" fmla="*/ 6449869 w 7857331"/>
                <a:gd name="connsiteY1225" fmla="*/ 1308138 h 3299024"/>
                <a:gd name="connsiteX1226" fmla="*/ 6510223 w 7857331"/>
                <a:gd name="connsiteY1226" fmla="*/ 1342155 h 3299024"/>
                <a:gd name="connsiteX1227" fmla="*/ 6481358 w 7857331"/>
                <a:gd name="connsiteY1227" fmla="*/ 1376171 h 3299024"/>
                <a:gd name="connsiteX1228" fmla="*/ 6421004 w 7857331"/>
                <a:gd name="connsiteY1228" fmla="*/ 1342155 h 3299024"/>
                <a:gd name="connsiteX1229" fmla="*/ 6449869 w 7857331"/>
                <a:gd name="connsiteY1229" fmla="*/ 1308138 h 3299024"/>
                <a:gd name="connsiteX1230" fmla="*/ 6014076 w 7857331"/>
                <a:gd name="connsiteY1230" fmla="*/ 1308138 h 3299024"/>
                <a:gd name="connsiteX1231" fmla="*/ 6072420 w 7857331"/>
                <a:gd name="connsiteY1231" fmla="*/ 1342155 h 3299024"/>
                <a:gd name="connsiteX1232" fmla="*/ 6040596 w 7857331"/>
                <a:gd name="connsiteY1232" fmla="*/ 1376171 h 3299024"/>
                <a:gd name="connsiteX1233" fmla="*/ 5982252 w 7857331"/>
                <a:gd name="connsiteY1233" fmla="*/ 1342155 h 3299024"/>
                <a:gd name="connsiteX1234" fmla="*/ 6014076 w 7857331"/>
                <a:gd name="connsiteY1234" fmla="*/ 1308138 h 3299024"/>
                <a:gd name="connsiteX1235" fmla="*/ 5905923 w 7857331"/>
                <a:gd name="connsiteY1235" fmla="*/ 1308138 h 3299024"/>
                <a:gd name="connsiteX1236" fmla="*/ 5964504 w 7857331"/>
                <a:gd name="connsiteY1236" fmla="*/ 1342155 h 3299024"/>
                <a:gd name="connsiteX1237" fmla="*/ 5929888 w 7857331"/>
                <a:gd name="connsiteY1237" fmla="*/ 1376171 h 3299024"/>
                <a:gd name="connsiteX1238" fmla="*/ 5873970 w 7857331"/>
                <a:gd name="connsiteY1238" fmla="*/ 1342155 h 3299024"/>
                <a:gd name="connsiteX1239" fmla="*/ 5905923 w 7857331"/>
                <a:gd name="connsiteY1239" fmla="*/ 1308138 h 3299024"/>
                <a:gd name="connsiteX1240" fmla="*/ 5797611 w 7857331"/>
                <a:gd name="connsiteY1240" fmla="*/ 1308138 h 3299024"/>
                <a:gd name="connsiteX1241" fmla="*/ 5853529 w 7857331"/>
                <a:gd name="connsiteY1241" fmla="*/ 1342155 h 3299024"/>
                <a:gd name="connsiteX1242" fmla="*/ 5821576 w 7857331"/>
                <a:gd name="connsiteY1242" fmla="*/ 1376171 h 3299024"/>
                <a:gd name="connsiteX1243" fmla="*/ 5762995 w 7857331"/>
                <a:gd name="connsiteY1243" fmla="*/ 1342155 h 3299024"/>
                <a:gd name="connsiteX1244" fmla="*/ 5797611 w 7857331"/>
                <a:gd name="connsiteY1244" fmla="*/ 1308138 h 3299024"/>
                <a:gd name="connsiteX1245" fmla="*/ 5361854 w 7857331"/>
                <a:gd name="connsiteY1245" fmla="*/ 1308138 h 3299024"/>
                <a:gd name="connsiteX1246" fmla="*/ 5417392 w 7857331"/>
                <a:gd name="connsiteY1246" fmla="*/ 1342155 h 3299024"/>
                <a:gd name="connsiteX1247" fmla="*/ 5380367 w 7857331"/>
                <a:gd name="connsiteY1247" fmla="*/ 1376171 h 3299024"/>
                <a:gd name="connsiteX1248" fmla="*/ 5327474 w 7857331"/>
                <a:gd name="connsiteY1248" fmla="*/ 1342155 h 3299024"/>
                <a:gd name="connsiteX1249" fmla="*/ 5361854 w 7857331"/>
                <a:gd name="connsiteY1249" fmla="*/ 1308138 h 3299024"/>
                <a:gd name="connsiteX1250" fmla="*/ 5253707 w 7857331"/>
                <a:gd name="connsiteY1250" fmla="*/ 1308138 h 3299024"/>
                <a:gd name="connsiteX1251" fmla="*/ 5306822 w 7857331"/>
                <a:gd name="connsiteY1251" fmla="*/ 1342155 h 3299024"/>
                <a:gd name="connsiteX1252" fmla="*/ 5272297 w 7857331"/>
                <a:gd name="connsiteY1252" fmla="*/ 1376171 h 3299024"/>
                <a:gd name="connsiteX1253" fmla="*/ 5216526 w 7857331"/>
                <a:gd name="connsiteY1253" fmla="*/ 1342155 h 3299024"/>
                <a:gd name="connsiteX1254" fmla="*/ 5253707 w 7857331"/>
                <a:gd name="connsiteY1254" fmla="*/ 1308138 h 3299024"/>
                <a:gd name="connsiteX1255" fmla="*/ 4601708 w 7857331"/>
                <a:gd name="connsiteY1255" fmla="*/ 1308138 h 3299024"/>
                <a:gd name="connsiteX1256" fmla="*/ 4651802 w 7857331"/>
                <a:gd name="connsiteY1256" fmla="*/ 1342155 h 3299024"/>
                <a:gd name="connsiteX1257" fmla="*/ 4612254 w 7857331"/>
                <a:gd name="connsiteY1257" fmla="*/ 1376171 h 3299024"/>
                <a:gd name="connsiteX1258" fmla="*/ 4562161 w 7857331"/>
                <a:gd name="connsiteY1258" fmla="*/ 1342155 h 3299024"/>
                <a:gd name="connsiteX1259" fmla="*/ 4601708 w 7857331"/>
                <a:gd name="connsiteY1259" fmla="*/ 1308138 h 3299024"/>
                <a:gd name="connsiteX1260" fmla="*/ 4493069 w 7857331"/>
                <a:gd name="connsiteY1260" fmla="*/ 1308138 h 3299024"/>
                <a:gd name="connsiteX1261" fmla="*/ 4540159 w 7857331"/>
                <a:gd name="connsiteY1261" fmla="*/ 1342155 h 3299024"/>
                <a:gd name="connsiteX1262" fmla="*/ 4500917 w 7857331"/>
                <a:gd name="connsiteY1262" fmla="*/ 1376171 h 3299024"/>
                <a:gd name="connsiteX1263" fmla="*/ 4453827 w 7857331"/>
                <a:gd name="connsiteY1263" fmla="*/ 1342155 h 3299024"/>
                <a:gd name="connsiteX1264" fmla="*/ 4493069 w 7857331"/>
                <a:gd name="connsiteY1264" fmla="*/ 1308138 h 3299024"/>
                <a:gd name="connsiteX1265" fmla="*/ 4384369 w 7857331"/>
                <a:gd name="connsiteY1265" fmla="*/ 1308138 h 3299024"/>
                <a:gd name="connsiteX1266" fmla="*/ 4431826 w 7857331"/>
                <a:gd name="connsiteY1266" fmla="*/ 1342155 h 3299024"/>
                <a:gd name="connsiteX1267" fmla="*/ 4389642 w 7857331"/>
                <a:gd name="connsiteY1267" fmla="*/ 1376171 h 3299024"/>
                <a:gd name="connsiteX1268" fmla="*/ 4342185 w 7857331"/>
                <a:gd name="connsiteY1268" fmla="*/ 1342155 h 3299024"/>
                <a:gd name="connsiteX1269" fmla="*/ 4384369 w 7857331"/>
                <a:gd name="connsiteY1269" fmla="*/ 1308138 h 3299024"/>
                <a:gd name="connsiteX1270" fmla="*/ 4273603 w 7857331"/>
                <a:gd name="connsiteY1270" fmla="*/ 1308138 h 3299024"/>
                <a:gd name="connsiteX1271" fmla="*/ 4323915 w 7857331"/>
                <a:gd name="connsiteY1271" fmla="*/ 1342155 h 3299024"/>
                <a:gd name="connsiteX1272" fmla="*/ 4281547 w 7857331"/>
                <a:gd name="connsiteY1272" fmla="*/ 1376171 h 3299024"/>
                <a:gd name="connsiteX1273" fmla="*/ 4233882 w 7857331"/>
                <a:gd name="connsiteY1273" fmla="*/ 1342155 h 3299024"/>
                <a:gd name="connsiteX1274" fmla="*/ 4273603 w 7857331"/>
                <a:gd name="connsiteY1274" fmla="*/ 1308138 h 3299024"/>
                <a:gd name="connsiteX1275" fmla="*/ 4165290 w 7857331"/>
                <a:gd name="connsiteY1275" fmla="*/ 1308138 h 3299024"/>
                <a:gd name="connsiteX1276" fmla="*/ 4212954 w 7857331"/>
                <a:gd name="connsiteY1276" fmla="*/ 1342155 h 3299024"/>
                <a:gd name="connsiteX1277" fmla="*/ 4170586 w 7857331"/>
                <a:gd name="connsiteY1277" fmla="*/ 1376171 h 3299024"/>
                <a:gd name="connsiteX1278" fmla="*/ 4122921 w 7857331"/>
                <a:gd name="connsiteY1278" fmla="*/ 1342155 h 3299024"/>
                <a:gd name="connsiteX1279" fmla="*/ 4165290 w 7857331"/>
                <a:gd name="connsiteY1279" fmla="*/ 1308138 h 3299024"/>
                <a:gd name="connsiteX1280" fmla="*/ 4057172 w 7857331"/>
                <a:gd name="connsiteY1280" fmla="*/ 1308138 h 3299024"/>
                <a:gd name="connsiteX1281" fmla="*/ 4105055 w 7857331"/>
                <a:gd name="connsiteY1281" fmla="*/ 1342155 h 3299024"/>
                <a:gd name="connsiteX1282" fmla="*/ 4062492 w 7857331"/>
                <a:gd name="connsiteY1282" fmla="*/ 1376171 h 3299024"/>
                <a:gd name="connsiteX1283" fmla="*/ 4014608 w 7857331"/>
                <a:gd name="connsiteY1283" fmla="*/ 1342155 h 3299024"/>
                <a:gd name="connsiteX1284" fmla="*/ 4057172 w 7857331"/>
                <a:gd name="connsiteY1284" fmla="*/ 1308138 h 3299024"/>
                <a:gd name="connsiteX1285" fmla="*/ 3949079 w 7857331"/>
                <a:gd name="connsiteY1285" fmla="*/ 1308138 h 3299024"/>
                <a:gd name="connsiteX1286" fmla="*/ 3994095 w 7857331"/>
                <a:gd name="connsiteY1286" fmla="*/ 1342155 h 3299024"/>
                <a:gd name="connsiteX1287" fmla="*/ 3951727 w 7857331"/>
                <a:gd name="connsiteY1287" fmla="*/ 1376171 h 3299024"/>
                <a:gd name="connsiteX1288" fmla="*/ 3906710 w 7857331"/>
                <a:gd name="connsiteY1288" fmla="*/ 1342155 h 3299024"/>
                <a:gd name="connsiteX1289" fmla="*/ 3949079 w 7857331"/>
                <a:gd name="connsiteY1289" fmla="*/ 1308138 h 3299024"/>
                <a:gd name="connsiteX1290" fmla="*/ 3840971 w 7857331"/>
                <a:gd name="connsiteY1290" fmla="*/ 1308138 h 3299024"/>
                <a:gd name="connsiteX1291" fmla="*/ 3886194 w 7857331"/>
                <a:gd name="connsiteY1291" fmla="*/ 1342155 h 3299024"/>
                <a:gd name="connsiteX1292" fmla="*/ 3840971 w 7857331"/>
                <a:gd name="connsiteY1292" fmla="*/ 1376171 h 3299024"/>
                <a:gd name="connsiteX1293" fmla="*/ 3795747 w 7857331"/>
                <a:gd name="connsiteY1293" fmla="*/ 1342155 h 3299024"/>
                <a:gd name="connsiteX1294" fmla="*/ 3840971 w 7857331"/>
                <a:gd name="connsiteY1294" fmla="*/ 1308138 h 3299024"/>
                <a:gd name="connsiteX1295" fmla="*/ 3732659 w 7857331"/>
                <a:gd name="connsiteY1295" fmla="*/ 1308138 h 3299024"/>
                <a:gd name="connsiteX1296" fmla="*/ 3777882 w 7857331"/>
                <a:gd name="connsiteY1296" fmla="*/ 1342155 h 3299024"/>
                <a:gd name="connsiteX1297" fmla="*/ 3732659 w 7857331"/>
                <a:gd name="connsiteY1297" fmla="*/ 1376171 h 3299024"/>
                <a:gd name="connsiteX1298" fmla="*/ 3687435 w 7857331"/>
                <a:gd name="connsiteY1298" fmla="*/ 1342155 h 3299024"/>
                <a:gd name="connsiteX1299" fmla="*/ 3732659 w 7857331"/>
                <a:gd name="connsiteY1299" fmla="*/ 1308138 h 3299024"/>
                <a:gd name="connsiteX1300" fmla="*/ 3621554 w 7857331"/>
                <a:gd name="connsiteY1300" fmla="*/ 1308138 h 3299024"/>
                <a:gd name="connsiteX1301" fmla="*/ 3666219 w 7857331"/>
                <a:gd name="connsiteY1301" fmla="*/ 1342155 h 3299024"/>
                <a:gd name="connsiteX1302" fmla="*/ 3621554 w 7857331"/>
                <a:gd name="connsiteY1302" fmla="*/ 1376171 h 3299024"/>
                <a:gd name="connsiteX1303" fmla="*/ 3576888 w 7857331"/>
                <a:gd name="connsiteY1303" fmla="*/ 1342155 h 3299024"/>
                <a:gd name="connsiteX1304" fmla="*/ 3621554 w 7857331"/>
                <a:gd name="connsiteY1304" fmla="*/ 1308138 h 3299024"/>
                <a:gd name="connsiteX1305" fmla="*/ 3513241 w 7857331"/>
                <a:gd name="connsiteY1305" fmla="*/ 1308138 h 3299024"/>
                <a:gd name="connsiteX1306" fmla="*/ 3557906 w 7857331"/>
                <a:gd name="connsiteY1306" fmla="*/ 1342155 h 3299024"/>
                <a:gd name="connsiteX1307" fmla="*/ 3510613 w 7857331"/>
                <a:gd name="connsiteY1307" fmla="*/ 1376171 h 3299024"/>
                <a:gd name="connsiteX1308" fmla="*/ 3468575 w 7857331"/>
                <a:gd name="connsiteY1308" fmla="*/ 1342155 h 3299024"/>
                <a:gd name="connsiteX1309" fmla="*/ 3513241 w 7857331"/>
                <a:gd name="connsiteY1309" fmla="*/ 1308138 h 3299024"/>
                <a:gd name="connsiteX1310" fmla="*/ 3405118 w 7857331"/>
                <a:gd name="connsiteY1310" fmla="*/ 1308138 h 3299024"/>
                <a:gd name="connsiteX1311" fmla="*/ 3446976 w 7857331"/>
                <a:gd name="connsiteY1311" fmla="*/ 1342155 h 3299024"/>
                <a:gd name="connsiteX1312" fmla="*/ 3402502 w 7857331"/>
                <a:gd name="connsiteY1312" fmla="*/ 1376171 h 3299024"/>
                <a:gd name="connsiteX1313" fmla="*/ 3360644 w 7857331"/>
                <a:gd name="connsiteY1313" fmla="*/ 1342155 h 3299024"/>
                <a:gd name="connsiteX1314" fmla="*/ 3405118 w 7857331"/>
                <a:gd name="connsiteY1314" fmla="*/ 1308138 h 3299024"/>
                <a:gd name="connsiteX1315" fmla="*/ 3297008 w 7857331"/>
                <a:gd name="connsiteY1315" fmla="*/ 1308138 h 3299024"/>
                <a:gd name="connsiteX1316" fmla="*/ 3339046 w 7857331"/>
                <a:gd name="connsiteY1316" fmla="*/ 1342155 h 3299024"/>
                <a:gd name="connsiteX1317" fmla="*/ 3291753 w 7857331"/>
                <a:gd name="connsiteY1317" fmla="*/ 1376171 h 3299024"/>
                <a:gd name="connsiteX1318" fmla="*/ 3249715 w 7857331"/>
                <a:gd name="connsiteY1318" fmla="*/ 1342155 h 3299024"/>
                <a:gd name="connsiteX1319" fmla="*/ 3297008 w 7857331"/>
                <a:gd name="connsiteY1319" fmla="*/ 1308138 h 3299024"/>
                <a:gd name="connsiteX1320" fmla="*/ 3188365 w 7857331"/>
                <a:gd name="connsiteY1320" fmla="*/ 1308138 h 3299024"/>
                <a:gd name="connsiteX1321" fmla="*/ 3230733 w 7857331"/>
                <a:gd name="connsiteY1321" fmla="*/ 1342155 h 3299024"/>
                <a:gd name="connsiteX1322" fmla="*/ 3180421 w 7857331"/>
                <a:gd name="connsiteY1322" fmla="*/ 1376171 h 3299024"/>
                <a:gd name="connsiteX1323" fmla="*/ 3140700 w 7857331"/>
                <a:gd name="connsiteY1323" fmla="*/ 1342155 h 3299024"/>
                <a:gd name="connsiteX1324" fmla="*/ 3188365 w 7857331"/>
                <a:gd name="connsiteY1324" fmla="*/ 1308138 h 3299024"/>
                <a:gd name="connsiteX1325" fmla="*/ 3080235 w 7857331"/>
                <a:gd name="connsiteY1325" fmla="*/ 1308138 h 3299024"/>
                <a:gd name="connsiteX1326" fmla="*/ 3119783 w 7857331"/>
                <a:gd name="connsiteY1326" fmla="*/ 1342155 h 3299024"/>
                <a:gd name="connsiteX1327" fmla="*/ 3072326 w 7857331"/>
                <a:gd name="connsiteY1327" fmla="*/ 1376171 h 3299024"/>
                <a:gd name="connsiteX1328" fmla="*/ 3030142 w 7857331"/>
                <a:gd name="connsiteY1328" fmla="*/ 1342155 h 3299024"/>
                <a:gd name="connsiteX1329" fmla="*/ 3080235 w 7857331"/>
                <a:gd name="connsiteY1329" fmla="*/ 1308138 h 3299024"/>
                <a:gd name="connsiteX1330" fmla="*/ 1992240 w 7857331"/>
                <a:gd name="connsiteY1330" fmla="*/ 1308138 h 3299024"/>
                <a:gd name="connsiteX1331" fmla="*/ 2026239 w 7857331"/>
                <a:gd name="connsiteY1331" fmla="*/ 1342155 h 3299024"/>
                <a:gd name="connsiteX1332" fmla="*/ 1971318 w 7857331"/>
                <a:gd name="connsiteY1332" fmla="*/ 1376171 h 3299024"/>
                <a:gd name="connsiteX1333" fmla="*/ 1937319 w 7857331"/>
                <a:gd name="connsiteY1333" fmla="*/ 1342155 h 3299024"/>
                <a:gd name="connsiteX1334" fmla="*/ 1992240 w 7857331"/>
                <a:gd name="connsiteY1334" fmla="*/ 1308138 h 3299024"/>
                <a:gd name="connsiteX1335" fmla="*/ 1883928 w 7857331"/>
                <a:gd name="connsiteY1335" fmla="*/ 1308138 h 3299024"/>
                <a:gd name="connsiteX1336" fmla="*/ 1917927 w 7857331"/>
                <a:gd name="connsiteY1336" fmla="*/ 1342155 h 3299024"/>
                <a:gd name="connsiteX1337" fmla="*/ 1863006 w 7857331"/>
                <a:gd name="connsiteY1337" fmla="*/ 1376171 h 3299024"/>
                <a:gd name="connsiteX1338" fmla="*/ 1829007 w 7857331"/>
                <a:gd name="connsiteY1338" fmla="*/ 1342155 h 3299024"/>
                <a:gd name="connsiteX1339" fmla="*/ 1883928 w 7857331"/>
                <a:gd name="connsiteY1339" fmla="*/ 1308138 h 3299024"/>
                <a:gd name="connsiteX1340" fmla="*/ 1775331 w 7857331"/>
                <a:gd name="connsiteY1340" fmla="*/ 1308138 h 3299024"/>
                <a:gd name="connsiteX1341" fmla="*/ 1806940 w 7857331"/>
                <a:gd name="connsiteY1341" fmla="*/ 1342155 h 3299024"/>
                <a:gd name="connsiteX1342" fmla="*/ 1751624 w 7857331"/>
                <a:gd name="connsiteY1342" fmla="*/ 1376171 h 3299024"/>
                <a:gd name="connsiteX1343" fmla="*/ 1720015 w 7857331"/>
                <a:gd name="connsiteY1343" fmla="*/ 1342155 h 3299024"/>
                <a:gd name="connsiteX1344" fmla="*/ 1775331 w 7857331"/>
                <a:gd name="connsiteY1344" fmla="*/ 1308138 h 3299024"/>
                <a:gd name="connsiteX1345" fmla="*/ 1448308 w 7857331"/>
                <a:gd name="connsiteY1345" fmla="*/ 1308138 h 3299024"/>
                <a:gd name="connsiteX1346" fmla="*/ 1479797 w 7857331"/>
                <a:gd name="connsiteY1346" fmla="*/ 1342155 h 3299024"/>
                <a:gd name="connsiteX1347" fmla="*/ 1422067 w 7857331"/>
                <a:gd name="connsiteY1347" fmla="*/ 1376171 h 3299024"/>
                <a:gd name="connsiteX1348" fmla="*/ 1390578 w 7857331"/>
                <a:gd name="connsiteY1348" fmla="*/ 1342155 h 3299024"/>
                <a:gd name="connsiteX1349" fmla="*/ 1448308 w 7857331"/>
                <a:gd name="connsiteY1349" fmla="*/ 1308138 h 3299024"/>
                <a:gd name="connsiteX1350" fmla="*/ 6304847 w 7857331"/>
                <a:gd name="connsiteY1350" fmla="*/ 1223396 h 3299024"/>
                <a:gd name="connsiteX1351" fmla="*/ 6362798 w 7857331"/>
                <a:gd name="connsiteY1351" fmla="*/ 1257413 h 3299024"/>
                <a:gd name="connsiteX1352" fmla="*/ 6333823 w 7857331"/>
                <a:gd name="connsiteY1352" fmla="*/ 1291429 h 3299024"/>
                <a:gd name="connsiteX1353" fmla="*/ 6275872 w 7857331"/>
                <a:gd name="connsiteY1353" fmla="*/ 1257413 h 3299024"/>
                <a:gd name="connsiteX1354" fmla="*/ 6304847 w 7857331"/>
                <a:gd name="connsiteY1354" fmla="*/ 1223396 h 3299024"/>
                <a:gd name="connsiteX1355" fmla="*/ 5982289 w 7857331"/>
                <a:gd name="connsiteY1355" fmla="*/ 1223396 h 3299024"/>
                <a:gd name="connsiteX1356" fmla="*/ 6040472 w 7857331"/>
                <a:gd name="connsiteY1356" fmla="*/ 1257413 h 3299024"/>
                <a:gd name="connsiteX1357" fmla="*/ 6008736 w 7857331"/>
                <a:gd name="connsiteY1357" fmla="*/ 1291429 h 3299024"/>
                <a:gd name="connsiteX1358" fmla="*/ 5950553 w 7857331"/>
                <a:gd name="connsiteY1358" fmla="*/ 1257413 h 3299024"/>
                <a:gd name="connsiteX1359" fmla="*/ 5982289 w 7857331"/>
                <a:gd name="connsiteY1359" fmla="*/ 1223396 h 3299024"/>
                <a:gd name="connsiteX1360" fmla="*/ 5876620 w 7857331"/>
                <a:gd name="connsiteY1360" fmla="*/ 1223396 h 3299024"/>
                <a:gd name="connsiteX1361" fmla="*/ 5932158 w 7857331"/>
                <a:gd name="connsiteY1361" fmla="*/ 1257413 h 3299024"/>
                <a:gd name="connsiteX1362" fmla="*/ 5900422 w 7857331"/>
                <a:gd name="connsiteY1362" fmla="*/ 1291429 h 3299024"/>
                <a:gd name="connsiteX1363" fmla="*/ 5844884 w 7857331"/>
                <a:gd name="connsiteY1363" fmla="*/ 1257413 h 3299024"/>
                <a:gd name="connsiteX1364" fmla="*/ 5876620 w 7857331"/>
                <a:gd name="connsiteY1364" fmla="*/ 1223396 h 3299024"/>
                <a:gd name="connsiteX1365" fmla="*/ 5768307 w 7857331"/>
                <a:gd name="connsiteY1365" fmla="*/ 1223396 h 3299024"/>
                <a:gd name="connsiteX1366" fmla="*/ 5823845 w 7857331"/>
                <a:gd name="connsiteY1366" fmla="*/ 1257413 h 3299024"/>
                <a:gd name="connsiteX1367" fmla="*/ 5792109 w 7857331"/>
                <a:gd name="connsiteY1367" fmla="*/ 1291429 h 3299024"/>
                <a:gd name="connsiteX1368" fmla="*/ 5736571 w 7857331"/>
                <a:gd name="connsiteY1368" fmla="*/ 1257413 h 3299024"/>
                <a:gd name="connsiteX1369" fmla="*/ 5768307 w 7857331"/>
                <a:gd name="connsiteY1369" fmla="*/ 1223396 h 3299024"/>
                <a:gd name="connsiteX1370" fmla="*/ 5660699 w 7857331"/>
                <a:gd name="connsiteY1370" fmla="*/ 1223396 h 3299024"/>
                <a:gd name="connsiteX1371" fmla="*/ 5716237 w 7857331"/>
                <a:gd name="connsiteY1371" fmla="*/ 1257413 h 3299024"/>
                <a:gd name="connsiteX1372" fmla="*/ 5684501 w 7857331"/>
                <a:gd name="connsiteY1372" fmla="*/ 1291429 h 3299024"/>
                <a:gd name="connsiteX1373" fmla="*/ 5628963 w 7857331"/>
                <a:gd name="connsiteY1373" fmla="*/ 1257413 h 3299024"/>
                <a:gd name="connsiteX1374" fmla="*/ 5660699 w 7857331"/>
                <a:gd name="connsiteY1374" fmla="*/ 1223396 h 3299024"/>
                <a:gd name="connsiteX1375" fmla="*/ 5340804 w 7857331"/>
                <a:gd name="connsiteY1375" fmla="*/ 1223396 h 3299024"/>
                <a:gd name="connsiteX1376" fmla="*/ 5393919 w 7857331"/>
                <a:gd name="connsiteY1376" fmla="*/ 1257413 h 3299024"/>
                <a:gd name="connsiteX1377" fmla="*/ 5359394 w 7857331"/>
                <a:gd name="connsiteY1377" fmla="*/ 1291429 h 3299024"/>
                <a:gd name="connsiteX1378" fmla="*/ 5303623 w 7857331"/>
                <a:gd name="connsiteY1378" fmla="*/ 1257413 h 3299024"/>
                <a:gd name="connsiteX1379" fmla="*/ 5340804 w 7857331"/>
                <a:gd name="connsiteY1379" fmla="*/ 1223396 h 3299024"/>
                <a:gd name="connsiteX1380" fmla="*/ 5232491 w 7857331"/>
                <a:gd name="connsiteY1380" fmla="*/ 1223396 h 3299024"/>
                <a:gd name="connsiteX1381" fmla="*/ 5285606 w 7857331"/>
                <a:gd name="connsiteY1381" fmla="*/ 1257413 h 3299024"/>
                <a:gd name="connsiteX1382" fmla="*/ 5248425 w 7857331"/>
                <a:gd name="connsiteY1382" fmla="*/ 1291429 h 3299024"/>
                <a:gd name="connsiteX1383" fmla="*/ 5197966 w 7857331"/>
                <a:gd name="connsiteY1383" fmla="*/ 1257413 h 3299024"/>
                <a:gd name="connsiteX1384" fmla="*/ 5232491 w 7857331"/>
                <a:gd name="connsiteY1384" fmla="*/ 1223396 h 3299024"/>
                <a:gd name="connsiteX1385" fmla="*/ 4588078 w 7857331"/>
                <a:gd name="connsiteY1385" fmla="*/ 1223396 h 3299024"/>
                <a:gd name="connsiteX1386" fmla="*/ 4638390 w 7857331"/>
                <a:gd name="connsiteY1386" fmla="*/ 1257413 h 3299024"/>
                <a:gd name="connsiteX1387" fmla="*/ 4598670 w 7857331"/>
                <a:gd name="connsiteY1387" fmla="*/ 1291429 h 3299024"/>
                <a:gd name="connsiteX1388" fmla="*/ 4551005 w 7857331"/>
                <a:gd name="connsiteY1388" fmla="*/ 1257413 h 3299024"/>
                <a:gd name="connsiteX1389" fmla="*/ 4588078 w 7857331"/>
                <a:gd name="connsiteY1389" fmla="*/ 1223396 h 3299024"/>
                <a:gd name="connsiteX1390" fmla="*/ 4482413 w 7857331"/>
                <a:gd name="connsiteY1390" fmla="*/ 1223396 h 3299024"/>
                <a:gd name="connsiteX1391" fmla="*/ 4530077 w 7857331"/>
                <a:gd name="connsiteY1391" fmla="*/ 1257413 h 3299024"/>
                <a:gd name="connsiteX1392" fmla="*/ 4490357 w 7857331"/>
                <a:gd name="connsiteY1392" fmla="*/ 1291429 h 3299024"/>
                <a:gd name="connsiteX1393" fmla="*/ 4442692 w 7857331"/>
                <a:gd name="connsiteY1393" fmla="*/ 1257413 h 3299024"/>
                <a:gd name="connsiteX1394" fmla="*/ 4482413 w 7857331"/>
                <a:gd name="connsiteY1394" fmla="*/ 1223396 h 3299024"/>
                <a:gd name="connsiteX1395" fmla="*/ 4374100 w 7857331"/>
                <a:gd name="connsiteY1395" fmla="*/ 1223396 h 3299024"/>
                <a:gd name="connsiteX1396" fmla="*/ 4421764 w 7857331"/>
                <a:gd name="connsiteY1396" fmla="*/ 1257413 h 3299024"/>
                <a:gd name="connsiteX1397" fmla="*/ 4382044 w 7857331"/>
                <a:gd name="connsiteY1397" fmla="*/ 1291429 h 3299024"/>
                <a:gd name="connsiteX1398" fmla="*/ 4334379 w 7857331"/>
                <a:gd name="connsiteY1398" fmla="*/ 1257413 h 3299024"/>
                <a:gd name="connsiteX1399" fmla="*/ 4374100 w 7857331"/>
                <a:gd name="connsiteY1399" fmla="*/ 1223396 h 3299024"/>
                <a:gd name="connsiteX1400" fmla="*/ 4268806 w 7857331"/>
                <a:gd name="connsiteY1400" fmla="*/ 1223396 h 3299024"/>
                <a:gd name="connsiteX1401" fmla="*/ 4313472 w 7857331"/>
                <a:gd name="connsiteY1401" fmla="*/ 1257413 h 3299024"/>
                <a:gd name="connsiteX1402" fmla="*/ 4274061 w 7857331"/>
                <a:gd name="connsiteY1402" fmla="*/ 1291429 h 3299024"/>
                <a:gd name="connsiteX1403" fmla="*/ 4226768 w 7857331"/>
                <a:gd name="connsiteY1403" fmla="*/ 1257413 h 3299024"/>
                <a:gd name="connsiteX1404" fmla="*/ 4268806 w 7857331"/>
                <a:gd name="connsiteY1404" fmla="*/ 1223396 h 3299024"/>
                <a:gd name="connsiteX1405" fmla="*/ 4160492 w 7857331"/>
                <a:gd name="connsiteY1405" fmla="*/ 1223396 h 3299024"/>
                <a:gd name="connsiteX1406" fmla="*/ 4207785 w 7857331"/>
                <a:gd name="connsiteY1406" fmla="*/ 1257413 h 3299024"/>
                <a:gd name="connsiteX1407" fmla="*/ 4165747 w 7857331"/>
                <a:gd name="connsiteY1407" fmla="*/ 1291429 h 3299024"/>
                <a:gd name="connsiteX1408" fmla="*/ 4118454 w 7857331"/>
                <a:gd name="connsiteY1408" fmla="*/ 1257413 h 3299024"/>
                <a:gd name="connsiteX1409" fmla="*/ 4160492 w 7857331"/>
                <a:gd name="connsiteY1409" fmla="*/ 1223396 h 3299024"/>
                <a:gd name="connsiteX1410" fmla="*/ 4052179 w 7857331"/>
                <a:gd name="connsiteY1410" fmla="*/ 1223396 h 3299024"/>
                <a:gd name="connsiteX1411" fmla="*/ 4099472 w 7857331"/>
                <a:gd name="connsiteY1411" fmla="*/ 1257413 h 3299024"/>
                <a:gd name="connsiteX1412" fmla="*/ 4057434 w 7857331"/>
                <a:gd name="connsiteY1412" fmla="*/ 1291429 h 3299024"/>
                <a:gd name="connsiteX1413" fmla="*/ 4010141 w 7857331"/>
                <a:gd name="connsiteY1413" fmla="*/ 1257413 h 3299024"/>
                <a:gd name="connsiteX1414" fmla="*/ 4052179 w 7857331"/>
                <a:gd name="connsiteY1414" fmla="*/ 1223396 h 3299024"/>
                <a:gd name="connsiteX1415" fmla="*/ 3946494 w 7857331"/>
                <a:gd name="connsiteY1415" fmla="*/ 1223396 h 3299024"/>
                <a:gd name="connsiteX1416" fmla="*/ 3991159 w 7857331"/>
                <a:gd name="connsiteY1416" fmla="*/ 1257413 h 3299024"/>
                <a:gd name="connsiteX1417" fmla="*/ 3949121 w 7857331"/>
                <a:gd name="connsiteY1417" fmla="*/ 1291429 h 3299024"/>
                <a:gd name="connsiteX1418" fmla="*/ 3904456 w 7857331"/>
                <a:gd name="connsiteY1418" fmla="*/ 1257413 h 3299024"/>
                <a:gd name="connsiteX1419" fmla="*/ 3946494 w 7857331"/>
                <a:gd name="connsiteY1419" fmla="*/ 1223396 h 3299024"/>
                <a:gd name="connsiteX1420" fmla="*/ 3837976 w 7857331"/>
                <a:gd name="connsiteY1420" fmla="*/ 1223396 h 3299024"/>
                <a:gd name="connsiteX1421" fmla="*/ 3882844 w 7857331"/>
                <a:gd name="connsiteY1421" fmla="*/ 1257413 h 3299024"/>
                <a:gd name="connsiteX1422" fmla="*/ 3840615 w 7857331"/>
                <a:gd name="connsiteY1422" fmla="*/ 1291429 h 3299024"/>
                <a:gd name="connsiteX1423" fmla="*/ 3795747 w 7857331"/>
                <a:gd name="connsiteY1423" fmla="*/ 1257413 h 3299024"/>
                <a:gd name="connsiteX1424" fmla="*/ 3837976 w 7857331"/>
                <a:gd name="connsiteY1424" fmla="*/ 1223396 h 3299024"/>
                <a:gd name="connsiteX1425" fmla="*/ 3732303 w 7857331"/>
                <a:gd name="connsiteY1425" fmla="*/ 1223396 h 3299024"/>
                <a:gd name="connsiteX1426" fmla="*/ 3774532 w 7857331"/>
                <a:gd name="connsiteY1426" fmla="*/ 1257413 h 3299024"/>
                <a:gd name="connsiteX1427" fmla="*/ 3732303 w 7857331"/>
                <a:gd name="connsiteY1427" fmla="*/ 1291429 h 3299024"/>
                <a:gd name="connsiteX1428" fmla="*/ 3687435 w 7857331"/>
                <a:gd name="connsiteY1428" fmla="*/ 1257413 h 3299024"/>
                <a:gd name="connsiteX1429" fmla="*/ 3732303 w 7857331"/>
                <a:gd name="connsiteY1429" fmla="*/ 1223396 h 3299024"/>
                <a:gd name="connsiteX1430" fmla="*/ 3624345 w 7857331"/>
                <a:gd name="connsiteY1430" fmla="*/ 1223396 h 3299024"/>
                <a:gd name="connsiteX1431" fmla="*/ 3666908 w 7857331"/>
                <a:gd name="connsiteY1431" fmla="*/ 1257413 h 3299024"/>
                <a:gd name="connsiteX1432" fmla="*/ 3624345 w 7857331"/>
                <a:gd name="connsiteY1432" fmla="*/ 1291429 h 3299024"/>
                <a:gd name="connsiteX1433" fmla="*/ 3579121 w 7857331"/>
                <a:gd name="connsiteY1433" fmla="*/ 1257413 h 3299024"/>
                <a:gd name="connsiteX1434" fmla="*/ 3624345 w 7857331"/>
                <a:gd name="connsiteY1434" fmla="*/ 1223396 h 3299024"/>
                <a:gd name="connsiteX1435" fmla="*/ 3516032 w 7857331"/>
                <a:gd name="connsiteY1435" fmla="*/ 1223396 h 3299024"/>
                <a:gd name="connsiteX1436" fmla="*/ 3561255 w 7857331"/>
                <a:gd name="connsiteY1436" fmla="*/ 1257413 h 3299024"/>
                <a:gd name="connsiteX1437" fmla="*/ 3516032 w 7857331"/>
                <a:gd name="connsiteY1437" fmla="*/ 1291429 h 3299024"/>
                <a:gd name="connsiteX1438" fmla="*/ 3470808 w 7857331"/>
                <a:gd name="connsiteY1438" fmla="*/ 1257413 h 3299024"/>
                <a:gd name="connsiteX1439" fmla="*/ 3516032 w 7857331"/>
                <a:gd name="connsiteY1439" fmla="*/ 1223396 h 3299024"/>
                <a:gd name="connsiteX1440" fmla="*/ 3410379 w 7857331"/>
                <a:gd name="connsiteY1440" fmla="*/ 1223396 h 3299024"/>
                <a:gd name="connsiteX1441" fmla="*/ 3452942 w 7857331"/>
                <a:gd name="connsiteY1441" fmla="*/ 1257413 h 3299024"/>
                <a:gd name="connsiteX1442" fmla="*/ 3405059 w 7857331"/>
                <a:gd name="connsiteY1442" fmla="*/ 1291429 h 3299024"/>
                <a:gd name="connsiteX1443" fmla="*/ 3365155 w 7857331"/>
                <a:gd name="connsiteY1443" fmla="*/ 1257413 h 3299024"/>
                <a:gd name="connsiteX1444" fmla="*/ 3410379 w 7857331"/>
                <a:gd name="connsiteY1444" fmla="*/ 1223396 h 3299024"/>
                <a:gd name="connsiteX1445" fmla="*/ 3302066 w 7857331"/>
                <a:gd name="connsiteY1445" fmla="*/ 1223396 h 3299024"/>
                <a:gd name="connsiteX1446" fmla="*/ 3344629 w 7857331"/>
                <a:gd name="connsiteY1446" fmla="*/ 1257413 h 3299024"/>
                <a:gd name="connsiteX1447" fmla="*/ 3296746 w 7857331"/>
                <a:gd name="connsiteY1447" fmla="*/ 1291429 h 3299024"/>
                <a:gd name="connsiteX1448" fmla="*/ 3256842 w 7857331"/>
                <a:gd name="connsiteY1448" fmla="*/ 1257413 h 3299024"/>
                <a:gd name="connsiteX1449" fmla="*/ 3302066 w 7857331"/>
                <a:gd name="connsiteY1449" fmla="*/ 1223396 h 3299024"/>
                <a:gd name="connsiteX1450" fmla="*/ 3196182 w 7857331"/>
                <a:gd name="connsiteY1450" fmla="*/ 1223396 h 3299024"/>
                <a:gd name="connsiteX1451" fmla="*/ 3235902 w 7857331"/>
                <a:gd name="connsiteY1451" fmla="*/ 1257413 h 3299024"/>
                <a:gd name="connsiteX1452" fmla="*/ 3188238 w 7857331"/>
                <a:gd name="connsiteY1452" fmla="*/ 1291429 h 3299024"/>
                <a:gd name="connsiteX1453" fmla="*/ 3148517 w 7857331"/>
                <a:gd name="connsiteY1453" fmla="*/ 1257413 h 3299024"/>
                <a:gd name="connsiteX1454" fmla="*/ 3196182 w 7857331"/>
                <a:gd name="connsiteY1454" fmla="*/ 1223396 h 3299024"/>
                <a:gd name="connsiteX1455" fmla="*/ 3087868 w 7857331"/>
                <a:gd name="connsiteY1455" fmla="*/ 1223396 h 3299024"/>
                <a:gd name="connsiteX1456" fmla="*/ 3127588 w 7857331"/>
                <a:gd name="connsiteY1456" fmla="*/ 1257413 h 3299024"/>
                <a:gd name="connsiteX1457" fmla="*/ 3079924 w 7857331"/>
                <a:gd name="connsiteY1457" fmla="*/ 1291429 h 3299024"/>
                <a:gd name="connsiteX1458" fmla="*/ 3040203 w 7857331"/>
                <a:gd name="connsiteY1458" fmla="*/ 1257413 h 3299024"/>
                <a:gd name="connsiteX1459" fmla="*/ 3087868 w 7857331"/>
                <a:gd name="connsiteY1459" fmla="*/ 1223396 h 3299024"/>
                <a:gd name="connsiteX1460" fmla="*/ 1480112 w 7857331"/>
                <a:gd name="connsiteY1460" fmla="*/ 1223396 h 3299024"/>
                <a:gd name="connsiteX1461" fmla="*/ 1512065 w 7857331"/>
                <a:gd name="connsiteY1461" fmla="*/ 1257413 h 3299024"/>
                <a:gd name="connsiteX1462" fmla="*/ 1453484 w 7857331"/>
                <a:gd name="connsiteY1462" fmla="*/ 1291429 h 3299024"/>
                <a:gd name="connsiteX1463" fmla="*/ 1424194 w 7857331"/>
                <a:gd name="connsiteY1463" fmla="*/ 1257413 h 3299024"/>
                <a:gd name="connsiteX1464" fmla="*/ 1480112 w 7857331"/>
                <a:gd name="connsiteY1464" fmla="*/ 1223396 h 3299024"/>
                <a:gd name="connsiteX1465" fmla="*/ 1374461 w 7857331"/>
                <a:gd name="connsiteY1465" fmla="*/ 1223396 h 3299024"/>
                <a:gd name="connsiteX1466" fmla="*/ 1403752 w 7857331"/>
                <a:gd name="connsiteY1466" fmla="*/ 1257413 h 3299024"/>
                <a:gd name="connsiteX1467" fmla="*/ 1345171 w 7857331"/>
                <a:gd name="connsiteY1467" fmla="*/ 1291429 h 3299024"/>
                <a:gd name="connsiteX1468" fmla="*/ 1315882 w 7857331"/>
                <a:gd name="connsiteY1468" fmla="*/ 1257413 h 3299024"/>
                <a:gd name="connsiteX1469" fmla="*/ 1374461 w 7857331"/>
                <a:gd name="connsiteY1469" fmla="*/ 1223396 h 3299024"/>
                <a:gd name="connsiteX1470" fmla="*/ 1266148 w 7857331"/>
                <a:gd name="connsiteY1470" fmla="*/ 1223396 h 3299024"/>
                <a:gd name="connsiteX1471" fmla="*/ 1295438 w 7857331"/>
                <a:gd name="connsiteY1471" fmla="*/ 1257413 h 3299024"/>
                <a:gd name="connsiteX1472" fmla="*/ 1236858 w 7857331"/>
                <a:gd name="connsiteY1472" fmla="*/ 1291429 h 3299024"/>
                <a:gd name="connsiteX1473" fmla="*/ 1207567 w 7857331"/>
                <a:gd name="connsiteY1473" fmla="*/ 1257413 h 3299024"/>
                <a:gd name="connsiteX1474" fmla="*/ 1266148 w 7857331"/>
                <a:gd name="connsiteY1474" fmla="*/ 1223396 h 3299024"/>
                <a:gd name="connsiteX1475" fmla="*/ 5844943 w 7857331"/>
                <a:gd name="connsiteY1475" fmla="*/ 1144621 h 3299024"/>
                <a:gd name="connsiteX1476" fmla="*/ 5900481 w 7857331"/>
                <a:gd name="connsiteY1476" fmla="*/ 1175446 h 3299024"/>
                <a:gd name="connsiteX1477" fmla="*/ 5871390 w 7857331"/>
                <a:gd name="connsiteY1477" fmla="*/ 1209073 h 3299024"/>
                <a:gd name="connsiteX1478" fmla="*/ 5815852 w 7857331"/>
                <a:gd name="connsiteY1478" fmla="*/ 1175446 h 3299024"/>
                <a:gd name="connsiteX1479" fmla="*/ 5844943 w 7857331"/>
                <a:gd name="connsiteY1479" fmla="*/ 1144621 h 3299024"/>
                <a:gd name="connsiteX1480" fmla="*/ 5739979 w 7857331"/>
                <a:gd name="connsiteY1480" fmla="*/ 1144621 h 3299024"/>
                <a:gd name="connsiteX1481" fmla="*/ 5795517 w 7857331"/>
                <a:gd name="connsiteY1481" fmla="*/ 1175446 h 3299024"/>
                <a:gd name="connsiteX1482" fmla="*/ 5763781 w 7857331"/>
                <a:gd name="connsiteY1482" fmla="*/ 1209073 h 3299024"/>
                <a:gd name="connsiteX1483" fmla="*/ 5708243 w 7857331"/>
                <a:gd name="connsiteY1483" fmla="*/ 1175446 h 3299024"/>
                <a:gd name="connsiteX1484" fmla="*/ 5739979 w 7857331"/>
                <a:gd name="connsiteY1484" fmla="*/ 1144621 h 3299024"/>
                <a:gd name="connsiteX1485" fmla="*/ 5634056 w 7857331"/>
                <a:gd name="connsiteY1485" fmla="*/ 1144621 h 3299024"/>
                <a:gd name="connsiteX1486" fmla="*/ 5689826 w 7857331"/>
                <a:gd name="connsiteY1486" fmla="*/ 1175446 h 3299024"/>
                <a:gd name="connsiteX1487" fmla="*/ 5657957 w 7857331"/>
                <a:gd name="connsiteY1487" fmla="*/ 1209073 h 3299024"/>
                <a:gd name="connsiteX1488" fmla="*/ 5602187 w 7857331"/>
                <a:gd name="connsiteY1488" fmla="*/ 1175446 h 3299024"/>
                <a:gd name="connsiteX1489" fmla="*/ 5634056 w 7857331"/>
                <a:gd name="connsiteY1489" fmla="*/ 1144621 h 3299024"/>
                <a:gd name="connsiteX1490" fmla="*/ 5422742 w 7857331"/>
                <a:gd name="connsiteY1490" fmla="*/ 1144621 h 3299024"/>
                <a:gd name="connsiteX1491" fmla="*/ 5475472 w 7857331"/>
                <a:gd name="connsiteY1491" fmla="*/ 1175446 h 3299024"/>
                <a:gd name="connsiteX1492" fmla="*/ 5443834 w 7857331"/>
                <a:gd name="connsiteY1492" fmla="*/ 1209073 h 3299024"/>
                <a:gd name="connsiteX1493" fmla="*/ 5388468 w 7857331"/>
                <a:gd name="connsiteY1493" fmla="*/ 1175446 h 3299024"/>
                <a:gd name="connsiteX1494" fmla="*/ 5422742 w 7857331"/>
                <a:gd name="connsiteY1494" fmla="*/ 1144621 h 3299024"/>
                <a:gd name="connsiteX1495" fmla="*/ 5316902 w 7857331"/>
                <a:gd name="connsiteY1495" fmla="*/ 1144621 h 3299024"/>
                <a:gd name="connsiteX1496" fmla="*/ 5369414 w 7857331"/>
                <a:gd name="connsiteY1496" fmla="*/ 1175446 h 3299024"/>
                <a:gd name="connsiteX1497" fmla="*/ 5335281 w 7857331"/>
                <a:gd name="connsiteY1497" fmla="*/ 1209073 h 3299024"/>
                <a:gd name="connsiteX1498" fmla="*/ 5282769 w 7857331"/>
                <a:gd name="connsiteY1498" fmla="*/ 1175446 h 3299024"/>
                <a:gd name="connsiteX1499" fmla="*/ 5316902 w 7857331"/>
                <a:gd name="connsiteY1499" fmla="*/ 1144621 h 3299024"/>
                <a:gd name="connsiteX1500" fmla="*/ 5211275 w 7857331"/>
                <a:gd name="connsiteY1500" fmla="*/ 1144621 h 3299024"/>
                <a:gd name="connsiteX1501" fmla="*/ 5264390 w 7857331"/>
                <a:gd name="connsiteY1501" fmla="*/ 1175446 h 3299024"/>
                <a:gd name="connsiteX1502" fmla="*/ 5229865 w 7857331"/>
                <a:gd name="connsiteY1502" fmla="*/ 1209073 h 3299024"/>
                <a:gd name="connsiteX1503" fmla="*/ 5176750 w 7857331"/>
                <a:gd name="connsiteY1503" fmla="*/ 1175446 h 3299024"/>
                <a:gd name="connsiteX1504" fmla="*/ 5211275 w 7857331"/>
                <a:gd name="connsiteY1504" fmla="*/ 1144621 h 3299024"/>
                <a:gd name="connsiteX1505" fmla="*/ 5106023 w 7857331"/>
                <a:gd name="connsiteY1505" fmla="*/ 1144621 h 3299024"/>
                <a:gd name="connsiteX1506" fmla="*/ 5158753 w 7857331"/>
                <a:gd name="connsiteY1506" fmla="*/ 1175446 h 3299024"/>
                <a:gd name="connsiteX1507" fmla="*/ 5121842 w 7857331"/>
                <a:gd name="connsiteY1507" fmla="*/ 1209073 h 3299024"/>
                <a:gd name="connsiteX1508" fmla="*/ 5071748 w 7857331"/>
                <a:gd name="connsiteY1508" fmla="*/ 1175446 h 3299024"/>
                <a:gd name="connsiteX1509" fmla="*/ 5106023 w 7857331"/>
                <a:gd name="connsiteY1509" fmla="*/ 1144621 h 3299024"/>
                <a:gd name="connsiteX1510" fmla="*/ 4789072 w 7857331"/>
                <a:gd name="connsiteY1510" fmla="*/ 1144621 h 3299024"/>
                <a:gd name="connsiteX1511" fmla="*/ 4839384 w 7857331"/>
                <a:gd name="connsiteY1511" fmla="*/ 1175446 h 3299024"/>
                <a:gd name="connsiteX1512" fmla="*/ 4802312 w 7857331"/>
                <a:gd name="connsiteY1512" fmla="*/ 1209073 h 3299024"/>
                <a:gd name="connsiteX1513" fmla="*/ 4751999 w 7857331"/>
                <a:gd name="connsiteY1513" fmla="*/ 1175446 h 3299024"/>
                <a:gd name="connsiteX1514" fmla="*/ 4789072 w 7857331"/>
                <a:gd name="connsiteY1514" fmla="*/ 1144621 h 3299024"/>
                <a:gd name="connsiteX1515" fmla="*/ 4682991 w 7857331"/>
                <a:gd name="connsiteY1515" fmla="*/ 1144621 h 3299024"/>
                <a:gd name="connsiteX1516" fmla="*/ 4730655 w 7857331"/>
                <a:gd name="connsiteY1516" fmla="*/ 1175446 h 3299024"/>
                <a:gd name="connsiteX1517" fmla="*/ 4693583 w 7857331"/>
                <a:gd name="connsiteY1517" fmla="*/ 1209073 h 3299024"/>
                <a:gd name="connsiteX1518" fmla="*/ 4645918 w 7857331"/>
                <a:gd name="connsiteY1518" fmla="*/ 1175446 h 3299024"/>
                <a:gd name="connsiteX1519" fmla="*/ 4682991 w 7857331"/>
                <a:gd name="connsiteY1519" fmla="*/ 1144621 h 3299024"/>
                <a:gd name="connsiteX1520" fmla="*/ 4577327 w 7857331"/>
                <a:gd name="connsiteY1520" fmla="*/ 1144621 h 3299024"/>
                <a:gd name="connsiteX1521" fmla="*/ 4624991 w 7857331"/>
                <a:gd name="connsiteY1521" fmla="*/ 1175446 h 3299024"/>
                <a:gd name="connsiteX1522" fmla="*/ 4587919 w 7857331"/>
                <a:gd name="connsiteY1522" fmla="*/ 1209073 h 3299024"/>
                <a:gd name="connsiteX1523" fmla="*/ 4537606 w 7857331"/>
                <a:gd name="connsiteY1523" fmla="*/ 1175446 h 3299024"/>
                <a:gd name="connsiteX1524" fmla="*/ 4577327 w 7857331"/>
                <a:gd name="connsiteY1524" fmla="*/ 1144621 h 3299024"/>
                <a:gd name="connsiteX1525" fmla="*/ 4472363 w 7857331"/>
                <a:gd name="connsiteY1525" fmla="*/ 1144621 h 3299024"/>
                <a:gd name="connsiteX1526" fmla="*/ 4520027 w 7857331"/>
                <a:gd name="connsiteY1526" fmla="*/ 1175446 h 3299024"/>
                <a:gd name="connsiteX1527" fmla="*/ 4480307 w 7857331"/>
                <a:gd name="connsiteY1527" fmla="*/ 1209073 h 3299024"/>
                <a:gd name="connsiteX1528" fmla="*/ 4432642 w 7857331"/>
                <a:gd name="connsiteY1528" fmla="*/ 1175446 h 3299024"/>
                <a:gd name="connsiteX1529" fmla="*/ 4472363 w 7857331"/>
                <a:gd name="connsiteY1529" fmla="*/ 1144621 h 3299024"/>
                <a:gd name="connsiteX1530" fmla="*/ 4260990 w 7857331"/>
                <a:gd name="connsiteY1530" fmla="*/ 1144621 h 3299024"/>
                <a:gd name="connsiteX1531" fmla="*/ 4305656 w 7857331"/>
                <a:gd name="connsiteY1531" fmla="*/ 1175446 h 3299024"/>
                <a:gd name="connsiteX1532" fmla="*/ 4266245 w 7857331"/>
                <a:gd name="connsiteY1532" fmla="*/ 1209073 h 3299024"/>
                <a:gd name="connsiteX1533" fmla="*/ 4221580 w 7857331"/>
                <a:gd name="connsiteY1533" fmla="*/ 1175446 h 3299024"/>
                <a:gd name="connsiteX1534" fmla="*/ 4260990 w 7857331"/>
                <a:gd name="connsiteY1534" fmla="*/ 1144621 h 3299024"/>
                <a:gd name="connsiteX1535" fmla="*/ 4154909 w 7857331"/>
                <a:gd name="connsiteY1535" fmla="*/ 1144621 h 3299024"/>
                <a:gd name="connsiteX1536" fmla="*/ 4199575 w 7857331"/>
                <a:gd name="connsiteY1536" fmla="*/ 1175446 h 3299024"/>
                <a:gd name="connsiteX1537" fmla="*/ 4160164 w 7857331"/>
                <a:gd name="connsiteY1537" fmla="*/ 1209073 h 3299024"/>
                <a:gd name="connsiteX1538" fmla="*/ 4112871 w 7857331"/>
                <a:gd name="connsiteY1538" fmla="*/ 1175446 h 3299024"/>
                <a:gd name="connsiteX1539" fmla="*/ 4154909 w 7857331"/>
                <a:gd name="connsiteY1539" fmla="*/ 1144621 h 3299024"/>
                <a:gd name="connsiteX1540" fmla="*/ 4049021 w 7857331"/>
                <a:gd name="connsiteY1540" fmla="*/ 1144621 h 3299024"/>
                <a:gd name="connsiteX1541" fmla="*/ 4093889 w 7857331"/>
                <a:gd name="connsiteY1541" fmla="*/ 1175446 h 3299024"/>
                <a:gd name="connsiteX1542" fmla="*/ 4051660 w 7857331"/>
                <a:gd name="connsiteY1542" fmla="*/ 1209073 h 3299024"/>
                <a:gd name="connsiteX1543" fmla="*/ 4006792 w 7857331"/>
                <a:gd name="connsiteY1543" fmla="*/ 1175446 h 3299024"/>
                <a:gd name="connsiteX1544" fmla="*/ 4049021 w 7857331"/>
                <a:gd name="connsiteY1544" fmla="*/ 1144621 h 3299024"/>
                <a:gd name="connsiteX1545" fmla="*/ 3944057 w 7857331"/>
                <a:gd name="connsiteY1545" fmla="*/ 1144621 h 3299024"/>
                <a:gd name="connsiteX1546" fmla="*/ 3988925 w 7857331"/>
                <a:gd name="connsiteY1546" fmla="*/ 1175446 h 3299024"/>
                <a:gd name="connsiteX1547" fmla="*/ 3946696 w 7857331"/>
                <a:gd name="connsiteY1547" fmla="*/ 1209073 h 3299024"/>
                <a:gd name="connsiteX1548" fmla="*/ 3901828 w 7857331"/>
                <a:gd name="connsiteY1548" fmla="*/ 1175446 h 3299024"/>
                <a:gd name="connsiteX1549" fmla="*/ 3944057 w 7857331"/>
                <a:gd name="connsiteY1549" fmla="*/ 1144621 h 3299024"/>
                <a:gd name="connsiteX1550" fmla="*/ 3838181 w 7857331"/>
                <a:gd name="connsiteY1550" fmla="*/ 1144621 h 3299024"/>
                <a:gd name="connsiteX1551" fmla="*/ 3880219 w 7857331"/>
                <a:gd name="connsiteY1551" fmla="*/ 1175446 h 3299024"/>
                <a:gd name="connsiteX1552" fmla="*/ 3838181 w 7857331"/>
                <a:gd name="connsiteY1552" fmla="*/ 1209073 h 3299024"/>
                <a:gd name="connsiteX1553" fmla="*/ 3796143 w 7857331"/>
                <a:gd name="connsiteY1553" fmla="*/ 1175446 h 3299024"/>
                <a:gd name="connsiteX1554" fmla="*/ 3838181 w 7857331"/>
                <a:gd name="connsiteY1554" fmla="*/ 1144621 h 3299024"/>
                <a:gd name="connsiteX1555" fmla="*/ 3730984 w 7857331"/>
                <a:gd name="connsiteY1555" fmla="*/ 1144621 h 3299024"/>
                <a:gd name="connsiteX1556" fmla="*/ 3774533 w 7857331"/>
                <a:gd name="connsiteY1556" fmla="*/ 1176847 h 3299024"/>
                <a:gd name="connsiteX1557" fmla="*/ 3730984 w 7857331"/>
                <a:gd name="connsiteY1557" fmla="*/ 1209073 h 3299024"/>
                <a:gd name="connsiteX1558" fmla="*/ 3687435 w 7857331"/>
                <a:gd name="connsiteY1558" fmla="*/ 1176847 h 3299024"/>
                <a:gd name="connsiteX1559" fmla="*/ 3730984 w 7857331"/>
                <a:gd name="connsiteY1559" fmla="*/ 1144621 h 3299024"/>
                <a:gd name="connsiteX1560" fmla="*/ 3627339 w 7857331"/>
                <a:gd name="connsiteY1560" fmla="*/ 1144621 h 3299024"/>
                <a:gd name="connsiteX1561" fmla="*/ 3669568 w 7857331"/>
                <a:gd name="connsiteY1561" fmla="*/ 1175446 h 3299024"/>
                <a:gd name="connsiteX1562" fmla="*/ 3624700 w 7857331"/>
                <a:gd name="connsiteY1562" fmla="*/ 1209073 h 3299024"/>
                <a:gd name="connsiteX1563" fmla="*/ 3582471 w 7857331"/>
                <a:gd name="connsiteY1563" fmla="*/ 1175446 h 3299024"/>
                <a:gd name="connsiteX1564" fmla="*/ 3627339 w 7857331"/>
                <a:gd name="connsiteY1564" fmla="*/ 1144621 h 3299024"/>
                <a:gd name="connsiteX1565" fmla="*/ 3521451 w 7857331"/>
                <a:gd name="connsiteY1565" fmla="*/ 1144621 h 3299024"/>
                <a:gd name="connsiteX1566" fmla="*/ 3563489 w 7857331"/>
                <a:gd name="connsiteY1566" fmla="*/ 1175446 h 3299024"/>
                <a:gd name="connsiteX1567" fmla="*/ 3518824 w 7857331"/>
                <a:gd name="connsiteY1567" fmla="*/ 1209073 h 3299024"/>
                <a:gd name="connsiteX1568" fmla="*/ 3476786 w 7857331"/>
                <a:gd name="connsiteY1568" fmla="*/ 1175446 h 3299024"/>
                <a:gd name="connsiteX1569" fmla="*/ 3521451 w 7857331"/>
                <a:gd name="connsiteY1569" fmla="*/ 1144621 h 3299024"/>
                <a:gd name="connsiteX1570" fmla="*/ 3415371 w 7857331"/>
                <a:gd name="connsiteY1570" fmla="*/ 1144621 h 3299024"/>
                <a:gd name="connsiteX1571" fmla="*/ 3454782 w 7857331"/>
                <a:gd name="connsiteY1571" fmla="*/ 1175446 h 3299024"/>
                <a:gd name="connsiteX1572" fmla="*/ 3410116 w 7857331"/>
                <a:gd name="connsiteY1572" fmla="*/ 1209073 h 3299024"/>
                <a:gd name="connsiteX1573" fmla="*/ 3368078 w 7857331"/>
                <a:gd name="connsiteY1573" fmla="*/ 1175446 h 3299024"/>
                <a:gd name="connsiteX1574" fmla="*/ 3415371 w 7857331"/>
                <a:gd name="connsiteY1574" fmla="*/ 1144621 h 3299024"/>
                <a:gd name="connsiteX1575" fmla="*/ 3309882 w 7857331"/>
                <a:gd name="connsiteY1575" fmla="*/ 1144621 h 3299024"/>
                <a:gd name="connsiteX1576" fmla="*/ 3349785 w 7857331"/>
                <a:gd name="connsiteY1576" fmla="*/ 1175446 h 3299024"/>
                <a:gd name="connsiteX1577" fmla="*/ 3304562 w 7857331"/>
                <a:gd name="connsiteY1577" fmla="*/ 1209073 h 3299024"/>
                <a:gd name="connsiteX1578" fmla="*/ 3261998 w 7857331"/>
                <a:gd name="connsiteY1578" fmla="*/ 1175446 h 3299024"/>
                <a:gd name="connsiteX1579" fmla="*/ 3309882 w 7857331"/>
                <a:gd name="connsiteY1579" fmla="*/ 1144621 h 3299024"/>
                <a:gd name="connsiteX1580" fmla="*/ 3204722 w 7857331"/>
                <a:gd name="connsiteY1580" fmla="*/ 1144621 h 3299024"/>
                <a:gd name="connsiteX1581" fmla="*/ 3244132 w 7857331"/>
                <a:gd name="connsiteY1581" fmla="*/ 1175446 h 3299024"/>
                <a:gd name="connsiteX1582" fmla="*/ 3196839 w 7857331"/>
                <a:gd name="connsiteY1582" fmla="*/ 1209073 h 3299024"/>
                <a:gd name="connsiteX1583" fmla="*/ 3157429 w 7857331"/>
                <a:gd name="connsiteY1583" fmla="*/ 1175446 h 3299024"/>
                <a:gd name="connsiteX1584" fmla="*/ 3204722 w 7857331"/>
                <a:gd name="connsiteY1584" fmla="*/ 1144621 h 3299024"/>
                <a:gd name="connsiteX1585" fmla="*/ 3096015 w 7857331"/>
                <a:gd name="connsiteY1585" fmla="*/ 1144621 h 3299024"/>
                <a:gd name="connsiteX1586" fmla="*/ 3138053 w 7857331"/>
                <a:gd name="connsiteY1586" fmla="*/ 1175446 h 3299024"/>
                <a:gd name="connsiteX1587" fmla="*/ 3090760 w 7857331"/>
                <a:gd name="connsiteY1587" fmla="*/ 1209073 h 3299024"/>
                <a:gd name="connsiteX1588" fmla="*/ 3051350 w 7857331"/>
                <a:gd name="connsiteY1588" fmla="*/ 1175446 h 3299024"/>
                <a:gd name="connsiteX1589" fmla="*/ 3096015 w 7857331"/>
                <a:gd name="connsiteY1589" fmla="*/ 1144621 h 3299024"/>
                <a:gd name="connsiteX1590" fmla="*/ 1828772 w 7857331"/>
                <a:gd name="connsiteY1590" fmla="*/ 1144621 h 3299024"/>
                <a:gd name="connsiteX1591" fmla="*/ 1860508 w 7857331"/>
                <a:gd name="connsiteY1591" fmla="*/ 1175446 h 3299024"/>
                <a:gd name="connsiteX1592" fmla="*/ 1807615 w 7857331"/>
                <a:gd name="connsiteY1592" fmla="*/ 1209073 h 3299024"/>
                <a:gd name="connsiteX1593" fmla="*/ 1775879 w 7857331"/>
                <a:gd name="connsiteY1593" fmla="*/ 1175446 h 3299024"/>
                <a:gd name="connsiteX1594" fmla="*/ 1828772 w 7857331"/>
                <a:gd name="connsiteY1594" fmla="*/ 1144621 h 3299024"/>
                <a:gd name="connsiteX1595" fmla="*/ 1722947 w 7857331"/>
                <a:gd name="connsiteY1595" fmla="*/ 1144621 h 3299024"/>
                <a:gd name="connsiteX1596" fmla="*/ 1754816 w 7857331"/>
                <a:gd name="connsiteY1596" fmla="*/ 1175446 h 3299024"/>
                <a:gd name="connsiteX1597" fmla="*/ 1699045 w 7857331"/>
                <a:gd name="connsiteY1597" fmla="*/ 1209073 h 3299024"/>
                <a:gd name="connsiteX1598" fmla="*/ 1667176 w 7857331"/>
                <a:gd name="connsiteY1598" fmla="*/ 1175446 h 3299024"/>
                <a:gd name="connsiteX1599" fmla="*/ 1722947 w 7857331"/>
                <a:gd name="connsiteY1599" fmla="*/ 1144621 h 3299024"/>
                <a:gd name="connsiteX1600" fmla="*/ 1405980 w 7857331"/>
                <a:gd name="connsiteY1600" fmla="*/ 1144621 h 3299024"/>
                <a:gd name="connsiteX1601" fmla="*/ 1435071 w 7857331"/>
                <a:gd name="connsiteY1601" fmla="*/ 1175446 h 3299024"/>
                <a:gd name="connsiteX1602" fmla="*/ 1379533 w 7857331"/>
                <a:gd name="connsiteY1602" fmla="*/ 1209073 h 3299024"/>
                <a:gd name="connsiteX1603" fmla="*/ 1347797 w 7857331"/>
                <a:gd name="connsiteY1603" fmla="*/ 1175446 h 3299024"/>
                <a:gd name="connsiteX1604" fmla="*/ 1405980 w 7857331"/>
                <a:gd name="connsiteY1604" fmla="*/ 1144621 h 3299024"/>
                <a:gd name="connsiteX1605" fmla="*/ 1300048 w 7857331"/>
                <a:gd name="connsiteY1605" fmla="*/ 1144621 h 3299024"/>
                <a:gd name="connsiteX1606" fmla="*/ 1329023 w 7857331"/>
                <a:gd name="connsiteY1606" fmla="*/ 1175446 h 3299024"/>
                <a:gd name="connsiteX1607" fmla="*/ 1271073 w 7857331"/>
                <a:gd name="connsiteY1607" fmla="*/ 1209073 h 3299024"/>
                <a:gd name="connsiteX1608" fmla="*/ 1242097 w 7857331"/>
                <a:gd name="connsiteY1608" fmla="*/ 1175446 h 3299024"/>
                <a:gd name="connsiteX1609" fmla="*/ 1300048 w 7857331"/>
                <a:gd name="connsiteY1609" fmla="*/ 1144621 h 3299024"/>
                <a:gd name="connsiteX1610" fmla="*/ 1195084 w 7857331"/>
                <a:gd name="connsiteY1610" fmla="*/ 1144621 h 3299024"/>
                <a:gd name="connsiteX1611" fmla="*/ 1224060 w 7857331"/>
                <a:gd name="connsiteY1611" fmla="*/ 1175446 h 3299024"/>
                <a:gd name="connsiteX1612" fmla="*/ 1166110 w 7857331"/>
                <a:gd name="connsiteY1612" fmla="*/ 1209073 h 3299024"/>
                <a:gd name="connsiteX1613" fmla="*/ 1137134 w 7857331"/>
                <a:gd name="connsiteY1613" fmla="*/ 1175446 h 3299024"/>
                <a:gd name="connsiteX1614" fmla="*/ 1195084 w 7857331"/>
                <a:gd name="connsiteY1614" fmla="*/ 1144621 h 3299024"/>
                <a:gd name="connsiteX1615" fmla="*/ 1089144 w 7857331"/>
                <a:gd name="connsiteY1615" fmla="*/ 1144621 h 3299024"/>
                <a:gd name="connsiteX1616" fmla="*/ 1118009 w 7857331"/>
                <a:gd name="connsiteY1616" fmla="*/ 1175446 h 3299024"/>
                <a:gd name="connsiteX1617" fmla="*/ 1057655 w 7857331"/>
                <a:gd name="connsiteY1617" fmla="*/ 1209073 h 3299024"/>
                <a:gd name="connsiteX1618" fmla="*/ 1031414 w 7857331"/>
                <a:gd name="connsiteY1618" fmla="*/ 1175446 h 3299024"/>
                <a:gd name="connsiteX1619" fmla="*/ 1089144 w 7857331"/>
                <a:gd name="connsiteY1619" fmla="*/ 1144621 h 3299024"/>
                <a:gd name="connsiteX1620" fmla="*/ 6235764 w 7857331"/>
                <a:gd name="connsiteY1620" fmla="*/ 1064652 h 3299024"/>
                <a:gd name="connsiteX1621" fmla="*/ 6291302 w 7857331"/>
                <a:gd name="connsiteY1621" fmla="*/ 1096048 h 3299024"/>
                <a:gd name="connsiteX1622" fmla="*/ 6262211 w 7857331"/>
                <a:gd name="connsiteY1622" fmla="*/ 1130298 h 3299024"/>
                <a:gd name="connsiteX1623" fmla="*/ 6206673 w 7857331"/>
                <a:gd name="connsiteY1623" fmla="*/ 1096048 h 3299024"/>
                <a:gd name="connsiteX1624" fmla="*/ 6235764 w 7857331"/>
                <a:gd name="connsiteY1624" fmla="*/ 1064652 h 3299024"/>
                <a:gd name="connsiteX1625" fmla="*/ 6027110 w 7857331"/>
                <a:gd name="connsiteY1625" fmla="*/ 1064652 h 3299024"/>
                <a:gd name="connsiteX1626" fmla="*/ 6082880 w 7857331"/>
                <a:gd name="connsiteY1626" fmla="*/ 1096048 h 3299024"/>
                <a:gd name="connsiteX1627" fmla="*/ 6051011 w 7857331"/>
                <a:gd name="connsiteY1627" fmla="*/ 1130298 h 3299024"/>
                <a:gd name="connsiteX1628" fmla="*/ 5995241 w 7857331"/>
                <a:gd name="connsiteY1628" fmla="*/ 1096048 h 3299024"/>
                <a:gd name="connsiteX1629" fmla="*/ 6027110 w 7857331"/>
                <a:gd name="connsiteY1629" fmla="*/ 1064652 h 3299024"/>
                <a:gd name="connsiteX1630" fmla="*/ 5921990 w 7857331"/>
                <a:gd name="connsiteY1630" fmla="*/ 1064652 h 3299024"/>
                <a:gd name="connsiteX1631" fmla="*/ 5977528 w 7857331"/>
                <a:gd name="connsiteY1631" fmla="*/ 1096048 h 3299024"/>
                <a:gd name="connsiteX1632" fmla="*/ 5945792 w 7857331"/>
                <a:gd name="connsiteY1632" fmla="*/ 1130298 h 3299024"/>
                <a:gd name="connsiteX1633" fmla="*/ 5892899 w 7857331"/>
                <a:gd name="connsiteY1633" fmla="*/ 1096048 h 3299024"/>
                <a:gd name="connsiteX1634" fmla="*/ 5921990 w 7857331"/>
                <a:gd name="connsiteY1634" fmla="*/ 1064652 h 3299024"/>
                <a:gd name="connsiteX1635" fmla="*/ 5818555 w 7857331"/>
                <a:gd name="connsiteY1635" fmla="*/ 1064652 h 3299024"/>
                <a:gd name="connsiteX1636" fmla="*/ 5871448 w 7857331"/>
                <a:gd name="connsiteY1636" fmla="*/ 1096048 h 3299024"/>
                <a:gd name="connsiteX1637" fmla="*/ 5839712 w 7857331"/>
                <a:gd name="connsiteY1637" fmla="*/ 1130298 h 3299024"/>
                <a:gd name="connsiteX1638" fmla="*/ 5786819 w 7857331"/>
                <a:gd name="connsiteY1638" fmla="*/ 1096048 h 3299024"/>
                <a:gd name="connsiteX1639" fmla="*/ 5818555 w 7857331"/>
                <a:gd name="connsiteY1639" fmla="*/ 1064652 h 3299024"/>
                <a:gd name="connsiteX1640" fmla="*/ 5713336 w 7857331"/>
                <a:gd name="connsiteY1640" fmla="*/ 1064652 h 3299024"/>
                <a:gd name="connsiteX1641" fmla="*/ 5769106 w 7857331"/>
                <a:gd name="connsiteY1641" fmla="*/ 1096048 h 3299024"/>
                <a:gd name="connsiteX1642" fmla="*/ 5737237 w 7857331"/>
                <a:gd name="connsiteY1642" fmla="*/ 1130298 h 3299024"/>
                <a:gd name="connsiteX1643" fmla="*/ 5681467 w 7857331"/>
                <a:gd name="connsiteY1643" fmla="*/ 1096048 h 3299024"/>
                <a:gd name="connsiteX1644" fmla="*/ 5713336 w 7857331"/>
                <a:gd name="connsiteY1644" fmla="*/ 1064652 h 3299024"/>
                <a:gd name="connsiteX1645" fmla="*/ 5609911 w 7857331"/>
                <a:gd name="connsiteY1645" fmla="*/ 1064652 h 3299024"/>
                <a:gd name="connsiteX1646" fmla="*/ 5663026 w 7857331"/>
                <a:gd name="connsiteY1646" fmla="*/ 1096048 h 3299024"/>
                <a:gd name="connsiteX1647" fmla="*/ 5631157 w 7857331"/>
                <a:gd name="connsiteY1647" fmla="*/ 1130298 h 3299024"/>
                <a:gd name="connsiteX1648" fmla="*/ 5575387 w 7857331"/>
                <a:gd name="connsiteY1648" fmla="*/ 1096048 h 3299024"/>
                <a:gd name="connsiteX1649" fmla="*/ 5609911 w 7857331"/>
                <a:gd name="connsiteY1649" fmla="*/ 1064652 h 3299024"/>
                <a:gd name="connsiteX1650" fmla="*/ 5504256 w 7857331"/>
                <a:gd name="connsiteY1650" fmla="*/ 1064652 h 3299024"/>
                <a:gd name="connsiteX1651" fmla="*/ 5556986 w 7857331"/>
                <a:gd name="connsiteY1651" fmla="*/ 1096048 h 3299024"/>
                <a:gd name="connsiteX1652" fmla="*/ 5525348 w 7857331"/>
                <a:gd name="connsiteY1652" fmla="*/ 1130298 h 3299024"/>
                <a:gd name="connsiteX1653" fmla="*/ 5472618 w 7857331"/>
                <a:gd name="connsiteY1653" fmla="*/ 1096048 h 3299024"/>
                <a:gd name="connsiteX1654" fmla="*/ 5504256 w 7857331"/>
                <a:gd name="connsiteY1654" fmla="*/ 1064652 h 3299024"/>
                <a:gd name="connsiteX1655" fmla="*/ 5401929 w 7857331"/>
                <a:gd name="connsiteY1655" fmla="*/ 1064652 h 3299024"/>
                <a:gd name="connsiteX1656" fmla="*/ 5452022 w 7857331"/>
                <a:gd name="connsiteY1656" fmla="*/ 1096048 h 3299024"/>
                <a:gd name="connsiteX1657" fmla="*/ 5420384 w 7857331"/>
                <a:gd name="connsiteY1657" fmla="*/ 1130298 h 3299024"/>
                <a:gd name="connsiteX1658" fmla="*/ 5367654 w 7857331"/>
                <a:gd name="connsiteY1658" fmla="*/ 1096048 h 3299024"/>
                <a:gd name="connsiteX1659" fmla="*/ 5401929 w 7857331"/>
                <a:gd name="connsiteY1659" fmla="*/ 1064652 h 3299024"/>
                <a:gd name="connsiteX1660" fmla="*/ 5295685 w 7857331"/>
                <a:gd name="connsiteY1660" fmla="*/ 1064652 h 3299024"/>
                <a:gd name="connsiteX1661" fmla="*/ 5348197 w 7857331"/>
                <a:gd name="connsiteY1661" fmla="*/ 1096048 h 3299024"/>
                <a:gd name="connsiteX1662" fmla="*/ 5314064 w 7857331"/>
                <a:gd name="connsiteY1662" fmla="*/ 1130298 h 3299024"/>
                <a:gd name="connsiteX1663" fmla="*/ 5261552 w 7857331"/>
                <a:gd name="connsiteY1663" fmla="*/ 1096048 h 3299024"/>
                <a:gd name="connsiteX1664" fmla="*/ 5295685 w 7857331"/>
                <a:gd name="connsiteY1664" fmla="*/ 1064652 h 3299024"/>
                <a:gd name="connsiteX1665" fmla="*/ 5193119 w 7857331"/>
                <a:gd name="connsiteY1665" fmla="*/ 1064652 h 3299024"/>
                <a:gd name="connsiteX1666" fmla="*/ 5243212 w 7857331"/>
                <a:gd name="connsiteY1666" fmla="*/ 1096048 h 3299024"/>
                <a:gd name="connsiteX1667" fmla="*/ 5208938 w 7857331"/>
                <a:gd name="connsiteY1667" fmla="*/ 1130298 h 3299024"/>
                <a:gd name="connsiteX1668" fmla="*/ 5158844 w 7857331"/>
                <a:gd name="connsiteY1668" fmla="*/ 1096048 h 3299024"/>
                <a:gd name="connsiteX1669" fmla="*/ 5193119 w 7857331"/>
                <a:gd name="connsiteY1669" fmla="*/ 1064652 h 3299024"/>
                <a:gd name="connsiteX1670" fmla="*/ 5087039 w 7857331"/>
                <a:gd name="connsiteY1670" fmla="*/ 1064652 h 3299024"/>
                <a:gd name="connsiteX1671" fmla="*/ 5137132 w 7857331"/>
                <a:gd name="connsiteY1671" fmla="*/ 1096048 h 3299024"/>
                <a:gd name="connsiteX1672" fmla="*/ 5102858 w 7857331"/>
                <a:gd name="connsiteY1672" fmla="*/ 1130298 h 3299024"/>
                <a:gd name="connsiteX1673" fmla="*/ 5052764 w 7857331"/>
                <a:gd name="connsiteY1673" fmla="*/ 1096048 h 3299024"/>
                <a:gd name="connsiteX1674" fmla="*/ 5087039 w 7857331"/>
                <a:gd name="connsiteY1674" fmla="*/ 1064652 h 3299024"/>
                <a:gd name="connsiteX1675" fmla="*/ 4775362 w 7857331"/>
                <a:gd name="connsiteY1675" fmla="*/ 1064652 h 3299024"/>
                <a:gd name="connsiteX1676" fmla="*/ 4822655 w 7857331"/>
                <a:gd name="connsiteY1676" fmla="*/ 1096048 h 3299024"/>
                <a:gd name="connsiteX1677" fmla="*/ 4785872 w 7857331"/>
                <a:gd name="connsiteY1677" fmla="*/ 1130298 h 3299024"/>
                <a:gd name="connsiteX1678" fmla="*/ 4738579 w 7857331"/>
                <a:gd name="connsiteY1678" fmla="*/ 1096048 h 3299024"/>
                <a:gd name="connsiteX1679" fmla="*/ 4775362 w 7857331"/>
                <a:gd name="connsiteY1679" fmla="*/ 1064652 h 3299024"/>
                <a:gd name="connsiteX1680" fmla="*/ 4669592 w 7857331"/>
                <a:gd name="connsiteY1680" fmla="*/ 1064652 h 3299024"/>
                <a:gd name="connsiteX1681" fmla="*/ 4717256 w 7857331"/>
                <a:gd name="connsiteY1681" fmla="*/ 1096048 h 3299024"/>
                <a:gd name="connsiteX1682" fmla="*/ 4680184 w 7857331"/>
                <a:gd name="connsiteY1682" fmla="*/ 1130298 h 3299024"/>
                <a:gd name="connsiteX1683" fmla="*/ 4632519 w 7857331"/>
                <a:gd name="connsiteY1683" fmla="*/ 1096048 h 3299024"/>
                <a:gd name="connsiteX1684" fmla="*/ 4669592 w 7857331"/>
                <a:gd name="connsiteY1684" fmla="*/ 1064652 h 3299024"/>
                <a:gd name="connsiteX1685" fmla="*/ 4567277 w 7857331"/>
                <a:gd name="connsiteY1685" fmla="*/ 1064652 h 3299024"/>
                <a:gd name="connsiteX1686" fmla="*/ 4614941 w 7857331"/>
                <a:gd name="connsiteY1686" fmla="*/ 1096048 h 3299024"/>
                <a:gd name="connsiteX1687" fmla="*/ 4575221 w 7857331"/>
                <a:gd name="connsiteY1687" fmla="*/ 1130298 h 3299024"/>
                <a:gd name="connsiteX1688" fmla="*/ 4527556 w 7857331"/>
                <a:gd name="connsiteY1688" fmla="*/ 1096048 h 3299024"/>
                <a:gd name="connsiteX1689" fmla="*/ 4567277 w 7857331"/>
                <a:gd name="connsiteY1689" fmla="*/ 1064652 h 3299024"/>
                <a:gd name="connsiteX1690" fmla="*/ 4461589 w 7857331"/>
                <a:gd name="connsiteY1690" fmla="*/ 1064652 h 3299024"/>
                <a:gd name="connsiteX1691" fmla="*/ 4508882 w 7857331"/>
                <a:gd name="connsiteY1691" fmla="*/ 1096048 h 3299024"/>
                <a:gd name="connsiteX1692" fmla="*/ 4469471 w 7857331"/>
                <a:gd name="connsiteY1692" fmla="*/ 1130298 h 3299024"/>
                <a:gd name="connsiteX1693" fmla="*/ 4424806 w 7857331"/>
                <a:gd name="connsiteY1693" fmla="*/ 1096048 h 3299024"/>
                <a:gd name="connsiteX1694" fmla="*/ 4461589 w 7857331"/>
                <a:gd name="connsiteY1694" fmla="*/ 1064652 h 3299024"/>
                <a:gd name="connsiteX1695" fmla="*/ 4358136 w 7857331"/>
                <a:gd name="connsiteY1695" fmla="*/ 1064652 h 3299024"/>
                <a:gd name="connsiteX1696" fmla="*/ 4402802 w 7857331"/>
                <a:gd name="connsiteY1696" fmla="*/ 1096048 h 3299024"/>
                <a:gd name="connsiteX1697" fmla="*/ 4363391 w 7857331"/>
                <a:gd name="connsiteY1697" fmla="*/ 1130298 h 3299024"/>
                <a:gd name="connsiteX1698" fmla="*/ 4318726 w 7857331"/>
                <a:gd name="connsiteY1698" fmla="*/ 1096048 h 3299024"/>
                <a:gd name="connsiteX1699" fmla="*/ 4358136 w 7857331"/>
                <a:gd name="connsiteY1699" fmla="*/ 1064652 h 3299024"/>
                <a:gd name="connsiteX1700" fmla="*/ 4252958 w 7857331"/>
                <a:gd name="connsiteY1700" fmla="*/ 1064652 h 3299024"/>
                <a:gd name="connsiteX1701" fmla="*/ 4300465 w 7857331"/>
                <a:gd name="connsiteY1701" fmla="*/ 1096048 h 3299024"/>
                <a:gd name="connsiteX1702" fmla="*/ 4258236 w 7857331"/>
                <a:gd name="connsiteY1702" fmla="*/ 1130298 h 3299024"/>
                <a:gd name="connsiteX1703" fmla="*/ 4213368 w 7857331"/>
                <a:gd name="connsiteY1703" fmla="*/ 1096048 h 3299024"/>
                <a:gd name="connsiteX1704" fmla="*/ 4252958 w 7857331"/>
                <a:gd name="connsiteY1704" fmla="*/ 1064652 h 3299024"/>
                <a:gd name="connsiteX1705" fmla="*/ 4149517 w 7857331"/>
                <a:gd name="connsiteY1705" fmla="*/ 1064652 h 3299024"/>
                <a:gd name="connsiteX1706" fmla="*/ 4194385 w 7857331"/>
                <a:gd name="connsiteY1706" fmla="*/ 1096048 h 3299024"/>
                <a:gd name="connsiteX1707" fmla="*/ 4152156 w 7857331"/>
                <a:gd name="connsiteY1707" fmla="*/ 1130298 h 3299024"/>
                <a:gd name="connsiteX1708" fmla="*/ 4107288 w 7857331"/>
                <a:gd name="connsiteY1708" fmla="*/ 1096048 h 3299024"/>
                <a:gd name="connsiteX1709" fmla="*/ 4149517 w 7857331"/>
                <a:gd name="connsiteY1709" fmla="*/ 1064652 h 3299024"/>
                <a:gd name="connsiteX1710" fmla="*/ 4044554 w 7857331"/>
                <a:gd name="connsiteY1710" fmla="*/ 1064652 h 3299024"/>
                <a:gd name="connsiteX1711" fmla="*/ 4089422 w 7857331"/>
                <a:gd name="connsiteY1711" fmla="*/ 1096048 h 3299024"/>
                <a:gd name="connsiteX1712" fmla="*/ 4049833 w 7857331"/>
                <a:gd name="connsiteY1712" fmla="*/ 1130298 h 3299024"/>
                <a:gd name="connsiteX1713" fmla="*/ 4004965 w 7857331"/>
                <a:gd name="connsiteY1713" fmla="*/ 1096048 h 3299024"/>
                <a:gd name="connsiteX1714" fmla="*/ 4044554 w 7857331"/>
                <a:gd name="connsiteY1714" fmla="*/ 1064652 h 3299024"/>
                <a:gd name="connsiteX1715" fmla="*/ 3940706 w 7857331"/>
                <a:gd name="connsiteY1715" fmla="*/ 1064652 h 3299024"/>
                <a:gd name="connsiteX1716" fmla="*/ 3982935 w 7857331"/>
                <a:gd name="connsiteY1716" fmla="*/ 1096048 h 3299024"/>
                <a:gd name="connsiteX1717" fmla="*/ 3943345 w 7857331"/>
                <a:gd name="connsiteY1717" fmla="*/ 1130298 h 3299024"/>
                <a:gd name="connsiteX1718" fmla="*/ 3898477 w 7857331"/>
                <a:gd name="connsiteY1718" fmla="*/ 1096048 h 3299024"/>
                <a:gd name="connsiteX1719" fmla="*/ 3940706 w 7857331"/>
                <a:gd name="connsiteY1719" fmla="*/ 1064652 h 3299024"/>
                <a:gd name="connsiteX1720" fmla="*/ 3835744 w 7857331"/>
                <a:gd name="connsiteY1720" fmla="*/ 1064652 h 3299024"/>
                <a:gd name="connsiteX1721" fmla="*/ 3880612 w 7857331"/>
                <a:gd name="connsiteY1721" fmla="*/ 1096048 h 3299024"/>
                <a:gd name="connsiteX1722" fmla="*/ 3838383 w 7857331"/>
                <a:gd name="connsiteY1722" fmla="*/ 1130298 h 3299024"/>
                <a:gd name="connsiteX1723" fmla="*/ 3793515 w 7857331"/>
                <a:gd name="connsiteY1723" fmla="*/ 1096048 h 3299024"/>
                <a:gd name="connsiteX1724" fmla="*/ 3835744 w 7857331"/>
                <a:gd name="connsiteY1724" fmla="*/ 1064652 h 3299024"/>
                <a:gd name="connsiteX1725" fmla="*/ 3732303 w 7857331"/>
                <a:gd name="connsiteY1725" fmla="*/ 1064652 h 3299024"/>
                <a:gd name="connsiteX1726" fmla="*/ 3774532 w 7857331"/>
                <a:gd name="connsiteY1726" fmla="*/ 1096048 h 3299024"/>
                <a:gd name="connsiteX1727" fmla="*/ 3732303 w 7857331"/>
                <a:gd name="connsiteY1727" fmla="*/ 1130298 h 3299024"/>
                <a:gd name="connsiteX1728" fmla="*/ 3690075 w 7857331"/>
                <a:gd name="connsiteY1728" fmla="*/ 1096048 h 3299024"/>
                <a:gd name="connsiteX1729" fmla="*/ 3732303 w 7857331"/>
                <a:gd name="connsiteY1729" fmla="*/ 1064652 h 3299024"/>
                <a:gd name="connsiteX1730" fmla="*/ 3627137 w 7857331"/>
                <a:gd name="connsiteY1730" fmla="*/ 1064652 h 3299024"/>
                <a:gd name="connsiteX1731" fmla="*/ 3669569 w 7857331"/>
                <a:gd name="connsiteY1731" fmla="*/ 1097475 h 3299024"/>
                <a:gd name="connsiteX1732" fmla="*/ 3627137 w 7857331"/>
                <a:gd name="connsiteY1732" fmla="*/ 1130298 h 3299024"/>
                <a:gd name="connsiteX1733" fmla="*/ 3584705 w 7857331"/>
                <a:gd name="connsiteY1733" fmla="*/ 1097475 h 3299024"/>
                <a:gd name="connsiteX1734" fmla="*/ 3627137 w 7857331"/>
                <a:gd name="connsiteY1734" fmla="*/ 1064652 h 3299024"/>
                <a:gd name="connsiteX1735" fmla="*/ 3523493 w 7857331"/>
                <a:gd name="connsiteY1735" fmla="*/ 1064652 h 3299024"/>
                <a:gd name="connsiteX1736" fmla="*/ 3565722 w 7857331"/>
                <a:gd name="connsiteY1736" fmla="*/ 1096048 h 3299024"/>
                <a:gd name="connsiteX1737" fmla="*/ 3520854 w 7857331"/>
                <a:gd name="connsiteY1737" fmla="*/ 1130298 h 3299024"/>
                <a:gd name="connsiteX1738" fmla="*/ 3478625 w 7857331"/>
                <a:gd name="connsiteY1738" fmla="*/ 1096048 h 3299024"/>
                <a:gd name="connsiteX1739" fmla="*/ 3523493 w 7857331"/>
                <a:gd name="connsiteY1739" fmla="*/ 1064652 h 3299024"/>
                <a:gd name="connsiteX1740" fmla="*/ 3418529 w 7857331"/>
                <a:gd name="connsiteY1740" fmla="*/ 1064652 h 3299024"/>
                <a:gd name="connsiteX1741" fmla="*/ 3460758 w 7857331"/>
                <a:gd name="connsiteY1741" fmla="*/ 1096048 h 3299024"/>
                <a:gd name="connsiteX1742" fmla="*/ 3415890 w 7857331"/>
                <a:gd name="connsiteY1742" fmla="*/ 1130298 h 3299024"/>
                <a:gd name="connsiteX1743" fmla="*/ 3373661 w 7857331"/>
                <a:gd name="connsiteY1743" fmla="*/ 1096048 h 3299024"/>
                <a:gd name="connsiteX1744" fmla="*/ 3418529 w 7857331"/>
                <a:gd name="connsiteY1744" fmla="*/ 1064652 h 3299024"/>
                <a:gd name="connsiteX1745" fmla="*/ 3315465 w 7857331"/>
                <a:gd name="connsiteY1745" fmla="*/ 1064652 h 3299024"/>
                <a:gd name="connsiteX1746" fmla="*/ 3355368 w 7857331"/>
                <a:gd name="connsiteY1746" fmla="*/ 1096048 h 3299024"/>
                <a:gd name="connsiteX1747" fmla="*/ 3310145 w 7857331"/>
                <a:gd name="connsiteY1747" fmla="*/ 1130298 h 3299024"/>
                <a:gd name="connsiteX1748" fmla="*/ 3270241 w 7857331"/>
                <a:gd name="connsiteY1748" fmla="*/ 1096048 h 3299024"/>
                <a:gd name="connsiteX1749" fmla="*/ 3315465 w 7857331"/>
                <a:gd name="connsiteY1749" fmla="*/ 1064652 h 3299024"/>
                <a:gd name="connsiteX1750" fmla="*/ 3209911 w 7857331"/>
                <a:gd name="connsiteY1750" fmla="*/ 1064652 h 3299024"/>
                <a:gd name="connsiteX1751" fmla="*/ 3249322 w 7857331"/>
                <a:gd name="connsiteY1751" fmla="*/ 1096048 h 3299024"/>
                <a:gd name="connsiteX1752" fmla="*/ 3204656 w 7857331"/>
                <a:gd name="connsiteY1752" fmla="*/ 1130298 h 3299024"/>
                <a:gd name="connsiteX1753" fmla="*/ 3165246 w 7857331"/>
                <a:gd name="connsiteY1753" fmla="*/ 1096048 h 3299024"/>
                <a:gd name="connsiteX1754" fmla="*/ 3209911 w 7857331"/>
                <a:gd name="connsiteY1754" fmla="*/ 1064652 h 3299024"/>
                <a:gd name="connsiteX1755" fmla="*/ 3106459 w 7857331"/>
                <a:gd name="connsiteY1755" fmla="*/ 1064652 h 3299024"/>
                <a:gd name="connsiteX1756" fmla="*/ 3145869 w 7857331"/>
                <a:gd name="connsiteY1756" fmla="*/ 1096048 h 3299024"/>
                <a:gd name="connsiteX1757" fmla="*/ 3098576 w 7857331"/>
                <a:gd name="connsiteY1757" fmla="*/ 1130298 h 3299024"/>
                <a:gd name="connsiteX1758" fmla="*/ 3059166 w 7857331"/>
                <a:gd name="connsiteY1758" fmla="*/ 1096048 h 3299024"/>
                <a:gd name="connsiteX1759" fmla="*/ 3106459 w 7857331"/>
                <a:gd name="connsiteY1759" fmla="*/ 1064652 h 3299024"/>
                <a:gd name="connsiteX1760" fmla="*/ 1749324 w 7857331"/>
                <a:gd name="connsiteY1760" fmla="*/ 1064652 h 3299024"/>
                <a:gd name="connsiteX1761" fmla="*/ 1781193 w 7857331"/>
                <a:gd name="connsiteY1761" fmla="*/ 1096048 h 3299024"/>
                <a:gd name="connsiteX1762" fmla="*/ 1728078 w 7857331"/>
                <a:gd name="connsiteY1762" fmla="*/ 1130298 h 3299024"/>
                <a:gd name="connsiteX1763" fmla="*/ 1696209 w 7857331"/>
                <a:gd name="connsiteY1763" fmla="*/ 1096048 h 3299024"/>
                <a:gd name="connsiteX1764" fmla="*/ 1749324 w 7857331"/>
                <a:gd name="connsiteY1764" fmla="*/ 1064652 h 3299024"/>
                <a:gd name="connsiteX1765" fmla="*/ 1229302 w 7857331"/>
                <a:gd name="connsiteY1765" fmla="*/ 1064652 h 3299024"/>
                <a:gd name="connsiteX1766" fmla="*/ 1258593 w 7857331"/>
                <a:gd name="connsiteY1766" fmla="*/ 1096048 h 3299024"/>
                <a:gd name="connsiteX1767" fmla="*/ 1200011 w 7857331"/>
                <a:gd name="connsiteY1767" fmla="*/ 1130298 h 3299024"/>
                <a:gd name="connsiteX1768" fmla="*/ 1170721 w 7857331"/>
                <a:gd name="connsiteY1768" fmla="*/ 1096048 h 3299024"/>
                <a:gd name="connsiteX1769" fmla="*/ 1229302 w 7857331"/>
                <a:gd name="connsiteY1769" fmla="*/ 1064652 h 3299024"/>
                <a:gd name="connsiteX1770" fmla="*/ 1123620 w 7857331"/>
                <a:gd name="connsiteY1770" fmla="*/ 1064652 h 3299024"/>
                <a:gd name="connsiteX1771" fmla="*/ 1152596 w 7857331"/>
                <a:gd name="connsiteY1771" fmla="*/ 1096048 h 3299024"/>
                <a:gd name="connsiteX1772" fmla="*/ 1094645 w 7857331"/>
                <a:gd name="connsiteY1772" fmla="*/ 1130298 h 3299024"/>
                <a:gd name="connsiteX1773" fmla="*/ 1068305 w 7857331"/>
                <a:gd name="connsiteY1773" fmla="*/ 1096048 h 3299024"/>
                <a:gd name="connsiteX1774" fmla="*/ 1123620 w 7857331"/>
                <a:gd name="connsiteY1774" fmla="*/ 1064652 h 3299024"/>
                <a:gd name="connsiteX1775" fmla="*/ 6098418 w 7857331"/>
                <a:gd name="connsiteY1775" fmla="*/ 989459 h 3299024"/>
                <a:gd name="connsiteX1776" fmla="*/ 6153956 w 7857331"/>
                <a:gd name="connsiteY1776" fmla="*/ 1020492 h 3299024"/>
                <a:gd name="connsiteX1777" fmla="*/ 6124865 w 7857331"/>
                <a:gd name="connsiteY1777" fmla="*/ 1051524 h 3299024"/>
                <a:gd name="connsiteX1778" fmla="*/ 6069327 w 7857331"/>
                <a:gd name="connsiteY1778" fmla="*/ 1020492 h 3299024"/>
                <a:gd name="connsiteX1779" fmla="*/ 6098418 w 7857331"/>
                <a:gd name="connsiteY1779" fmla="*/ 989459 h 3299024"/>
                <a:gd name="connsiteX1780" fmla="*/ 5995844 w 7857331"/>
                <a:gd name="connsiteY1780" fmla="*/ 989459 h 3299024"/>
                <a:gd name="connsiteX1781" fmla="*/ 6051614 w 7857331"/>
                <a:gd name="connsiteY1781" fmla="*/ 1020492 h 3299024"/>
                <a:gd name="connsiteX1782" fmla="*/ 6022401 w 7857331"/>
                <a:gd name="connsiteY1782" fmla="*/ 1051524 h 3299024"/>
                <a:gd name="connsiteX1783" fmla="*/ 5966630 w 7857331"/>
                <a:gd name="connsiteY1783" fmla="*/ 1020492 h 3299024"/>
                <a:gd name="connsiteX1784" fmla="*/ 5995844 w 7857331"/>
                <a:gd name="connsiteY1784" fmla="*/ 989459 h 3299024"/>
                <a:gd name="connsiteX1785" fmla="*/ 5892691 w 7857331"/>
                <a:gd name="connsiteY1785" fmla="*/ 989459 h 3299024"/>
                <a:gd name="connsiteX1786" fmla="*/ 5947829 w 7857331"/>
                <a:gd name="connsiteY1786" fmla="*/ 1020492 h 3299024"/>
                <a:gd name="connsiteX1787" fmla="*/ 5916322 w 7857331"/>
                <a:gd name="connsiteY1787" fmla="*/ 1051524 h 3299024"/>
                <a:gd name="connsiteX1788" fmla="*/ 5863810 w 7857331"/>
                <a:gd name="connsiteY1788" fmla="*/ 1020492 h 3299024"/>
                <a:gd name="connsiteX1789" fmla="*/ 5892691 w 7857331"/>
                <a:gd name="connsiteY1789" fmla="*/ 989459 h 3299024"/>
                <a:gd name="connsiteX1790" fmla="*/ 5789961 w 7857331"/>
                <a:gd name="connsiteY1790" fmla="*/ 989459 h 3299024"/>
                <a:gd name="connsiteX1791" fmla="*/ 5842473 w 7857331"/>
                <a:gd name="connsiteY1791" fmla="*/ 1020492 h 3299024"/>
                <a:gd name="connsiteX1792" fmla="*/ 5813592 w 7857331"/>
                <a:gd name="connsiteY1792" fmla="*/ 1051524 h 3299024"/>
                <a:gd name="connsiteX1793" fmla="*/ 5758454 w 7857331"/>
                <a:gd name="connsiteY1793" fmla="*/ 1020492 h 3299024"/>
                <a:gd name="connsiteX1794" fmla="*/ 5789961 w 7857331"/>
                <a:gd name="connsiteY1794" fmla="*/ 989459 h 3299024"/>
                <a:gd name="connsiteX1795" fmla="*/ 5686537 w 7857331"/>
                <a:gd name="connsiteY1795" fmla="*/ 989459 h 3299024"/>
                <a:gd name="connsiteX1796" fmla="*/ 5739652 w 7857331"/>
                <a:gd name="connsiteY1796" fmla="*/ 1020492 h 3299024"/>
                <a:gd name="connsiteX1797" fmla="*/ 5707783 w 7857331"/>
                <a:gd name="connsiteY1797" fmla="*/ 1051524 h 3299024"/>
                <a:gd name="connsiteX1798" fmla="*/ 5654668 w 7857331"/>
                <a:gd name="connsiteY1798" fmla="*/ 1020492 h 3299024"/>
                <a:gd name="connsiteX1799" fmla="*/ 5686537 w 7857331"/>
                <a:gd name="connsiteY1799" fmla="*/ 989459 h 3299024"/>
                <a:gd name="connsiteX1800" fmla="*/ 5583537 w 7857331"/>
                <a:gd name="connsiteY1800" fmla="*/ 989459 h 3299024"/>
                <a:gd name="connsiteX1801" fmla="*/ 5636267 w 7857331"/>
                <a:gd name="connsiteY1801" fmla="*/ 1020492 h 3299024"/>
                <a:gd name="connsiteX1802" fmla="*/ 5604629 w 7857331"/>
                <a:gd name="connsiteY1802" fmla="*/ 1051524 h 3299024"/>
                <a:gd name="connsiteX1803" fmla="*/ 5551899 w 7857331"/>
                <a:gd name="connsiteY1803" fmla="*/ 1020492 h 3299024"/>
                <a:gd name="connsiteX1804" fmla="*/ 5583537 w 7857331"/>
                <a:gd name="connsiteY1804" fmla="*/ 989459 h 3299024"/>
                <a:gd name="connsiteX1805" fmla="*/ 5480806 w 7857331"/>
                <a:gd name="connsiteY1805" fmla="*/ 989459 h 3299024"/>
                <a:gd name="connsiteX1806" fmla="*/ 5533536 w 7857331"/>
                <a:gd name="connsiteY1806" fmla="*/ 1020492 h 3299024"/>
                <a:gd name="connsiteX1807" fmla="*/ 5501898 w 7857331"/>
                <a:gd name="connsiteY1807" fmla="*/ 1051524 h 3299024"/>
                <a:gd name="connsiteX1808" fmla="*/ 5449168 w 7857331"/>
                <a:gd name="connsiteY1808" fmla="*/ 1020492 h 3299024"/>
                <a:gd name="connsiteX1809" fmla="*/ 5480806 w 7857331"/>
                <a:gd name="connsiteY1809" fmla="*/ 989459 h 3299024"/>
                <a:gd name="connsiteX1810" fmla="*/ 5378076 w 7857331"/>
                <a:gd name="connsiteY1810" fmla="*/ 989459 h 3299024"/>
                <a:gd name="connsiteX1811" fmla="*/ 5430806 w 7857331"/>
                <a:gd name="connsiteY1811" fmla="*/ 1020492 h 3299024"/>
                <a:gd name="connsiteX1812" fmla="*/ 5396532 w 7857331"/>
                <a:gd name="connsiteY1812" fmla="*/ 1051524 h 3299024"/>
                <a:gd name="connsiteX1813" fmla="*/ 5346438 w 7857331"/>
                <a:gd name="connsiteY1813" fmla="*/ 1020492 h 3299024"/>
                <a:gd name="connsiteX1814" fmla="*/ 5378076 w 7857331"/>
                <a:gd name="connsiteY1814" fmla="*/ 989459 h 3299024"/>
                <a:gd name="connsiteX1815" fmla="*/ 5274392 w 7857331"/>
                <a:gd name="connsiteY1815" fmla="*/ 989459 h 3299024"/>
                <a:gd name="connsiteX1816" fmla="*/ 5327352 w 7857331"/>
                <a:gd name="connsiteY1816" fmla="*/ 1020492 h 3299024"/>
                <a:gd name="connsiteX1817" fmla="*/ 5292928 w 7857331"/>
                <a:gd name="connsiteY1817" fmla="*/ 1051524 h 3299024"/>
                <a:gd name="connsiteX1818" fmla="*/ 5242615 w 7857331"/>
                <a:gd name="connsiteY1818" fmla="*/ 1020492 h 3299024"/>
                <a:gd name="connsiteX1819" fmla="*/ 5274392 w 7857331"/>
                <a:gd name="connsiteY1819" fmla="*/ 989459 h 3299024"/>
                <a:gd name="connsiteX1820" fmla="*/ 5171662 w 7857331"/>
                <a:gd name="connsiteY1820" fmla="*/ 989459 h 3299024"/>
                <a:gd name="connsiteX1821" fmla="*/ 5221974 w 7857331"/>
                <a:gd name="connsiteY1821" fmla="*/ 1020492 h 3299024"/>
                <a:gd name="connsiteX1822" fmla="*/ 5187550 w 7857331"/>
                <a:gd name="connsiteY1822" fmla="*/ 1051524 h 3299024"/>
                <a:gd name="connsiteX1823" fmla="*/ 5137237 w 7857331"/>
                <a:gd name="connsiteY1823" fmla="*/ 1020492 h 3299024"/>
                <a:gd name="connsiteX1824" fmla="*/ 5171662 w 7857331"/>
                <a:gd name="connsiteY1824" fmla="*/ 989459 h 3299024"/>
                <a:gd name="connsiteX1825" fmla="*/ 5068932 w 7857331"/>
                <a:gd name="connsiteY1825" fmla="*/ 989459 h 3299024"/>
                <a:gd name="connsiteX1826" fmla="*/ 5119244 w 7857331"/>
                <a:gd name="connsiteY1826" fmla="*/ 1020492 h 3299024"/>
                <a:gd name="connsiteX1827" fmla="*/ 5084820 w 7857331"/>
                <a:gd name="connsiteY1827" fmla="*/ 1051524 h 3299024"/>
                <a:gd name="connsiteX1828" fmla="*/ 5034507 w 7857331"/>
                <a:gd name="connsiteY1828" fmla="*/ 1020492 h 3299024"/>
                <a:gd name="connsiteX1829" fmla="*/ 5068932 w 7857331"/>
                <a:gd name="connsiteY1829" fmla="*/ 989459 h 3299024"/>
                <a:gd name="connsiteX1830" fmla="*/ 4965913 w 7857331"/>
                <a:gd name="connsiteY1830" fmla="*/ 989459 h 3299024"/>
                <a:gd name="connsiteX1831" fmla="*/ 5015833 w 7857331"/>
                <a:gd name="connsiteY1831" fmla="*/ 1020492 h 3299024"/>
                <a:gd name="connsiteX1832" fmla="*/ 4981677 w 7857331"/>
                <a:gd name="connsiteY1832" fmla="*/ 1051524 h 3299024"/>
                <a:gd name="connsiteX1833" fmla="*/ 4931757 w 7857331"/>
                <a:gd name="connsiteY1833" fmla="*/ 1020492 h 3299024"/>
                <a:gd name="connsiteX1834" fmla="*/ 4965913 w 7857331"/>
                <a:gd name="connsiteY1834" fmla="*/ 989459 h 3299024"/>
                <a:gd name="connsiteX1835" fmla="*/ 4862525 w 7857331"/>
                <a:gd name="connsiteY1835" fmla="*/ 989459 h 3299024"/>
                <a:gd name="connsiteX1836" fmla="*/ 4913069 w 7857331"/>
                <a:gd name="connsiteY1836" fmla="*/ 1020492 h 3299024"/>
                <a:gd name="connsiteX1837" fmla="*/ 4875826 w 7857331"/>
                <a:gd name="connsiteY1837" fmla="*/ 1051524 h 3299024"/>
                <a:gd name="connsiteX1838" fmla="*/ 4827942 w 7857331"/>
                <a:gd name="connsiteY1838" fmla="*/ 1020492 h 3299024"/>
                <a:gd name="connsiteX1839" fmla="*/ 4862525 w 7857331"/>
                <a:gd name="connsiteY1839" fmla="*/ 989459 h 3299024"/>
                <a:gd name="connsiteX1840" fmla="*/ 4760040 w 7857331"/>
                <a:gd name="connsiteY1840" fmla="*/ 989459 h 3299024"/>
                <a:gd name="connsiteX1841" fmla="*/ 4810352 w 7857331"/>
                <a:gd name="connsiteY1841" fmla="*/ 1020492 h 3299024"/>
                <a:gd name="connsiteX1842" fmla="*/ 4773280 w 7857331"/>
                <a:gd name="connsiteY1842" fmla="*/ 1051524 h 3299024"/>
                <a:gd name="connsiteX1843" fmla="*/ 4725615 w 7857331"/>
                <a:gd name="connsiteY1843" fmla="*/ 1020492 h 3299024"/>
                <a:gd name="connsiteX1844" fmla="*/ 4760040 w 7857331"/>
                <a:gd name="connsiteY1844" fmla="*/ 989459 h 3299024"/>
                <a:gd name="connsiteX1845" fmla="*/ 4556306 w 7857331"/>
                <a:gd name="connsiteY1845" fmla="*/ 989459 h 3299024"/>
                <a:gd name="connsiteX1846" fmla="*/ 4601529 w 7857331"/>
                <a:gd name="connsiteY1846" fmla="*/ 1020492 h 3299024"/>
                <a:gd name="connsiteX1847" fmla="*/ 4564286 w 7857331"/>
                <a:gd name="connsiteY1847" fmla="*/ 1051524 h 3299024"/>
                <a:gd name="connsiteX1848" fmla="*/ 4516402 w 7857331"/>
                <a:gd name="connsiteY1848" fmla="*/ 1020492 h 3299024"/>
                <a:gd name="connsiteX1849" fmla="*/ 4556306 w 7857331"/>
                <a:gd name="connsiteY1849" fmla="*/ 989459 h 3299024"/>
                <a:gd name="connsiteX1850" fmla="*/ 4453575 w 7857331"/>
                <a:gd name="connsiteY1850" fmla="*/ 989459 h 3299024"/>
                <a:gd name="connsiteX1851" fmla="*/ 4498798 w 7857331"/>
                <a:gd name="connsiteY1851" fmla="*/ 1020492 h 3299024"/>
                <a:gd name="connsiteX1852" fmla="*/ 4461555 w 7857331"/>
                <a:gd name="connsiteY1852" fmla="*/ 1051524 h 3299024"/>
                <a:gd name="connsiteX1853" fmla="*/ 4413671 w 7857331"/>
                <a:gd name="connsiteY1853" fmla="*/ 1020492 h 3299024"/>
                <a:gd name="connsiteX1854" fmla="*/ 4453575 w 7857331"/>
                <a:gd name="connsiteY1854" fmla="*/ 989459 h 3299024"/>
                <a:gd name="connsiteX1855" fmla="*/ 4350319 w 7857331"/>
                <a:gd name="connsiteY1855" fmla="*/ 989459 h 3299024"/>
                <a:gd name="connsiteX1856" fmla="*/ 4394985 w 7857331"/>
                <a:gd name="connsiteY1856" fmla="*/ 1020492 h 3299024"/>
                <a:gd name="connsiteX1857" fmla="*/ 4355574 w 7857331"/>
                <a:gd name="connsiteY1857" fmla="*/ 1051524 h 3299024"/>
                <a:gd name="connsiteX1858" fmla="*/ 4310909 w 7857331"/>
                <a:gd name="connsiteY1858" fmla="*/ 1020492 h 3299024"/>
                <a:gd name="connsiteX1859" fmla="*/ 4350319 w 7857331"/>
                <a:gd name="connsiteY1859" fmla="*/ 989459 h 3299024"/>
                <a:gd name="connsiteX1860" fmla="*/ 4247781 w 7857331"/>
                <a:gd name="connsiteY1860" fmla="*/ 989459 h 3299024"/>
                <a:gd name="connsiteX1861" fmla="*/ 4292649 w 7857331"/>
                <a:gd name="connsiteY1861" fmla="*/ 1020492 h 3299024"/>
                <a:gd name="connsiteX1862" fmla="*/ 4253060 w 7857331"/>
                <a:gd name="connsiteY1862" fmla="*/ 1051524 h 3299024"/>
                <a:gd name="connsiteX1863" fmla="*/ 4208192 w 7857331"/>
                <a:gd name="connsiteY1863" fmla="*/ 1020492 h 3299024"/>
                <a:gd name="connsiteX1864" fmla="*/ 4247781 w 7857331"/>
                <a:gd name="connsiteY1864" fmla="*/ 989459 h 3299024"/>
                <a:gd name="connsiteX1865" fmla="*/ 4145051 w 7857331"/>
                <a:gd name="connsiteY1865" fmla="*/ 989459 h 3299024"/>
                <a:gd name="connsiteX1866" fmla="*/ 4187280 w 7857331"/>
                <a:gd name="connsiteY1866" fmla="*/ 1020492 h 3299024"/>
                <a:gd name="connsiteX1867" fmla="*/ 4147690 w 7857331"/>
                <a:gd name="connsiteY1867" fmla="*/ 1051524 h 3299024"/>
                <a:gd name="connsiteX1868" fmla="*/ 4102822 w 7857331"/>
                <a:gd name="connsiteY1868" fmla="*/ 1020492 h 3299024"/>
                <a:gd name="connsiteX1869" fmla="*/ 4145051 w 7857331"/>
                <a:gd name="connsiteY1869" fmla="*/ 989459 h 3299024"/>
                <a:gd name="connsiteX1870" fmla="*/ 4041204 w 7857331"/>
                <a:gd name="connsiteY1870" fmla="*/ 989459 h 3299024"/>
                <a:gd name="connsiteX1871" fmla="*/ 4083433 w 7857331"/>
                <a:gd name="connsiteY1871" fmla="*/ 1020492 h 3299024"/>
                <a:gd name="connsiteX1872" fmla="*/ 4043843 w 7857331"/>
                <a:gd name="connsiteY1872" fmla="*/ 1051524 h 3299024"/>
                <a:gd name="connsiteX1873" fmla="*/ 3998975 w 7857331"/>
                <a:gd name="connsiteY1873" fmla="*/ 1020492 h 3299024"/>
                <a:gd name="connsiteX1874" fmla="*/ 4041204 w 7857331"/>
                <a:gd name="connsiteY1874" fmla="*/ 989459 h 3299024"/>
                <a:gd name="connsiteX1875" fmla="*/ 3938677 w 7857331"/>
                <a:gd name="connsiteY1875" fmla="*/ 989459 h 3299024"/>
                <a:gd name="connsiteX1876" fmla="*/ 3981109 w 7857331"/>
                <a:gd name="connsiteY1876" fmla="*/ 1020492 h 3299024"/>
                <a:gd name="connsiteX1877" fmla="*/ 3941329 w 7857331"/>
                <a:gd name="connsiteY1877" fmla="*/ 1051524 h 3299024"/>
                <a:gd name="connsiteX1878" fmla="*/ 3896245 w 7857331"/>
                <a:gd name="connsiteY1878" fmla="*/ 1020492 h 3299024"/>
                <a:gd name="connsiteX1879" fmla="*/ 3938677 w 7857331"/>
                <a:gd name="connsiteY1879" fmla="*/ 989459 h 3299024"/>
                <a:gd name="connsiteX1880" fmla="*/ 3835389 w 7857331"/>
                <a:gd name="connsiteY1880" fmla="*/ 989459 h 3299024"/>
                <a:gd name="connsiteX1881" fmla="*/ 3877263 w 7857331"/>
                <a:gd name="connsiteY1881" fmla="*/ 1020492 h 3299024"/>
                <a:gd name="connsiteX1882" fmla="*/ 3835389 w 7857331"/>
                <a:gd name="connsiteY1882" fmla="*/ 1051525 h 3299024"/>
                <a:gd name="connsiteX1883" fmla="*/ 3793515 w 7857331"/>
                <a:gd name="connsiteY1883" fmla="*/ 1020492 h 3299024"/>
                <a:gd name="connsiteX1884" fmla="*/ 3835389 w 7857331"/>
                <a:gd name="connsiteY1884" fmla="*/ 989459 h 3299024"/>
                <a:gd name="connsiteX1885" fmla="*/ 3732658 w 7857331"/>
                <a:gd name="connsiteY1885" fmla="*/ 989459 h 3299024"/>
                <a:gd name="connsiteX1886" fmla="*/ 3774532 w 7857331"/>
                <a:gd name="connsiteY1886" fmla="*/ 1020492 h 3299024"/>
                <a:gd name="connsiteX1887" fmla="*/ 3732658 w 7857331"/>
                <a:gd name="connsiteY1887" fmla="*/ 1051525 h 3299024"/>
                <a:gd name="connsiteX1888" fmla="*/ 3690784 w 7857331"/>
                <a:gd name="connsiteY1888" fmla="*/ 1020492 h 3299024"/>
                <a:gd name="connsiteX1889" fmla="*/ 3732658 w 7857331"/>
                <a:gd name="connsiteY1889" fmla="*/ 989459 h 3299024"/>
                <a:gd name="connsiteX1890" fmla="*/ 3629573 w 7857331"/>
                <a:gd name="connsiteY1890" fmla="*/ 989459 h 3299024"/>
                <a:gd name="connsiteX1891" fmla="*/ 3671802 w 7857331"/>
                <a:gd name="connsiteY1891" fmla="*/ 1020492 h 3299024"/>
                <a:gd name="connsiteX1892" fmla="*/ 3626934 w 7857331"/>
                <a:gd name="connsiteY1892" fmla="*/ 1051524 h 3299024"/>
                <a:gd name="connsiteX1893" fmla="*/ 3587345 w 7857331"/>
                <a:gd name="connsiteY1893" fmla="*/ 1020492 h 3299024"/>
                <a:gd name="connsiteX1894" fmla="*/ 3629573 w 7857331"/>
                <a:gd name="connsiteY1894" fmla="*/ 989459 h 3299024"/>
                <a:gd name="connsiteX1895" fmla="*/ 3526843 w 7857331"/>
                <a:gd name="connsiteY1895" fmla="*/ 989459 h 3299024"/>
                <a:gd name="connsiteX1896" fmla="*/ 3566433 w 7857331"/>
                <a:gd name="connsiteY1896" fmla="*/ 1020492 h 3299024"/>
                <a:gd name="connsiteX1897" fmla="*/ 3524204 w 7857331"/>
                <a:gd name="connsiteY1897" fmla="*/ 1051524 h 3299024"/>
                <a:gd name="connsiteX1898" fmla="*/ 3481975 w 7857331"/>
                <a:gd name="connsiteY1898" fmla="*/ 1020492 h 3299024"/>
                <a:gd name="connsiteX1899" fmla="*/ 3526843 w 7857331"/>
                <a:gd name="connsiteY1899" fmla="*/ 989459 h 3299024"/>
                <a:gd name="connsiteX1900" fmla="*/ 3424113 w 7857331"/>
                <a:gd name="connsiteY1900" fmla="*/ 989459 h 3299024"/>
                <a:gd name="connsiteX1901" fmla="*/ 3463703 w 7857331"/>
                <a:gd name="connsiteY1901" fmla="*/ 1020492 h 3299024"/>
                <a:gd name="connsiteX1902" fmla="*/ 3421474 w 7857331"/>
                <a:gd name="connsiteY1902" fmla="*/ 1051524 h 3299024"/>
                <a:gd name="connsiteX1903" fmla="*/ 3379245 w 7857331"/>
                <a:gd name="connsiteY1903" fmla="*/ 1020492 h 3299024"/>
                <a:gd name="connsiteX1904" fmla="*/ 3424113 w 7857331"/>
                <a:gd name="connsiteY1904" fmla="*/ 989459 h 3299024"/>
                <a:gd name="connsiteX1905" fmla="*/ 3320672 w 7857331"/>
                <a:gd name="connsiteY1905" fmla="*/ 989459 h 3299024"/>
                <a:gd name="connsiteX1906" fmla="*/ 3360261 w 7857331"/>
                <a:gd name="connsiteY1906" fmla="*/ 1020492 h 3299024"/>
                <a:gd name="connsiteX1907" fmla="*/ 3315393 w 7857331"/>
                <a:gd name="connsiteY1907" fmla="*/ 1051524 h 3299024"/>
                <a:gd name="connsiteX1908" fmla="*/ 3275804 w 7857331"/>
                <a:gd name="connsiteY1908" fmla="*/ 1020492 h 3299024"/>
                <a:gd name="connsiteX1909" fmla="*/ 3320672 w 7857331"/>
                <a:gd name="connsiteY1909" fmla="*/ 989459 h 3299024"/>
                <a:gd name="connsiteX1910" fmla="*/ 3217942 w 7857331"/>
                <a:gd name="connsiteY1910" fmla="*/ 989459 h 3299024"/>
                <a:gd name="connsiteX1911" fmla="*/ 3257531 w 7857331"/>
                <a:gd name="connsiteY1911" fmla="*/ 1020492 h 3299024"/>
                <a:gd name="connsiteX1912" fmla="*/ 3212663 w 7857331"/>
                <a:gd name="connsiteY1912" fmla="*/ 1051524 h 3299024"/>
                <a:gd name="connsiteX1913" fmla="*/ 3173074 w 7857331"/>
                <a:gd name="connsiteY1913" fmla="*/ 1020492 h 3299024"/>
                <a:gd name="connsiteX1914" fmla="*/ 3217942 w 7857331"/>
                <a:gd name="connsiteY1914" fmla="*/ 989459 h 3299024"/>
                <a:gd name="connsiteX1915" fmla="*/ 1672969 w 7857331"/>
                <a:gd name="connsiteY1915" fmla="*/ 989459 h 3299024"/>
                <a:gd name="connsiteX1916" fmla="*/ 1704607 w 7857331"/>
                <a:gd name="connsiteY1916" fmla="*/ 1020492 h 3299024"/>
                <a:gd name="connsiteX1917" fmla="*/ 1651877 w 7857331"/>
                <a:gd name="connsiteY1917" fmla="*/ 1051524 h 3299024"/>
                <a:gd name="connsiteX1918" fmla="*/ 1620239 w 7857331"/>
                <a:gd name="connsiteY1918" fmla="*/ 1020492 h 3299024"/>
                <a:gd name="connsiteX1919" fmla="*/ 1672969 w 7857331"/>
                <a:gd name="connsiteY1919" fmla="*/ 989459 h 3299024"/>
                <a:gd name="connsiteX1920" fmla="*/ 1260819 w 7857331"/>
                <a:gd name="connsiteY1920" fmla="*/ 989459 h 3299024"/>
                <a:gd name="connsiteX1921" fmla="*/ 1289911 w 7857331"/>
                <a:gd name="connsiteY1921" fmla="*/ 1020492 h 3299024"/>
                <a:gd name="connsiteX1922" fmla="*/ 1234375 w 7857331"/>
                <a:gd name="connsiteY1922" fmla="*/ 1051524 h 3299024"/>
                <a:gd name="connsiteX1923" fmla="*/ 1205283 w 7857331"/>
                <a:gd name="connsiteY1923" fmla="*/ 1020492 h 3299024"/>
                <a:gd name="connsiteX1924" fmla="*/ 1260819 w 7857331"/>
                <a:gd name="connsiteY1924" fmla="*/ 989459 h 3299024"/>
                <a:gd name="connsiteX1925" fmla="*/ 1160732 w 7857331"/>
                <a:gd name="connsiteY1925" fmla="*/ 989459 h 3299024"/>
                <a:gd name="connsiteX1926" fmla="*/ 1187178 w 7857331"/>
                <a:gd name="connsiteY1926" fmla="*/ 1020492 h 3299024"/>
                <a:gd name="connsiteX1927" fmla="*/ 1131641 w 7857331"/>
                <a:gd name="connsiteY1927" fmla="*/ 1051524 h 3299024"/>
                <a:gd name="connsiteX1928" fmla="*/ 1102549 w 7857331"/>
                <a:gd name="connsiteY1928" fmla="*/ 1020492 h 3299024"/>
                <a:gd name="connsiteX1929" fmla="*/ 1160732 w 7857331"/>
                <a:gd name="connsiteY1929" fmla="*/ 989459 h 3299024"/>
                <a:gd name="connsiteX1930" fmla="*/ 1057268 w 7857331"/>
                <a:gd name="connsiteY1930" fmla="*/ 989459 h 3299024"/>
                <a:gd name="connsiteX1931" fmla="*/ 1083420 w 7857331"/>
                <a:gd name="connsiteY1931" fmla="*/ 1020492 h 3299024"/>
                <a:gd name="connsiteX1932" fmla="*/ 1025884 w 7857331"/>
                <a:gd name="connsiteY1932" fmla="*/ 1051524 h 3299024"/>
                <a:gd name="connsiteX1933" fmla="*/ 999731 w 7857331"/>
                <a:gd name="connsiteY1933" fmla="*/ 1020492 h 3299024"/>
                <a:gd name="connsiteX1934" fmla="*/ 1057268 w 7857331"/>
                <a:gd name="connsiteY1934" fmla="*/ 989459 h 3299024"/>
                <a:gd name="connsiteX1935" fmla="*/ 6066886 w 7857331"/>
                <a:gd name="connsiteY1935" fmla="*/ 915457 h 3299024"/>
                <a:gd name="connsiteX1936" fmla="*/ 6122657 w 7857331"/>
                <a:gd name="connsiteY1936" fmla="*/ 946490 h 3299024"/>
                <a:gd name="connsiteX1937" fmla="*/ 6093443 w 7857331"/>
                <a:gd name="connsiteY1937" fmla="*/ 977522 h 3299024"/>
                <a:gd name="connsiteX1938" fmla="*/ 6037673 w 7857331"/>
                <a:gd name="connsiteY1938" fmla="*/ 946490 h 3299024"/>
                <a:gd name="connsiteX1939" fmla="*/ 6066886 w 7857331"/>
                <a:gd name="connsiteY1939" fmla="*/ 915457 h 3299024"/>
                <a:gd name="connsiteX1940" fmla="*/ 5966812 w 7857331"/>
                <a:gd name="connsiteY1940" fmla="*/ 915457 h 3299024"/>
                <a:gd name="connsiteX1941" fmla="*/ 6019927 w 7857331"/>
                <a:gd name="connsiteY1941" fmla="*/ 946490 h 3299024"/>
                <a:gd name="connsiteX1942" fmla="*/ 5990713 w 7857331"/>
                <a:gd name="connsiteY1942" fmla="*/ 977522 h 3299024"/>
                <a:gd name="connsiteX1943" fmla="*/ 5937598 w 7857331"/>
                <a:gd name="connsiteY1943" fmla="*/ 946490 h 3299024"/>
                <a:gd name="connsiteX1944" fmla="*/ 5966812 w 7857331"/>
                <a:gd name="connsiteY1944" fmla="*/ 915457 h 3299024"/>
                <a:gd name="connsiteX1945" fmla="*/ 5863408 w 7857331"/>
                <a:gd name="connsiteY1945" fmla="*/ 915457 h 3299024"/>
                <a:gd name="connsiteX1946" fmla="*/ 5918775 w 7857331"/>
                <a:gd name="connsiteY1946" fmla="*/ 946490 h 3299024"/>
                <a:gd name="connsiteX1947" fmla="*/ 5887137 w 7857331"/>
                <a:gd name="connsiteY1947" fmla="*/ 977522 h 3299024"/>
                <a:gd name="connsiteX1948" fmla="*/ 5834407 w 7857331"/>
                <a:gd name="connsiteY1948" fmla="*/ 946490 h 3299024"/>
                <a:gd name="connsiteX1949" fmla="*/ 5863408 w 7857331"/>
                <a:gd name="connsiteY1949" fmla="*/ 915457 h 3299024"/>
                <a:gd name="connsiteX1950" fmla="*/ 5763314 w 7857331"/>
                <a:gd name="connsiteY1950" fmla="*/ 915457 h 3299024"/>
                <a:gd name="connsiteX1951" fmla="*/ 5816044 w 7857331"/>
                <a:gd name="connsiteY1951" fmla="*/ 946490 h 3299024"/>
                <a:gd name="connsiteX1952" fmla="*/ 5784406 w 7857331"/>
                <a:gd name="connsiteY1952" fmla="*/ 977522 h 3299024"/>
                <a:gd name="connsiteX1953" fmla="*/ 5731676 w 7857331"/>
                <a:gd name="connsiteY1953" fmla="*/ 946490 h 3299024"/>
                <a:gd name="connsiteX1954" fmla="*/ 5763314 w 7857331"/>
                <a:gd name="connsiteY1954" fmla="*/ 915457 h 3299024"/>
                <a:gd name="connsiteX1955" fmla="*/ 5662978 w 7857331"/>
                <a:gd name="connsiteY1955" fmla="*/ 915457 h 3299024"/>
                <a:gd name="connsiteX1956" fmla="*/ 5713291 w 7857331"/>
                <a:gd name="connsiteY1956" fmla="*/ 946490 h 3299024"/>
                <a:gd name="connsiteX1957" fmla="*/ 5681515 w 7857331"/>
                <a:gd name="connsiteY1957" fmla="*/ 977522 h 3299024"/>
                <a:gd name="connsiteX1958" fmla="*/ 5631202 w 7857331"/>
                <a:gd name="connsiteY1958" fmla="*/ 946490 h 3299024"/>
                <a:gd name="connsiteX1959" fmla="*/ 5662978 w 7857331"/>
                <a:gd name="connsiteY1959" fmla="*/ 915457 h 3299024"/>
                <a:gd name="connsiteX1960" fmla="*/ 5560087 w 7857331"/>
                <a:gd name="connsiteY1960" fmla="*/ 915457 h 3299024"/>
                <a:gd name="connsiteX1961" fmla="*/ 5612817 w 7857331"/>
                <a:gd name="connsiteY1961" fmla="*/ 946490 h 3299024"/>
                <a:gd name="connsiteX1962" fmla="*/ 5581179 w 7857331"/>
                <a:gd name="connsiteY1962" fmla="*/ 977522 h 3299024"/>
                <a:gd name="connsiteX1963" fmla="*/ 5528449 w 7857331"/>
                <a:gd name="connsiteY1963" fmla="*/ 946490 h 3299024"/>
                <a:gd name="connsiteX1964" fmla="*/ 5560087 w 7857331"/>
                <a:gd name="connsiteY1964" fmla="*/ 915457 h 3299024"/>
                <a:gd name="connsiteX1965" fmla="*/ 5459994 w 7857331"/>
                <a:gd name="connsiteY1965" fmla="*/ 915457 h 3299024"/>
                <a:gd name="connsiteX1966" fmla="*/ 5510087 w 7857331"/>
                <a:gd name="connsiteY1966" fmla="*/ 946490 h 3299024"/>
                <a:gd name="connsiteX1967" fmla="*/ 5478449 w 7857331"/>
                <a:gd name="connsiteY1967" fmla="*/ 977522 h 3299024"/>
                <a:gd name="connsiteX1968" fmla="*/ 5425719 w 7857331"/>
                <a:gd name="connsiteY1968" fmla="*/ 946490 h 3299024"/>
                <a:gd name="connsiteX1969" fmla="*/ 5459994 w 7857331"/>
                <a:gd name="connsiteY1969" fmla="*/ 915457 h 3299024"/>
                <a:gd name="connsiteX1970" fmla="*/ 5357022 w 7857331"/>
                <a:gd name="connsiteY1970" fmla="*/ 915457 h 3299024"/>
                <a:gd name="connsiteX1971" fmla="*/ 5407334 w 7857331"/>
                <a:gd name="connsiteY1971" fmla="*/ 946490 h 3299024"/>
                <a:gd name="connsiteX1972" fmla="*/ 5375558 w 7857331"/>
                <a:gd name="connsiteY1972" fmla="*/ 977522 h 3299024"/>
                <a:gd name="connsiteX1973" fmla="*/ 5325245 w 7857331"/>
                <a:gd name="connsiteY1973" fmla="*/ 946490 h 3299024"/>
                <a:gd name="connsiteX1974" fmla="*/ 5357022 w 7857331"/>
                <a:gd name="connsiteY1974" fmla="*/ 915457 h 3299024"/>
                <a:gd name="connsiteX1975" fmla="*/ 5256461 w 7857331"/>
                <a:gd name="connsiteY1975" fmla="*/ 915457 h 3299024"/>
                <a:gd name="connsiteX1976" fmla="*/ 5306167 w 7857331"/>
                <a:gd name="connsiteY1976" fmla="*/ 946490 h 3299024"/>
                <a:gd name="connsiteX1977" fmla="*/ 5272158 w 7857331"/>
                <a:gd name="connsiteY1977" fmla="*/ 977522 h 3299024"/>
                <a:gd name="connsiteX1978" fmla="*/ 5222451 w 7857331"/>
                <a:gd name="connsiteY1978" fmla="*/ 946490 h 3299024"/>
                <a:gd name="connsiteX1979" fmla="*/ 5256461 w 7857331"/>
                <a:gd name="connsiteY1979" fmla="*/ 915457 h 3299024"/>
                <a:gd name="connsiteX1980" fmla="*/ 5153349 w 7857331"/>
                <a:gd name="connsiteY1980" fmla="*/ 915457 h 3299024"/>
                <a:gd name="connsiteX1981" fmla="*/ 5203055 w 7857331"/>
                <a:gd name="connsiteY1981" fmla="*/ 946490 h 3299024"/>
                <a:gd name="connsiteX1982" fmla="*/ 5169046 w 7857331"/>
                <a:gd name="connsiteY1982" fmla="*/ 977522 h 3299024"/>
                <a:gd name="connsiteX1983" fmla="*/ 5119339 w 7857331"/>
                <a:gd name="connsiteY1983" fmla="*/ 946490 h 3299024"/>
                <a:gd name="connsiteX1984" fmla="*/ 5153349 w 7857331"/>
                <a:gd name="connsiteY1984" fmla="*/ 915457 h 3299024"/>
                <a:gd name="connsiteX1985" fmla="*/ 5052597 w 7857331"/>
                <a:gd name="connsiteY1985" fmla="*/ 915457 h 3299024"/>
                <a:gd name="connsiteX1986" fmla="*/ 5100261 w 7857331"/>
                <a:gd name="connsiteY1986" fmla="*/ 946490 h 3299024"/>
                <a:gd name="connsiteX1987" fmla="*/ 5065837 w 7857331"/>
                <a:gd name="connsiteY1987" fmla="*/ 977522 h 3299024"/>
                <a:gd name="connsiteX1988" fmla="*/ 5018172 w 7857331"/>
                <a:gd name="connsiteY1988" fmla="*/ 946490 h 3299024"/>
                <a:gd name="connsiteX1989" fmla="*/ 5052597 w 7857331"/>
                <a:gd name="connsiteY1989" fmla="*/ 915457 h 3299024"/>
                <a:gd name="connsiteX1990" fmla="*/ 4950279 w 7857331"/>
                <a:gd name="connsiteY1990" fmla="*/ 915457 h 3299024"/>
                <a:gd name="connsiteX1991" fmla="*/ 5000199 w 7857331"/>
                <a:gd name="connsiteY1991" fmla="*/ 946490 h 3299024"/>
                <a:gd name="connsiteX1992" fmla="*/ 4963416 w 7857331"/>
                <a:gd name="connsiteY1992" fmla="*/ 977522 h 3299024"/>
                <a:gd name="connsiteX1993" fmla="*/ 4916123 w 7857331"/>
                <a:gd name="connsiteY1993" fmla="*/ 946490 h 3299024"/>
                <a:gd name="connsiteX1994" fmla="*/ 4950279 w 7857331"/>
                <a:gd name="connsiteY1994" fmla="*/ 915457 h 3299024"/>
                <a:gd name="connsiteX1995" fmla="*/ 4849552 w 7857331"/>
                <a:gd name="connsiteY1995" fmla="*/ 915457 h 3299024"/>
                <a:gd name="connsiteX1996" fmla="*/ 4897436 w 7857331"/>
                <a:gd name="connsiteY1996" fmla="*/ 946490 h 3299024"/>
                <a:gd name="connsiteX1997" fmla="*/ 4860193 w 7857331"/>
                <a:gd name="connsiteY1997" fmla="*/ 977522 h 3299024"/>
                <a:gd name="connsiteX1998" fmla="*/ 4812309 w 7857331"/>
                <a:gd name="connsiteY1998" fmla="*/ 946490 h 3299024"/>
                <a:gd name="connsiteX1999" fmla="*/ 4849552 w 7857331"/>
                <a:gd name="connsiteY1999" fmla="*/ 915457 h 3299024"/>
                <a:gd name="connsiteX2000" fmla="*/ 4746103 w 7857331"/>
                <a:gd name="connsiteY2000" fmla="*/ 915457 h 3299024"/>
                <a:gd name="connsiteX2001" fmla="*/ 4793611 w 7857331"/>
                <a:gd name="connsiteY2001" fmla="*/ 946490 h 3299024"/>
                <a:gd name="connsiteX2002" fmla="*/ 4759300 w 7857331"/>
                <a:gd name="connsiteY2002" fmla="*/ 977522 h 3299024"/>
                <a:gd name="connsiteX2003" fmla="*/ 4711793 w 7857331"/>
                <a:gd name="connsiteY2003" fmla="*/ 946490 h 3299024"/>
                <a:gd name="connsiteX2004" fmla="*/ 4746103 w 7857331"/>
                <a:gd name="connsiteY2004" fmla="*/ 915457 h 3299024"/>
                <a:gd name="connsiteX2005" fmla="*/ 4646326 w 7857331"/>
                <a:gd name="connsiteY2005" fmla="*/ 915457 h 3299024"/>
                <a:gd name="connsiteX2006" fmla="*/ 4694210 w 7857331"/>
                <a:gd name="connsiteY2006" fmla="*/ 946490 h 3299024"/>
                <a:gd name="connsiteX2007" fmla="*/ 4656967 w 7857331"/>
                <a:gd name="connsiteY2007" fmla="*/ 977522 h 3299024"/>
                <a:gd name="connsiteX2008" fmla="*/ 4609083 w 7857331"/>
                <a:gd name="connsiteY2008" fmla="*/ 946490 h 3299024"/>
                <a:gd name="connsiteX2009" fmla="*/ 4646326 w 7857331"/>
                <a:gd name="connsiteY2009" fmla="*/ 915457 h 3299024"/>
                <a:gd name="connsiteX2010" fmla="*/ 4543103 w 7857331"/>
                <a:gd name="connsiteY2010" fmla="*/ 915457 h 3299024"/>
                <a:gd name="connsiteX2011" fmla="*/ 4590396 w 7857331"/>
                <a:gd name="connsiteY2011" fmla="*/ 946490 h 3299024"/>
                <a:gd name="connsiteX2012" fmla="*/ 4553613 w 7857331"/>
                <a:gd name="connsiteY2012" fmla="*/ 977522 h 3299024"/>
                <a:gd name="connsiteX2013" fmla="*/ 4506320 w 7857331"/>
                <a:gd name="connsiteY2013" fmla="*/ 946490 h 3299024"/>
                <a:gd name="connsiteX2014" fmla="*/ 4543103 w 7857331"/>
                <a:gd name="connsiteY2014" fmla="*/ 915457 h 3299024"/>
                <a:gd name="connsiteX2015" fmla="*/ 4442785 w 7857331"/>
                <a:gd name="connsiteY2015" fmla="*/ 915457 h 3299024"/>
                <a:gd name="connsiteX2016" fmla="*/ 4487653 w 7857331"/>
                <a:gd name="connsiteY2016" fmla="*/ 946490 h 3299024"/>
                <a:gd name="connsiteX2017" fmla="*/ 4450703 w 7857331"/>
                <a:gd name="connsiteY2017" fmla="*/ 977522 h 3299024"/>
                <a:gd name="connsiteX2018" fmla="*/ 4405835 w 7857331"/>
                <a:gd name="connsiteY2018" fmla="*/ 946490 h 3299024"/>
                <a:gd name="connsiteX2019" fmla="*/ 4442785 w 7857331"/>
                <a:gd name="connsiteY2019" fmla="*/ 915457 h 3299024"/>
                <a:gd name="connsiteX2020" fmla="*/ 4342694 w 7857331"/>
                <a:gd name="connsiteY2020" fmla="*/ 915457 h 3299024"/>
                <a:gd name="connsiteX2021" fmla="*/ 4387562 w 7857331"/>
                <a:gd name="connsiteY2021" fmla="*/ 946490 h 3299024"/>
                <a:gd name="connsiteX2022" fmla="*/ 4347973 w 7857331"/>
                <a:gd name="connsiteY2022" fmla="*/ 977522 h 3299024"/>
                <a:gd name="connsiteX2023" fmla="*/ 4303105 w 7857331"/>
                <a:gd name="connsiteY2023" fmla="*/ 946490 h 3299024"/>
                <a:gd name="connsiteX2024" fmla="*/ 4342694 w 7857331"/>
                <a:gd name="connsiteY2024" fmla="*/ 915457 h 3299024"/>
                <a:gd name="connsiteX2025" fmla="*/ 4239558 w 7857331"/>
                <a:gd name="connsiteY2025" fmla="*/ 915457 h 3299024"/>
                <a:gd name="connsiteX2026" fmla="*/ 4284426 w 7857331"/>
                <a:gd name="connsiteY2026" fmla="*/ 946490 h 3299024"/>
                <a:gd name="connsiteX2027" fmla="*/ 4244836 w 7857331"/>
                <a:gd name="connsiteY2027" fmla="*/ 977522 h 3299024"/>
                <a:gd name="connsiteX2028" fmla="*/ 4199968 w 7857331"/>
                <a:gd name="connsiteY2028" fmla="*/ 946490 h 3299024"/>
                <a:gd name="connsiteX2029" fmla="*/ 4239558 w 7857331"/>
                <a:gd name="connsiteY2029" fmla="*/ 915457 h 3299024"/>
                <a:gd name="connsiteX2030" fmla="*/ 4139467 w 7857331"/>
                <a:gd name="connsiteY2030" fmla="*/ 915457 h 3299024"/>
                <a:gd name="connsiteX2031" fmla="*/ 4181696 w 7857331"/>
                <a:gd name="connsiteY2031" fmla="*/ 946490 h 3299024"/>
                <a:gd name="connsiteX2032" fmla="*/ 4142106 w 7857331"/>
                <a:gd name="connsiteY2032" fmla="*/ 977522 h 3299024"/>
                <a:gd name="connsiteX2033" fmla="*/ 4099878 w 7857331"/>
                <a:gd name="connsiteY2033" fmla="*/ 946490 h 3299024"/>
                <a:gd name="connsiteX2034" fmla="*/ 4139467 w 7857331"/>
                <a:gd name="connsiteY2034" fmla="*/ 915457 h 3299024"/>
                <a:gd name="connsiteX2035" fmla="*/ 4036522 w 7857331"/>
                <a:gd name="connsiteY2035" fmla="*/ 915457 h 3299024"/>
                <a:gd name="connsiteX2036" fmla="*/ 4081606 w 7857331"/>
                <a:gd name="connsiteY2036" fmla="*/ 946490 h 3299024"/>
                <a:gd name="connsiteX2037" fmla="*/ 4039174 w 7857331"/>
                <a:gd name="connsiteY2037" fmla="*/ 977522 h 3299024"/>
                <a:gd name="connsiteX2038" fmla="*/ 3996742 w 7857331"/>
                <a:gd name="connsiteY2038" fmla="*/ 946490 h 3299024"/>
                <a:gd name="connsiteX2039" fmla="*/ 4036522 w 7857331"/>
                <a:gd name="connsiteY2039" fmla="*/ 915457 h 3299024"/>
                <a:gd name="connsiteX2040" fmla="*/ 3935886 w 7857331"/>
                <a:gd name="connsiteY2040" fmla="*/ 915457 h 3299024"/>
                <a:gd name="connsiteX2041" fmla="*/ 3977759 w 7857331"/>
                <a:gd name="connsiteY2041" fmla="*/ 946490 h 3299024"/>
                <a:gd name="connsiteX2042" fmla="*/ 3938503 w 7857331"/>
                <a:gd name="connsiteY2042" fmla="*/ 977522 h 3299024"/>
                <a:gd name="connsiteX2043" fmla="*/ 3894012 w 7857331"/>
                <a:gd name="connsiteY2043" fmla="*/ 946490 h 3299024"/>
                <a:gd name="connsiteX2044" fmla="*/ 3935886 w 7857331"/>
                <a:gd name="connsiteY2044" fmla="*/ 915457 h 3299024"/>
                <a:gd name="connsiteX2045" fmla="*/ 3832958 w 7857331"/>
                <a:gd name="connsiteY2045" fmla="*/ 915457 h 3299024"/>
                <a:gd name="connsiteX2046" fmla="*/ 3875030 w 7857331"/>
                <a:gd name="connsiteY2046" fmla="*/ 946490 h 3299024"/>
                <a:gd name="connsiteX2047" fmla="*/ 3835588 w 7857331"/>
                <a:gd name="connsiteY2047" fmla="*/ 977522 h 3299024"/>
                <a:gd name="connsiteX2048" fmla="*/ 3793515 w 7857331"/>
                <a:gd name="connsiteY2048" fmla="*/ 946490 h 3299024"/>
                <a:gd name="connsiteX2049" fmla="*/ 3832958 w 7857331"/>
                <a:gd name="connsiteY2049" fmla="*/ 915457 h 3299024"/>
                <a:gd name="connsiteX2050" fmla="*/ 3732658 w 7857331"/>
                <a:gd name="connsiteY2050" fmla="*/ 915457 h 3299024"/>
                <a:gd name="connsiteX2051" fmla="*/ 3774531 w 7857331"/>
                <a:gd name="connsiteY2051" fmla="*/ 946490 h 3299024"/>
                <a:gd name="connsiteX2052" fmla="*/ 3732658 w 7857331"/>
                <a:gd name="connsiteY2052" fmla="*/ 977522 h 3299024"/>
                <a:gd name="connsiteX2053" fmla="*/ 3690784 w 7857331"/>
                <a:gd name="connsiteY2053" fmla="*/ 946490 h 3299024"/>
                <a:gd name="connsiteX2054" fmla="*/ 3732658 w 7857331"/>
                <a:gd name="connsiteY2054" fmla="*/ 915457 h 3299024"/>
                <a:gd name="connsiteX2055" fmla="*/ 3629370 w 7857331"/>
                <a:gd name="connsiteY2055" fmla="*/ 915457 h 3299024"/>
                <a:gd name="connsiteX2056" fmla="*/ 3671802 w 7857331"/>
                <a:gd name="connsiteY2056" fmla="*/ 946490 h 3299024"/>
                <a:gd name="connsiteX2057" fmla="*/ 3629370 w 7857331"/>
                <a:gd name="connsiteY2057" fmla="*/ 977522 h 3299024"/>
                <a:gd name="connsiteX2058" fmla="*/ 3586938 w 7857331"/>
                <a:gd name="connsiteY2058" fmla="*/ 946490 h 3299024"/>
                <a:gd name="connsiteX2059" fmla="*/ 3629370 w 7857331"/>
                <a:gd name="connsiteY2059" fmla="*/ 915457 h 3299024"/>
                <a:gd name="connsiteX2060" fmla="*/ 3529292 w 7857331"/>
                <a:gd name="connsiteY2060" fmla="*/ 915457 h 3299024"/>
                <a:gd name="connsiteX2061" fmla="*/ 3569072 w 7857331"/>
                <a:gd name="connsiteY2061" fmla="*/ 946490 h 3299024"/>
                <a:gd name="connsiteX2062" fmla="*/ 3526640 w 7857331"/>
                <a:gd name="connsiteY2062" fmla="*/ 977522 h 3299024"/>
                <a:gd name="connsiteX2063" fmla="*/ 3486860 w 7857331"/>
                <a:gd name="connsiteY2063" fmla="*/ 946490 h 3299024"/>
                <a:gd name="connsiteX2064" fmla="*/ 3529292 w 7857331"/>
                <a:gd name="connsiteY2064" fmla="*/ 915457 h 3299024"/>
                <a:gd name="connsiteX2065" fmla="*/ 3426143 w 7857331"/>
                <a:gd name="connsiteY2065" fmla="*/ 915457 h 3299024"/>
                <a:gd name="connsiteX2066" fmla="*/ 3468575 w 7857331"/>
                <a:gd name="connsiteY2066" fmla="*/ 946490 h 3299024"/>
                <a:gd name="connsiteX2067" fmla="*/ 3423491 w 7857331"/>
                <a:gd name="connsiteY2067" fmla="*/ 977522 h 3299024"/>
                <a:gd name="connsiteX2068" fmla="*/ 3383711 w 7857331"/>
                <a:gd name="connsiteY2068" fmla="*/ 946490 h 3299024"/>
                <a:gd name="connsiteX2069" fmla="*/ 3426143 w 7857331"/>
                <a:gd name="connsiteY2069" fmla="*/ 915457 h 3299024"/>
                <a:gd name="connsiteX2070" fmla="*/ 3326065 w 7857331"/>
                <a:gd name="connsiteY2070" fmla="*/ 915457 h 3299024"/>
                <a:gd name="connsiteX2071" fmla="*/ 3365845 w 7857331"/>
                <a:gd name="connsiteY2071" fmla="*/ 946490 h 3299024"/>
                <a:gd name="connsiteX2072" fmla="*/ 3320761 w 7857331"/>
                <a:gd name="connsiteY2072" fmla="*/ 977522 h 3299024"/>
                <a:gd name="connsiteX2073" fmla="*/ 3280981 w 7857331"/>
                <a:gd name="connsiteY2073" fmla="*/ 946490 h 3299024"/>
                <a:gd name="connsiteX2074" fmla="*/ 3326065 w 7857331"/>
                <a:gd name="connsiteY2074" fmla="*/ 915457 h 3299024"/>
                <a:gd name="connsiteX2075" fmla="*/ 1701731 w 7857331"/>
                <a:gd name="connsiteY2075" fmla="*/ 915457 h 3299024"/>
                <a:gd name="connsiteX2076" fmla="*/ 1730944 w 7857331"/>
                <a:gd name="connsiteY2076" fmla="*/ 946490 h 3299024"/>
                <a:gd name="connsiteX2077" fmla="*/ 1677829 w 7857331"/>
                <a:gd name="connsiteY2077" fmla="*/ 977522 h 3299024"/>
                <a:gd name="connsiteX2078" fmla="*/ 1648616 w 7857331"/>
                <a:gd name="connsiteY2078" fmla="*/ 946490 h 3299024"/>
                <a:gd name="connsiteX2079" fmla="*/ 1701731 w 7857331"/>
                <a:gd name="connsiteY2079" fmla="*/ 915457 h 3299024"/>
                <a:gd name="connsiteX2080" fmla="*/ 1599272 w 7857331"/>
                <a:gd name="connsiteY2080" fmla="*/ 915457 h 3299024"/>
                <a:gd name="connsiteX2081" fmla="*/ 1630910 w 7857331"/>
                <a:gd name="connsiteY2081" fmla="*/ 946490 h 3299024"/>
                <a:gd name="connsiteX2082" fmla="*/ 1575543 w 7857331"/>
                <a:gd name="connsiteY2082" fmla="*/ 977522 h 3299024"/>
                <a:gd name="connsiteX2083" fmla="*/ 1546542 w 7857331"/>
                <a:gd name="connsiteY2083" fmla="*/ 946490 h 3299024"/>
                <a:gd name="connsiteX2084" fmla="*/ 1599272 w 7857331"/>
                <a:gd name="connsiteY2084" fmla="*/ 915457 h 3299024"/>
                <a:gd name="connsiteX2085" fmla="*/ 1498061 w 7857331"/>
                <a:gd name="connsiteY2085" fmla="*/ 915457 h 3299024"/>
                <a:gd name="connsiteX2086" fmla="*/ 1527063 w 7857331"/>
                <a:gd name="connsiteY2086" fmla="*/ 946490 h 3299024"/>
                <a:gd name="connsiteX2087" fmla="*/ 1471696 w 7857331"/>
                <a:gd name="connsiteY2087" fmla="*/ 977522 h 3299024"/>
                <a:gd name="connsiteX2088" fmla="*/ 1442695 w 7857331"/>
                <a:gd name="connsiteY2088" fmla="*/ 946490 h 3299024"/>
                <a:gd name="connsiteX2089" fmla="*/ 1498061 w 7857331"/>
                <a:gd name="connsiteY2089" fmla="*/ 915457 h 3299024"/>
                <a:gd name="connsiteX2090" fmla="*/ 1395774 w 7857331"/>
                <a:gd name="connsiteY2090" fmla="*/ 915457 h 3299024"/>
                <a:gd name="connsiteX2091" fmla="*/ 1424987 w 7857331"/>
                <a:gd name="connsiteY2091" fmla="*/ 946490 h 3299024"/>
                <a:gd name="connsiteX2092" fmla="*/ 1371872 w 7857331"/>
                <a:gd name="connsiteY2092" fmla="*/ 977522 h 3299024"/>
                <a:gd name="connsiteX2093" fmla="*/ 1342659 w 7857331"/>
                <a:gd name="connsiteY2093" fmla="*/ 946490 h 3299024"/>
                <a:gd name="connsiteX2094" fmla="*/ 1395774 w 7857331"/>
                <a:gd name="connsiteY2094" fmla="*/ 915457 h 3299024"/>
                <a:gd name="connsiteX2095" fmla="*/ 1294979 w 7857331"/>
                <a:gd name="connsiteY2095" fmla="*/ 915457 h 3299024"/>
                <a:gd name="connsiteX2096" fmla="*/ 1323861 w 7857331"/>
                <a:gd name="connsiteY2096" fmla="*/ 946490 h 3299024"/>
                <a:gd name="connsiteX2097" fmla="*/ 1268722 w 7857331"/>
                <a:gd name="connsiteY2097" fmla="*/ 977522 h 3299024"/>
                <a:gd name="connsiteX2098" fmla="*/ 1239842 w 7857331"/>
                <a:gd name="connsiteY2098" fmla="*/ 946490 h 3299024"/>
                <a:gd name="connsiteX2099" fmla="*/ 1294979 w 7857331"/>
                <a:gd name="connsiteY2099" fmla="*/ 915457 h 3299024"/>
                <a:gd name="connsiteX2100" fmla="*/ 1191999 w 7857331"/>
                <a:gd name="connsiteY2100" fmla="*/ 915457 h 3299024"/>
                <a:gd name="connsiteX2101" fmla="*/ 1220767 w 7857331"/>
                <a:gd name="connsiteY2101" fmla="*/ 946490 h 3299024"/>
                <a:gd name="connsiteX2102" fmla="*/ 1165846 w 7857331"/>
                <a:gd name="connsiteY2102" fmla="*/ 977522 h 3299024"/>
                <a:gd name="connsiteX2103" fmla="*/ 1137078 w 7857331"/>
                <a:gd name="connsiteY2103" fmla="*/ 946490 h 3299024"/>
                <a:gd name="connsiteX2104" fmla="*/ 1191999 w 7857331"/>
                <a:gd name="connsiteY2104" fmla="*/ 915457 h 3299024"/>
                <a:gd name="connsiteX2105" fmla="*/ 1091750 w 7857331"/>
                <a:gd name="connsiteY2105" fmla="*/ 915457 h 3299024"/>
                <a:gd name="connsiteX2106" fmla="*/ 1118005 w 7857331"/>
                <a:gd name="connsiteY2106" fmla="*/ 946490 h 3299024"/>
                <a:gd name="connsiteX2107" fmla="*/ 1062868 w 7857331"/>
                <a:gd name="connsiteY2107" fmla="*/ 977522 h 3299024"/>
                <a:gd name="connsiteX2108" fmla="*/ 1036612 w 7857331"/>
                <a:gd name="connsiteY2108" fmla="*/ 946490 h 3299024"/>
                <a:gd name="connsiteX2109" fmla="*/ 1091750 w 7857331"/>
                <a:gd name="connsiteY2109" fmla="*/ 915457 h 3299024"/>
                <a:gd name="connsiteX2110" fmla="*/ 988772 w 7857331"/>
                <a:gd name="connsiteY2110" fmla="*/ 915457 h 3299024"/>
                <a:gd name="connsiteX2111" fmla="*/ 1017540 w 7857331"/>
                <a:gd name="connsiteY2111" fmla="*/ 946490 h 3299024"/>
                <a:gd name="connsiteX2112" fmla="*/ 960005 w 7857331"/>
                <a:gd name="connsiteY2112" fmla="*/ 977522 h 3299024"/>
                <a:gd name="connsiteX2113" fmla="*/ 933851 w 7857331"/>
                <a:gd name="connsiteY2113" fmla="*/ 946490 h 3299024"/>
                <a:gd name="connsiteX2114" fmla="*/ 988772 w 7857331"/>
                <a:gd name="connsiteY2114" fmla="*/ 915457 h 3299024"/>
                <a:gd name="connsiteX2115" fmla="*/ 6238598 w 7857331"/>
                <a:gd name="connsiteY2115" fmla="*/ 845039 h 3299024"/>
                <a:gd name="connsiteX2116" fmla="*/ 6291328 w 7857331"/>
                <a:gd name="connsiteY2116" fmla="*/ 873088 h 3299024"/>
                <a:gd name="connsiteX2117" fmla="*/ 6264962 w 7857331"/>
                <a:gd name="connsiteY2117" fmla="*/ 901137 h 3299024"/>
                <a:gd name="connsiteX2118" fmla="*/ 6209596 w 7857331"/>
                <a:gd name="connsiteY2118" fmla="*/ 873088 h 3299024"/>
                <a:gd name="connsiteX2119" fmla="*/ 6238598 w 7857331"/>
                <a:gd name="connsiteY2119" fmla="*/ 845039 h 3299024"/>
                <a:gd name="connsiteX2120" fmla="*/ 6037853 w 7857331"/>
                <a:gd name="connsiteY2120" fmla="*/ 845039 h 3299024"/>
                <a:gd name="connsiteX2121" fmla="*/ 6090365 w 7857331"/>
                <a:gd name="connsiteY2121" fmla="*/ 873088 h 3299024"/>
                <a:gd name="connsiteX2122" fmla="*/ 6061484 w 7857331"/>
                <a:gd name="connsiteY2122" fmla="*/ 901137 h 3299024"/>
                <a:gd name="connsiteX2123" fmla="*/ 6008972 w 7857331"/>
                <a:gd name="connsiteY2123" fmla="*/ 873088 h 3299024"/>
                <a:gd name="connsiteX2124" fmla="*/ 6037853 w 7857331"/>
                <a:gd name="connsiteY2124" fmla="*/ 845039 h 3299024"/>
                <a:gd name="connsiteX2125" fmla="*/ 5937509 w 7857331"/>
                <a:gd name="connsiteY2125" fmla="*/ 845039 h 3299024"/>
                <a:gd name="connsiteX2126" fmla="*/ 5990239 w 7857331"/>
                <a:gd name="connsiteY2126" fmla="*/ 873088 h 3299024"/>
                <a:gd name="connsiteX2127" fmla="*/ 5961238 w 7857331"/>
                <a:gd name="connsiteY2127" fmla="*/ 901137 h 3299024"/>
                <a:gd name="connsiteX2128" fmla="*/ 5908508 w 7857331"/>
                <a:gd name="connsiteY2128" fmla="*/ 873088 h 3299024"/>
                <a:gd name="connsiteX2129" fmla="*/ 5937509 w 7857331"/>
                <a:gd name="connsiteY2129" fmla="*/ 845039 h 3299024"/>
                <a:gd name="connsiteX2130" fmla="*/ 3632360 w 7857331"/>
                <a:gd name="connsiteY2130" fmla="*/ 845039 h 3299024"/>
                <a:gd name="connsiteX2131" fmla="*/ 3671802 w 7857331"/>
                <a:gd name="connsiteY2131" fmla="*/ 873088 h 3299024"/>
                <a:gd name="connsiteX2132" fmla="*/ 3629730 w 7857331"/>
                <a:gd name="connsiteY2132" fmla="*/ 901137 h 3299024"/>
                <a:gd name="connsiteX2133" fmla="*/ 3590287 w 7857331"/>
                <a:gd name="connsiteY2133" fmla="*/ 873088 h 3299024"/>
                <a:gd name="connsiteX2134" fmla="*/ 3632360 w 7857331"/>
                <a:gd name="connsiteY2134" fmla="*/ 845039 h 3299024"/>
                <a:gd name="connsiteX2135" fmla="*/ 3531864 w 7857331"/>
                <a:gd name="connsiteY2135" fmla="*/ 845039 h 3299024"/>
                <a:gd name="connsiteX2136" fmla="*/ 3571306 w 7857331"/>
                <a:gd name="connsiteY2136" fmla="*/ 873088 h 3299024"/>
                <a:gd name="connsiteX2137" fmla="*/ 3529234 w 7857331"/>
                <a:gd name="connsiteY2137" fmla="*/ 901137 h 3299024"/>
                <a:gd name="connsiteX2138" fmla="*/ 3489791 w 7857331"/>
                <a:gd name="connsiteY2138" fmla="*/ 873088 h 3299024"/>
                <a:gd name="connsiteX2139" fmla="*/ 3531864 w 7857331"/>
                <a:gd name="connsiteY2139" fmla="*/ 845039 h 3299024"/>
                <a:gd name="connsiteX2140" fmla="*/ 3431552 w 7857331"/>
                <a:gd name="connsiteY2140" fmla="*/ 845039 h 3299024"/>
                <a:gd name="connsiteX2141" fmla="*/ 3470808 w 7857331"/>
                <a:gd name="connsiteY2141" fmla="*/ 873088 h 3299024"/>
                <a:gd name="connsiteX2142" fmla="*/ 3428935 w 7857331"/>
                <a:gd name="connsiteY2142" fmla="*/ 901137 h 3299024"/>
                <a:gd name="connsiteX2143" fmla="*/ 3389678 w 7857331"/>
                <a:gd name="connsiteY2143" fmla="*/ 873088 h 3299024"/>
                <a:gd name="connsiteX2144" fmla="*/ 3431552 w 7857331"/>
                <a:gd name="connsiteY2144" fmla="*/ 845039 h 3299024"/>
                <a:gd name="connsiteX2145" fmla="*/ 6439449 w 7857331"/>
                <a:gd name="connsiteY2145" fmla="*/ 845038 h 3299024"/>
                <a:gd name="connsiteX2146" fmla="*/ 6494586 w 7857331"/>
                <a:gd name="connsiteY2146" fmla="*/ 873087 h 3299024"/>
                <a:gd name="connsiteX2147" fmla="*/ 6468330 w 7857331"/>
                <a:gd name="connsiteY2147" fmla="*/ 901136 h 3299024"/>
                <a:gd name="connsiteX2148" fmla="*/ 6413193 w 7857331"/>
                <a:gd name="connsiteY2148" fmla="*/ 873087 h 3299024"/>
                <a:gd name="connsiteX2149" fmla="*/ 6439449 w 7857331"/>
                <a:gd name="connsiteY2149" fmla="*/ 845038 h 3299024"/>
                <a:gd name="connsiteX2150" fmla="*/ 6338952 w 7857331"/>
                <a:gd name="connsiteY2150" fmla="*/ 845038 h 3299024"/>
                <a:gd name="connsiteX2151" fmla="*/ 6394089 w 7857331"/>
                <a:gd name="connsiteY2151" fmla="*/ 873087 h 3299024"/>
                <a:gd name="connsiteX2152" fmla="*/ 6365208 w 7857331"/>
                <a:gd name="connsiteY2152" fmla="*/ 901136 h 3299024"/>
                <a:gd name="connsiteX2153" fmla="*/ 6310070 w 7857331"/>
                <a:gd name="connsiteY2153" fmla="*/ 873087 h 3299024"/>
                <a:gd name="connsiteX2154" fmla="*/ 6338952 w 7857331"/>
                <a:gd name="connsiteY2154" fmla="*/ 845038 h 3299024"/>
                <a:gd name="connsiteX2155" fmla="*/ 5837012 w 7857331"/>
                <a:gd name="connsiteY2155" fmla="*/ 845038 h 3299024"/>
                <a:gd name="connsiteX2156" fmla="*/ 5889742 w 7857331"/>
                <a:gd name="connsiteY2156" fmla="*/ 873087 h 3299024"/>
                <a:gd name="connsiteX2157" fmla="*/ 5860740 w 7857331"/>
                <a:gd name="connsiteY2157" fmla="*/ 901136 h 3299024"/>
                <a:gd name="connsiteX2158" fmla="*/ 5808010 w 7857331"/>
                <a:gd name="connsiteY2158" fmla="*/ 873087 h 3299024"/>
                <a:gd name="connsiteX2159" fmla="*/ 5837012 w 7857331"/>
                <a:gd name="connsiteY2159" fmla="*/ 845038 h 3299024"/>
                <a:gd name="connsiteX2160" fmla="*/ 5736515 w 7857331"/>
                <a:gd name="connsiteY2160" fmla="*/ 845038 h 3299024"/>
                <a:gd name="connsiteX2161" fmla="*/ 5789245 w 7857331"/>
                <a:gd name="connsiteY2161" fmla="*/ 873087 h 3299024"/>
                <a:gd name="connsiteX2162" fmla="*/ 5757607 w 7857331"/>
                <a:gd name="connsiteY2162" fmla="*/ 901136 h 3299024"/>
                <a:gd name="connsiteX2163" fmla="*/ 5707514 w 7857331"/>
                <a:gd name="connsiteY2163" fmla="*/ 873087 h 3299024"/>
                <a:gd name="connsiteX2164" fmla="*/ 5736515 w 7857331"/>
                <a:gd name="connsiteY2164" fmla="*/ 845038 h 3299024"/>
                <a:gd name="connsiteX2165" fmla="*/ 5636453 w 7857331"/>
                <a:gd name="connsiteY2165" fmla="*/ 845038 h 3299024"/>
                <a:gd name="connsiteX2166" fmla="*/ 5687136 w 7857331"/>
                <a:gd name="connsiteY2166" fmla="*/ 873087 h 3299024"/>
                <a:gd name="connsiteX2167" fmla="*/ 5657793 w 7857331"/>
                <a:gd name="connsiteY2167" fmla="*/ 901136 h 3299024"/>
                <a:gd name="connsiteX2168" fmla="*/ 5604443 w 7857331"/>
                <a:gd name="connsiteY2168" fmla="*/ 873087 h 3299024"/>
                <a:gd name="connsiteX2169" fmla="*/ 5636453 w 7857331"/>
                <a:gd name="connsiteY2169" fmla="*/ 845038 h 3299024"/>
                <a:gd name="connsiteX2170" fmla="*/ 5536354 w 7857331"/>
                <a:gd name="connsiteY2170" fmla="*/ 845038 h 3299024"/>
                <a:gd name="connsiteX2171" fmla="*/ 5586060 w 7857331"/>
                <a:gd name="connsiteY2171" fmla="*/ 873087 h 3299024"/>
                <a:gd name="connsiteX2172" fmla="*/ 5554666 w 7857331"/>
                <a:gd name="connsiteY2172" fmla="*/ 901136 h 3299024"/>
                <a:gd name="connsiteX2173" fmla="*/ 5504960 w 7857331"/>
                <a:gd name="connsiteY2173" fmla="*/ 873087 h 3299024"/>
                <a:gd name="connsiteX2174" fmla="*/ 5536354 w 7857331"/>
                <a:gd name="connsiteY2174" fmla="*/ 845038 h 3299024"/>
                <a:gd name="connsiteX2175" fmla="*/ 5435857 w 7857331"/>
                <a:gd name="connsiteY2175" fmla="*/ 845038 h 3299024"/>
                <a:gd name="connsiteX2176" fmla="*/ 5485563 w 7857331"/>
                <a:gd name="connsiteY2176" fmla="*/ 873087 h 3299024"/>
                <a:gd name="connsiteX2177" fmla="*/ 5454170 w 7857331"/>
                <a:gd name="connsiteY2177" fmla="*/ 901136 h 3299024"/>
                <a:gd name="connsiteX2178" fmla="*/ 5404463 w 7857331"/>
                <a:gd name="connsiteY2178" fmla="*/ 873087 h 3299024"/>
                <a:gd name="connsiteX2179" fmla="*/ 5435857 w 7857331"/>
                <a:gd name="connsiteY2179" fmla="*/ 845038 h 3299024"/>
                <a:gd name="connsiteX2180" fmla="*/ 5335806 w 7857331"/>
                <a:gd name="connsiteY2180" fmla="*/ 845038 h 3299024"/>
                <a:gd name="connsiteX2181" fmla="*/ 5386118 w 7857331"/>
                <a:gd name="connsiteY2181" fmla="*/ 873087 h 3299024"/>
                <a:gd name="connsiteX2182" fmla="*/ 5354342 w 7857331"/>
                <a:gd name="connsiteY2182" fmla="*/ 901136 h 3299024"/>
                <a:gd name="connsiteX2183" fmla="*/ 5304029 w 7857331"/>
                <a:gd name="connsiteY2183" fmla="*/ 873087 h 3299024"/>
                <a:gd name="connsiteX2184" fmla="*/ 5335806 w 7857331"/>
                <a:gd name="connsiteY2184" fmla="*/ 845038 h 3299024"/>
                <a:gd name="connsiteX2185" fmla="*/ 5235310 w 7857331"/>
                <a:gd name="connsiteY2185" fmla="*/ 845038 h 3299024"/>
                <a:gd name="connsiteX2186" fmla="*/ 5285622 w 7857331"/>
                <a:gd name="connsiteY2186" fmla="*/ 873087 h 3299024"/>
                <a:gd name="connsiteX2187" fmla="*/ 5251198 w 7857331"/>
                <a:gd name="connsiteY2187" fmla="*/ 901136 h 3299024"/>
                <a:gd name="connsiteX2188" fmla="*/ 5203533 w 7857331"/>
                <a:gd name="connsiteY2188" fmla="*/ 873087 h 3299024"/>
                <a:gd name="connsiteX2189" fmla="*/ 5235310 w 7857331"/>
                <a:gd name="connsiteY2189" fmla="*/ 845038 h 3299024"/>
                <a:gd name="connsiteX2190" fmla="*/ 5134524 w 7857331"/>
                <a:gd name="connsiteY2190" fmla="*/ 845038 h 3299024"/>
                <a:gd name="connsiteX2191" fmla="*/ 5184444 w 7857331"/>
                <a:gd name="connsiteY2191" fmla="*/ 873087 h 3299024"/>
                <a:gd name="connsiteX2192" fmla="*/ 5150288 w 7857331"/>
                <a:gd name="connsiteY2192" fmla="*/ 901136 h 3299024"/>
                <a:gd name="connsiteX2193" fmla="*/ 5102995 w 7857331"/>
                <a:gd name="connsiteY2193" fmla="*/ 873087 h 3299024"/>
                <a:gd name="connsiteX2194" fmla="*/ 5134524 w 7857331"/>
                <a:gd name="connsiteY2194" fmla="*/ 845038 h 3299024"/>
                <a:gd name="connsiteX2195" fmla="*/ 5034486 w 7857331"/>
                <a:gd name="connsiteY2195" fmla="*/ 845038 h 3299024"/>
                <a:gd name="connsiteX2196" fmla="*/ 5085030 w 7857331"/>
                <a:gd name="connsiteY2196" fmla="*/ 873087 h 3299024"/>
                <a:gd name="connsiteX2197" fmla="*/ 5050447 w 7857331"/>
                <a:gd name="connsiteY2197" fmla="*/ 901136 h 3299024"/>
                <a:gd name="connsiteX2198" fmla="*/ 4999903 w 7857331"/>
                <a:gd name="connsiteY2198" fmla="*/ 873087 h 3299024"/>
                <a:gd name="connsiteX2199" fmla="*/ 5034486 w 7857331"/>
                <a:gd name="connsiteY2199" fmla="*/ 845038 h 3299024"/>
                <a:gd name="connsiteX2200" fmla="*/ 4933990 w 7857331"/>
                <a:gd name="connsiteY2200" fmla="*/ 845038 h 3299024"/>
                <a:gd name="connsiteX2201" fmla="*/ 4981874 w 7857331"/>
                <a:gd name="connsiteY2201" fmla="*/ 873087 h 3299024"/>
                <a:gd name="connsiteX2202" fmla="*/ 4947291 w 7857331"/>
                <a:gd name="connsiteY2202" fmla="*/ 901136 h 3299024"/>
                <a:gd name="connsiteX2203" fmla="*/ 4899407 w 7857331"/>
                <a:gd name="connsiteY2203" fmla="*/ 873087 h 3299024"/>
                <a:gd name="connsiteX2204" fmla="*/ 4933990 w 7857331"/>
                <a:gd name="connsiteY2204" fmla="*/ 845038 h 3299024"/>
                <a:gd name="connsiteX2205" fmla="*/ 4833674 w 7857331"/>
                <a:gd name="connsiteY2205" fmla="*/ 845038 h 3299024"/>
                <a:gd name="connsiteX2206" fmla="*/ 4881791 w 7857331"/>
                <a:gd name="connsiteY2206" fmla="*/ 873087 h 3299024"/>
                <a:gd name="connsiteX2207" fmla="*/ 4847040 w 7857331"/>
                <a:gd name="connsiteY2207" fmla="*/ 901136 h 3299024"/>
                <a:gd name="connsiteX2208" fmla="*/ 4798923 w 7857331"/>
                <a:gd name="connsiteY2208" fmla="*/ 873087 h 3299024"/>
                <a:gd name="connsiteX2209" fmla="*/ 4833674 w 7857331"/>
                <a:gd name="connsiteY2209" fmla="*/ 845038 h 3299024"/>
                <a:gd name="connsiteX2210" fmla="*/ 4733819 w 7857331"/>
                <a:gd name="connsiteY2210" fmla="*/ 845038 h 3299024"/>
                <a:gd name="connsiteX2211" fmla="*/ 4781327 w 7857331"/>
                <a:gd name="connsiteY2211" fmla="*/ 873087 h 3299024"/>
                <a:gd name="connsiteX2212" fmla="*/ 4744377 w 7857331"/>
                <a:gd name="connsiteY2212" fmla="*/ 901136 h 3299024"/>
                <a:gd name="connsiteX2213" fmla="*/ 4699509 w 7857331"/>
                <a:gd name="connsiteY2213" fmla="*/ 873087 h 3299024"/>
                <a:gd name="connsiteX2214" fmla="*/ 4733819 w 7857331"/>
                <a:gd name="connsiteY2214" fmla="*/ 845038 h 3299024"/>
                <a:gd name="connsiteX2215" fmla="*/ 4633322 w 7857331"/>
                <a:gd name="connsiteY2215" fmla="*/ 845038 h 3299024"/>
                <a:gd name="connsiteX2216" fmla="*/ 4680830 w 7857331"/>
                <a:gd name="connsiteY2216" fmla="*/ 873087 h 3299024"/>
                <a:gd name="connsiteX2217" fmla="*/ 4643880 w 7857331"/>
                <a:gd name="connsiteY2217" fmla="*/ 901136 h 3299024"/>
                <a:gd name="connsiteX2218" fmla="*/ 4599012 w 7857331"/>
                <a:gd name="connsiteY2218" fmla="*/ 873087 h 3299024"/>
                <a:gd name="connsiteX2219" fmla="*/ 4633322 w 7857331"/>
                <a:gd name="connsiteY2219" fmla="*/ 845038 h 3299024"/>
                <a:gd name="connsiteX2220" fmla="*/ 4535465 w 7857331"/>
                <a:gd name="connsiteY2220" fmla="*/ 845038 h 3299024"/>
                <a:gd name="connsiteX2221" fmla="*/ 4580333 w 7857331"/>
                <a:gd name="connsiteY2221" fmla="*/ 873087 h 3299024"/>
                <a:gd name="connsiteX2222" fmla="*/ 4543383 w 7857331"/>
                <a:gd name="connsiteY2222" fmla="*/ 901136 h 3299024"/>
                <a:gd name="connsiteX2223" fmla="*/ 4498515 w 7857331"/>
                <a:gd name="connsiteY2223" fmla="*/ 873087 h 3299024"/>
                <a:gd name="connsiteX2224" fmla="*/ 4535465 w 7857331"/>
                <a:gd name="connsiteY2224" fmla="*/ 845038 h 3299024"/>
                <a:gd name="connsiteX2225" fmla="*/ 4435158 w 7857331"/>
                <a:gd name="connsiteY2225" fmla="*/ 845038 h 3299024"/>
                <a:gd name="connsiteX2226" fmla="*/ 4480242 w 7857331"/>
                <a:gd name="connsiteY2226" fmla="*/ 873087 h 3299024"/>
                <a:gd name="connsiteX2227" fmla="*/ 4440462 w 7857331"/>
                <a:gd name="connsiteY2227" fmla="*/ 901136 h 3299024"/>
                <a:gd name="connsiteX2228" fmla="*/ 4395378 w 7857331"/>
                <a:gd name="connsiteY2228" fmla="*/ 873087 h 3299024"/>
                <a:gd name="connsiteX2229" fmla="*/ 4435158 w 7857331"/>
                <a:gd name="connsiteY2229" fmla="*/ 845038 h 3299024"/>
                <a:gd name="connsiteX2230" fmla="*/ 4334662 w 7857331"/>
                <a:gd name="connsiteY2230" fmla="*/ 845038 h 3299024"/>
                <a:gd name="connsiteX2231" fmla="*/ 4377094 w 7857331"/>
                <a:gd name="connsiteY2231" fmla="*/ 873087 h 3299024"/>
                <a:gd name="connsiteX2232" fmla="*/ 4339966 w 7857331"/>
                <a:gd name="connsiteY2232" fmla="*/ 901136 h 3299024"/>
                <a:gd name="connsiteX2233" fmla="*/ 4294882 w 7857331"/>
                <a:gd name="connsiteY2233" fmla="*/ 873087 h 3299024"/>
                <a:gd name="connsiteX2234" fmla="*/ 4334662 w 7857331"/>
                <a:gd name="connsiteY2234" fmla="*/ 845038 h 3299024"/>
                <a:gd name="connsiteX2235" fmla="*/ 1828434 w 7857331"/>
                <a:gd name="connsiteY2235" fmla="*/ 845038 h 3299024"/>
                <a:gd name="connsiteX2236" fmla="*/ 1857563 w 7857331"/>
                <a:gd name="connsiteY2236" fmla="*/ 873087 h 3299024"/>
                <a:gd name="connsiteX2237" fmla="*/ 1807250 w 7857331"/>
                <a:gd name="connsiteY2237" fmla="*/ 901136 h 3299024"/>
                <a:gd name="connsiteX2238" fmla="*/ 1775474 w 7857331"/>
                <a:gd name="connsiteY2238" fmla="*/ 873087 h 3299024"/>
                <a:gd name="connsiteX2239" fmla="*/ 1828434 w 7857331"/>
                <a:gd name="connsiteY2239" fmla="*/ 845038 h 3299024"/>
                <a:gd name="connsiteX2240" fmla="*/ 1727937 w 7857331"/>
                <a:gd name="connsiteY2240" fmla="*/ 845038 h 3299024"/>
                <a:gd name="connsiteX2241" fmla="*/ 1757066 w 7857331"/>
                <a:gd name="connsiteY2241" fmla="*/ 873087 h 3299024"/>
                <a:gd name="connsiteX2242" fmla="*/ 1704105 w 7857331"/>
                <a:gd name="connsiteY2242" fmla="*/ 901136 h 3299024"/>
                <a:gd name="connsiteX2243" fmla="*/ 1674977 w 7857331"/>
                <a:gd name="connsiteY2243" fmla="*/ 873087 h 3299024"/>
                <a:gd name="connsiteX2244" fmla="*/ 1727937 w 7857331"/>
                <a:gd name="connsiteY2244" fmla="*/ 845038 h 3299024"/>
                <a:gd name="connsiteX2245" fmla="*/ 1627590 w 7857331"/>
                <a:gd name="connsiteY2245" fmla="*/ 845038 h 3299024"/>
                <a:gd name="connsiteX2246" fmla="*/ 1656592 w 7857331"/>
                <a:gd name="connsiteY2246" fmla="*/ 873087 h 3299024"/>
                <a:gd name="connsiteX2247" fmla="*/ 1603862 w 7857331"/>
                <a:gd name="connsiteY2247" fmla="*/ 901136 h 3299024"/>
                <a:gd name="connsiteX2248" fmla="*/ 1574860 w 7857331"/>
                <a:gd name="connsiteY2248" fmla="*/ 873087 h 3299024"/>
                <a:gd name="connsiteX2249" fmla="*/ 1627590 w 7857331"/>
                <a:gd name="connsiteY2249" fmla="*/ 845038 h 3299024"/>
                <a:gd name="connsiteX2250" fmla="*/ 1527093 w 7857331"/>
                <a:gd name="connsiteY2250" fmla="*/ 845038 h 3299024"/>
                <a:gd name="connsiteX2251" fmla="*/ 1556095 w 7857331"/>
                <a:gd name="connsiteY2251" fmla="*/ 873087 h 3299024"/>
                <a:gd name="connsiteX2252" fmla="*/ 1503365 w 7857331"/>
                <a:gd name="connsiteY2252" fmla="*/ 901136 h 3299024"/>
                <a:gd name="connsiteX2253" fmla="*/ 1474363 w 7857331"/>
                <a:gd name="connsiteY2253" fmla="*/ 873087 h 3299024"/>
                <a:gd name="connsiteX2254" fmla="*/ 1527093 w 7857331"/>
                <a:gd name="connsiteY2254" fmla="*/ 845038 h 3299024"/>
                <a:gd name="connsiteX2255" fmla="*/ 1427310 w 7857331"/>
                <a:gd name="connsiteY2255" fmla="*/ 845038 h 3299024"/>
                <a:gd name="connsiteX2256" fmla="*/ 1456653 w 7857331"/>
                <a:gd name="connsiteY2256" fmla="*/ 873087 h 3299024"/>
                <a:gd name="connsiteX2257" fmla="*/ 1400635 w 7857331"/>
                <a:gd name="connsiteY2257" fmla="*/ 901136 h 3299024"/>
                <a:gd name="connsiteX2258" fmla="*/ 1373960 w 7857331"/>
                <a:gd name="connsiteY2258" fmla="*/ 873087 h 3299024"/>
                <a:gd name="connsiteX2259" fmla="*/ 1427310 w 7857331"/>
                <a:gd name="connsiteY2259" fmla="*/ 845038 h 3299024"/>
                <a:gd name="connsiteX2260" fmla="*/ 1327220 w 7857331"/>
                <a:gd name="connsiteY2260" fmla="*/ 845038 h 3299024"/>
                <a:gd name="connsiteX2261" fmla="*/ 1353582 w 7857331"/>
                <a:gd name="connsiteY2261" fmla="*/ 873087 h 3299024"/>
                <a:gd name="connsiteX2262" fmla="*/ 1300855 w 7857331"/>
                <a:gd name="connsiteY2262" fmla="*/ 901136 h 3299024"/>
                <a:gd name="connsiteX2263" fmla="*/ 1271853 w 7857331"/>
                <a:gd name="connsiteY2263" fmla="*/ 873087 h 3299024"/>
                <a:gd name="connsiteX2264" fmla="*/ 1327220 w 7857331"/>
                <a:gd name="connsiteY2264" fmla="*/ 845038 h 3299024"/>
                <a:gd name="connsiteX2265" fmla="*/ 1125973 w 7857331"/>
                <a:gd name="connsiteY2265" fmla="*/ 845038 h 3299024"/>
                <a:gd name="connsiteX2266" fmla="*/ 1152531 w 7857331"/>
                <a:gd name="connsiteY2266" fmla="*/ 873087 h 3299024"/>
                <a:gd name="connsiteX2267" fmla="*/ 1096762 w 7857331"/>
                <a:gd name="connsiteY2267" fmla="*/ 901136 h 3299024"/>
                <a:gd name="connsiteX2268" fmla="*/ 1070203 w 7857331"/>
                <a:gd name="connsiteY2268" fmla="*/ 873087 h 3299024"/>
                <a:gd name="connsiteX2269" fmla="*/ 1125973 w 7857331"/>
                <a:gd name="connsiteY2269" fmla="*/ 845038 h 3299024"/>
                <a:gd name="connsiteX2270" fmla="*/ 1025868 w 7857331"/>
                <a:gd name="connsiteY2270" fmla="*/ 845038 h 3299024"/>
                <a:gd name="connsiteX2271" fmla="*/ 1052123 w 7857331"/>
                <a:gd name="connsiteY2271" fmla="*/ 873087 h 3299024"/>
                <a:gd name="connsiteX2272" fmla="*/ 996986 w 7857331"/>
                <a:gd name="connsiteY2272" fmla="*/ 901136 h 3299024"/>
                <a:gd name="connsiteX2273" fmla="*/ 970730 w 7857331"/>
                <a:gd name="connsiteY2273" fmla="*/ 873087 h 3299024"/>
                <a:gd name="connsiteX2274" fmla="*/ 1025868 w 7857331"/>
                <a:gd name="connsiteY2274" fmla="*/ 845038 h 3299024"/>
                <a:gd name="connsiteX2275" fmla="*/ 925123 w 7857331"/>
                <a:gd name="connsiteY2275" fmla="*/ 845038 h 3299024"/>
                <a:gd name="connsiteX2276" fmla="*/ 951571 w 7857331"/>
                <a:gd name="connsiteY2276" fmla="*/ 873087 h 3299024"/>
                <a:gd name="connsiteX2277" fmla="*/ 896032 w 7857331"/>
                <a:gd name="connsiteY2277" fmla="*/ 901136 h 3299024"/>
                <a:gd name="connsiteX2278" fmla="*/ 869586 w 7857331"/>
                <a:gd name="connsiteY2278" fmla="*/ 873087 h 3299024"/>
                <a:gd name="connsiteX2279" fmla="*/ 925123 w 7857331"/>
                <a:gd name="connsiteY2279" fmla="*/ 845038 h 3299024"/>
                <a:gd name="connsiteX2280" fmla="*/ 1226470 w 7857331"/>
                <a:gd name="connsiteY2280" fmla="*/ 845037 h 3299024"/>
                <a:gd name="connsiteX2281" fmla="*/ 1253027 w 7857331"/>
                <a:gd name="connsiteY2281" fmla="*/ 873086 h 3299024"/>
                <a:gd name="connsiteX2282" fmla="*/ 1199911 w 7857331"/>
                <a:gd name="connsiteY2282" fmla="*/ 901135 h 3299024"/>
                <a:gd name="connsiteX2283" fmla="*/ 1170698 w 7857331"/>
                <a:gd name="connsiteY2283" fmla="*/ 873086 h 3299024"/>
                <a:gd name="connsiteX2284" fmla="*/ 1226470 w 7857331"/>
                <a:gd name="connsiteY2284" fmla="*/ 845037 h 3299024"/>
                <a:gd name="connsiteX2285" fmla="*/ 6502372 w 7857331"/>
                <a:gd name="connsiteY2285" fmla="*/ 774619 h 3299024"/>
                <a:gd name="connsiteX2286" fmla="*/ 6558143 w 7857331"/>
                <a:gd name="connsiteY2286" fmla="*/ 802668 h 3299024"/>
                <a:gd name="connsiteX2287" fmla="*/ 6531585 w 7857331"/>
                <a:gd name="connsiteY2287" fmla="*/ 830717 h 3299024"/>
                <a:gd name="connsiteX2288" fmla="*/ 6475814 w 7857331"/>
                <a:gd name="connsiteY2288" fmla="*/ 802668 h 3299024"/>
                <a:gd name="connsiteX2289" fmla="*/ 6502372 w 7857331"/>
                <a:gd name="connsiteY2289" fmla="*/ 774619 h 3299024"/>
                <a:gd name="connsiteX2290" fmla="*/ 6207332 w 7857331"/>
                <a:gd name="connsiteY2290" fmla="*/ 774619 h 3299024"/>
                <a:gd name="connsiteX2291" fmla="*/ 6260062 w 7857331"/>
                <a:gd name="connsiteY2291" fmla="*/ 802668 h 3299024"/>
                <a:gd name="connsiteX2292" fmla="*/ 6233696 w 7857331"/>
                <a:gd name="connsiteY2292" fmla="*/ 830717 h 3299024"/>
                <a:gd name="connsiteX2293" fmla="*/ 6178330 w 7857331"/>
                <a:gd name="connsiteY2293" fmla="*/ 802668 h 3299024"/>
                <a:gd name="connsiteX2294" fmla="*/ 6207332 w 7857331"/>
                <a:gd name="connsiteY2294" fmla="*/ 774619 h 3299024"/>
                <a:gd name="connsiteX2295" fmla="*/ 6008974 w 7857331"/>
                <a:gd name="connsiteY2295" fmla="*/ 774619 h 3299024"/>
                <a:gd name="connsiteX2296" fmla="*/ 6061704 w 7857331"/>
                <a:gd name="connsiteY2296" fmla="*/ 802668 h 3299024"/>
                <a:gd name="connsiteX2297" fmla="*/ 6032702 w 7857331"/>
                <a:gd name="connsiteY2297" fmla="*/ 830717 h 3299024"/>
                <a:gd name="connsiteX2298" fmla="*/ 5979972 w 7857331"/>
                <a:gd name="connsiteY2298" fmla="*/ 802668 h 3299024"/>
                <a:gd name="connsiteX2299" fmla="*/ 6008974 w 7857331"/>
                <a:gd name="connsiteY2299" fmla="*/ 774619 h 3299024"/>
                <a:gd name="connsiteX2300" fmla="*/ 5908223 w 7857331"/>
                <a:gd name="connsiteY2300" fmla="*/ 774619 h 3299024"/>
                <a:gd name="connsiteX2301" fmla="*/ 5961184 w 7857331"/>
                <a:gd name="connsiteY2301" fmla="*/ 802668 h 3299024"/>
                <a:gd name="connsiteX2302" fmla="*/ 5932056 w 7857331"/>
                <a:gd name="connsiteY2302" fmla="*/ 830717 h 3299024"/>
                <a:gd name="connsiteX2303" fmla="*/ 5879095 w 7857331"/>
                <a:gd name="connsiteY2303" fmla="*/ 802668 h 3299024"/>
                <a:gd name="connsiteX2304" fmla="*/ 5908223 w 7857331"/>
                <a:gd name="connsiteY2304" fmla="*/ 774619 h 3299024"/>
                <a:gd name="connsiteX2305" fmla="*/ 5811330 w 7857331"/>
                <a:gd name="connsiteY2305" fmla="*/ 774619 h 3299024"/>
                <a:gd name="connsiteX2306" fmla="*/ 5861424 w 7857331"/>
                <a:gd name="connsiteY2306" fmla="*/ 802668 h 3299024"/>
                <a:gd name="connsiteX2307" fmla="*/ 5832422 w 7857331"/>
                <a:gd name="connsiteY2307" fmla="*/ 830717 h 3299024"/>
                <a:gd name="connsiteX2308" fmla="*/ 5782328 w 7857331"/>
                <a:gd name="connsiteY2308" fmla="*/ 802668 h 3299024"/>
                <a:gd name="connsiteX2309" fmla="*/ 5811330 w 7857331"/>
                <a:gd name="connsiteY2309" fmla="*/ 774619 h 3299024"/>
                <a:gd name="connsiteX2310" fmla="*/ 5710579 w 7857331"/>
                <a:gd name="connsiteY2310" fmla="*/ 774619 h 3299024"/>
                <a:gd name="connsiteX2311" fmla="*/ 5763540 w 7857331"/>
                <a:gd name="connsiteY2311" fmla="*/ 802668 h 3299024"/>
                <a:gd name="connsiteX2312" fmla="*/ 5731764 w 7857331"/>
                <a:gd name="connsiteY2312" fmla="*/ 830717 h 3299024"/>
                <a:gd name="connsiteX2313" fmla="*/ 5681451 w 7857331"/>
                <a:gd name="connsiteY2313" fmla="*/ 802668 h 3299024"/>
                <a:gd name="connsiteX2314" fmla="*/ 5710579 w 7857331"/>
                <a:gd name="connsiteY2314" fmla="*/ 774619 h 3299024"/>
                <a:gd name="connsiteX2315" fmla="*/ 5612730 w 7857331"/>
                <a:gd name="connsiteY2315" fmla="*/ 774619 h 3299024"/>
                <a:gd name="connsiteX2316" fmla="*/ 5663043 w 7857331"/>
                <a:gd name="connsiteY2316" fmla="*/ 802668 h 3299024"/>
                <a:gd name="connsiteX2317" fmla="*/ 5631267 w 7857331"/>
                <a:gd name="connsiteY2317" fmla="*/ 830717 h 3299024"/>
                <a:gd name="connsiteX2318" fmla="*/ 5580954 w 7857331"/>
                <a:gd name="connsiteY2318" fmla="*/ 802668 h 3299024"/>
                <a:gd name="connsiteX2319" fmla="*/ 5612730 w 7857331"/>
                <a:gd name="connsiteY2319" fmla="*/ 774619 h 3299024"/>
                <a:gd name="connsiteX2320" fmla="*/ 5512667 w 7857331"/>
                <a:gd name="connsiteY2320" fmla="*/ 774619 h 3299024"/>
                <a:gd name="connsiteX2321" fmla="*/ 5562587 w 7857331"/>
                <a:gd name="connsiteY2321" fmla="*/ 802668 h 3299024"/>
                <a:gd name="connsiteX2322" fmla="*/ 5533686 w 7857331"/>
                <a:gd name="connsiteY2322" fmla="*/ 830717 h 3299024"/>
                <a:gd name="connsiteX2323" fmla="*/ 5483766 w 7857331"/>
                <a:gd name="connsiteY2323" fmla="*/ 802668 h 3299024"/>
                <a:gd name="connsiteX2324" fmla="*/ 5512667 w 7857331"/>
                <a:gd name="connsiteY2324" fmla="*/ 774619 h 3299024"/>
                <a:gd name="connsiteX2325" fmla="*/ 5415087 w 7857331"/>
                <a:gd name="connsiteY2325" fmla="*/ 774619 h 3299024"/>
                <a:gd name="connsiteX2326" fmla="*/ 5465399 w 7857331"/>
                <a:gd name="connsiteY2326" fmla="*/ 802668 h 3299024"/>
                <a:gd name="connsiteX2327" fmla="*/ 5433623 w 7857331"/>
                <a:gd name="connsiteY2327" fmla="*/ 830717 h 3299024"/>
                <a:gd name="connsiteX2328" fmla="*/ 5383310 w 7857331"/>
                <a:gd name="connsiteY2328" fmla="*/ 802668 h 3299024"/>
                <a:gd name="connsiteX2329" fmla="*/ 5415087 w 7857331"/>
                <a:gd name="connsiteY2329" fmla="*/ 774619 h 3299024"/>
                <a:gd name="connsiteX2330" fmla="*/ 5314334 w 7857331"/>
                <a:gd name="connsiteY2330" fmla="*/ 774619 h 3299024"/>
                <a:gd name="connsiteX2331" fmla="*/ 5364878 w 7857331"/>
                <a:gd name="connsiteY2331" fmla="*/ 802668 h 3299024"/>
                <a:gd name="connsiteX2332" fmla="*/ 5332955 w 7857331"/>
                <a:gd name="connsiteY2332" fmla="*/ 830717 h 3299024"/>
                <a:gd name="connsiteX2333" fmla="*/ 5282411 w 7857331"/>
                <a:gd name="connsiteY2333" fmla="*/ 802668 h 3299024"/>
                <a:gd name="connsiteX2334" fmla="*/ 5314334 w 7857331"/>
                <a:gd name="connsiteY2334" fmla="*/ 774619 h 3299024"/>
                <a:gd name="connsiteX2335" fmla="*/ 5216497 w 7857331"/>
                <a:gd name="connsiteY2335" fmla="*/ 774619 h 3299024"/>
                <a:gd name="connsiteX2336" fmla="*/ 5264381 w 7857331"/>
                <a:gd name="connsiteY2336" fmla="*/ 802668 h 3299024"/>
                <a:gd name="connsiteX2337" fmla="*/ 5232458 w 7857331"/>
                <a:gd name="connsiteY2337" fmla="*/ 830717 h 3299024"/>
                <a:gd name="connsiteX2338" fmla="*/ 5184575 w 7857331"/>
                <a:gd name="connsiteY2338" fmla="*/ 802668 h 3299024"/>
                <a:gd name="connsiteX2339" fmla="*/ 5216497 w 7857331"/>
                <a:gd name="connsiteY2339" fmla="*/ 774619 h 3299024"/>
                <a:gd name="connsiteX2340" fmla="*/ 5116658 w 7857331"/>
                <a:gd name="connsiteY2340" fmla="*/ 774619 h 3299024"/>
                <a:gd name="connsiteX2341" fmla="*/ 5166578 w 7857331"/>
                <a:gd name="connsiteY2341" fmla="*/ 802668 h 3299024"/>
                <a:gd name="connsiteX2342" fmla="*/ 5132422 w 7857331"/>
                <a:gd name="connsiteY2342" fmla="*/ 830717 h 3299024"/>
                <a:gd name="connsiteX2343" fmla="*/ 5085129 w 7857331"/>
                <a:gd name="connsiteY2343" fmla="*/ 802668 h 3299024"/>
                <a:gd name="connsiteX2344" fmla="*/ 5116658 w 7857331"/>
                <a:gd name="connsiteY2344" fmla="*/ 774619 h 3299024"/>
                <a:gd name="connsiteX2345" fmla="*/ 5018561 w 7857331"/>
                <a:gd name="connsiteY2345" fmla="*/ 774619 h 3299024"/>
                <a:gd name="connsiteX2346" fmla="*/ 5066069 w 7857331"/>
                <a:gd name="connsiteY2346" fmla="*/ 802668 h 3299024"/>
                <a:gd name="connsiteX2347" fmla="*/ 5031758 w 7857331"/>
                <a:gd name="connsiteY2347" fmla="*/ 830717 h 3299024"/>
                <a:gd name="connsiteX2348" fmla="*/ 4984251 w 7857331"/>
                <a:gd name="connsiteY2348" fmla="*/ 802668 h 3299024"/>
                <a:gd name="connsiteX2349" fmla="*/ 5018561 w 7857331"/>
                <a:gd name="connsiteY2349" fmla="*/ 774619 h 3299024"/>
                <a:gd name="connsiteX2350" fmla="*/ 4921016 w 7857331"/>
                <a:gd name="connsiteY2350" fmla="*/ 774619 h 3299024"/>
                <a:gd name="connsiteX2351" fmla="*/ 4966240 w 7857331"/>
                <a:gd name="connsiteY2351" fmla="*/ 802668 h 3299024"/>
                <a:gd name="connsiteX2352" fmla="*/ 4931657 w 7857331"/>
                <a:gd name="connsiteY2352" fmla="*/ 830717 h 3299024"/>
                <a:gd name="connsiteX2353" fmla="*/ 4886434 w 7857331"/>
                <a:gd name="connsiteY2353" fmla="*/ 802668 h 3299024"/>
                <a:gd name="connsiteX2354" fmla="*/ 4921016 w 7857331"/>
                <a:gd name="connsiteY2354" fmla="*/ 774619 h 3299024"/>
                <a:gd name="connsiteX2355" fmla="*/ 4820917 w 7857331"/>
                <a:gd name="connsiteY2355" fmla="*/ 774619 h 3299024"/>
                <a:gd name="connsiteX2356" fmla="*/ 4868425 w 7857331"/>
                <a:gd name="connsiteY2356" fmla="*/ 802668 h 3299024"/>
                <a:gd name="connsiteX2357" fmla="*/ 4831475 w 7857331"/>
                <a:gd name="connsiteY2357" fmla="*/ 830717 h 3299024"/>
                <a:gd name="connsiteX2358" fmla="*/ 4786607 w 7857331"/>
                <a:gd name="connsiteY2358" fmla="*/ 802668 h 3299024"/>
                <a:gd name="connsiteX2359" fmla="*/ 4820917 w 7857331"/>
                <a:gd name="connsiteY2359" fmla="*/ 774619 h 3299024"/>
                <a:gd name="connsiteX2360" fmla="*/ 4723059 w 7857331"/>
                <a:gd name="connsiteY2360" fmla="*/ 774619 h 3299024"/>
                <a:gd name="connsiteX2361" fmla="*/ 4767927 w 7857331"/>
                <a:gd name="connsiteY2361" fmla="*/ 802668 h 3299024"/>
                <a:gd name="connsiteX2362" fmla="*/ 4733616 w 7857331"/>
                <a:gd name="connsiteY2362" fmla="*/ 830717 h 3299024"/>
                <a:gd name="connsiteX2363" fmla="*/ 4686109 w 7857331"/>
                <a:gd name="connsiteY2363" fmla="*/ 802668 h 3299024"/>
                <a:gd name="connsiteX2364" fmla="*/ 4723059 w 7857331"/>
                <a:gd name="connsiteY2364" fmla="*/ 774619 h 3299024"/>
                <a:gd name="connsiteX2365" fmla="*/ 4524299 w 7857331"/>
                <a:gd name="connsiteY2365" fmla="*/ 774619 h 3299024"/>
                <a:gd name="connsiteX2366" fmla="*/ 4569167 w 7857331"/>
                <a:gd name="connsiteY2366" fmla="*/ 802668 h 3299024"/>
                <a:gd name="connsiteX2367" fmla="*/ 4532217 w 7857331"/>
                <a:gd name="connsiteY2367" fmla="*/ 830717 h 3299024"/>
                <a:gd name="connsiteX2368" fmla="*/ 4487349 w 7857331"/>
                <a:gd name="connsiteY2368" fmla="*/ 802668 h 3299024"/>
                <a:gd name="connsiteX2369" fmla="*/ 4524299 w 7857331"/>
                <a:gd name="connsiteY2369" fmla="*/ 774619 h 3299024"/>
                <a:gd name="connsiteX2370" fmla="*/ 4424919 w 7857331"/>
                <a:gd name="connsiteY2370" fmla="*/ 774619 h 3299024"/>
                <a:gd name="connsiteX2371" fmla="*/ 4469787 w 7857331"/>
                <a:gd name="connsiteY2371" fmla="*/ 802668 h 3299024"/>
                <a:gd name="connsiteX2372" fmla="*/ 4432837 w 7857331"/>
                <a:gd name="connsiteY2372" fmla="*/ 830717 h 3299024"/>
                <a:gd name="connsiteX2373" fmla="*/ 4387969 w 7857331"/>
                <a:gd name="connsiteY2373" fmla="*/ 802668 h 3299024"/>
                <a:gd name="connsiteX2374" fmla="*/ 4424919 w 7857331"/>
                <a:gd name="connsiteY2374" fmla="*/ 774619 h 3299024"/>
                <a:gd name="connsiteX2375" fmla="*/ 4326846 w 7857331"/>
                <a:gd name="connsiteY2375" fmla="*/ 774619 h 3299024"/>
                <a:gd name="connsiteX2376" fmla="*/ 4369278 w 7857331"/>
                <a:gd name="connsiteY2376" fmla="*/ 802668 h 3299024"/>
                <a:gd name="connsiteX2377" fmla="*/ 4332150 w 7857331"/>
                <a:gd name="connsiteY2377" fmla="*/ 830717 h 3299024"/>
                <a:gd name="connsiteX2378" fmla="*/ 4289718 w 7857331"/>
                <a:gd name="connsiteY2378" fmla="*/ 802668 h 3299024"/>
                <a:gd name="connsiteX2379" fmla="*/ 4326846 w 7857331"/>
                <a:gd name="connsiteY2379" fmla="*/ 774619 h 3299024"/>
                <a:gd name="connsiteX2380" fmla="*/ 4226349 w 7857331"/>
                <a:gd name="connsiteY2380" fmla="*/ 774619 h 3299024"/>
                <a:gd name="connsiteX2381" fmla="*/ 4271433 w 7857331"/>
                <a:gd name="connsiteY2381" fmla="*/ 802668 h 3299024"/>
                <a:gd name="connsiteX2382" fmla="*/ 4231653 w 7857331"/>
                <a:gd name="connsiteY2382" fmla="*/ 830717 h 3299024"/>
                <a:gd name="connsiteX2383" fmla="*/ 4189221 w 7857331"/>
                <a:gd name="connsiteY2383" fmla="*/ 802668 h 3299024"/>
                <a:gd name="connsiteX2384" fmla="*/ 4226349 w 7857331"/>
                <a:gd name="connsiteY2384" fmla="*/ 774619 h 3299024"/>
                <a:gd name="connsiteX2385" fmla="*/ 4128865 w 7857331"/>
                <a:gd name="connsiteY2385" fmla="*/ 774619 h 3299024"/>
                <a:gd name="connsiteX2386" fmla="*/ 4170937 w 7857331"/>
                <a:gd name="connsiteY2386" fmla="*/ 802668 h 3299024"/>
                <a:gd name="connsiteX2387" fmla="*/ 4131495 w 7857331"/>
                <a:gd name="connsiteY2387" fmla="*/ 830717 h 3299024"/>
                <a:gd name="connsiteX2388" fmla="*/ 4089422 w 7857331"/>
                <a:gd name="connsiteY2388" fmla="*/ 802668 h 3299024"/>
                <a:gd name="connsiteX2389" fmla="*/ 4128865 w 7857331"/>
                <a:gd name="connsiteY2389" fmla="*/ 774619 h 3299024"/>
                <a:gd name="connsiteX2390" fmla="*/ 4028182 w 7857331"/>
                <a:gd name="connsiteY2390" fmla="*/ 774619 h 3299024"/>
                <a:gd name="connsiteX2391" fmla="*/ 4070055 w 7857331"/>
                <a:gd name="connsiteY2391" fmla="*/ 802668 h 3299024"/>
                <a:gd name="connsiteX2392" fmla="*/ 4030799 w 7857331"/>
                <a:gd name="connsiteY2392" fmla="*/ 830717 h 3299024"/>
                <a:gd name="connsiteX2393" fmla="*/ 3988925 w 7857331"/>
                <a:gd name="connsiteY2393" fmla="*/ 802668 h 3299024"/>
                <a:gd name="connsiteX2394" fmla="*/ 4028182 w 7857331"/>
                <a:gd name="connsiteY2394" fmla="*/ 774619 h 3299024"/>
                <a:gd name="connsiteX2395" fmla="*/ 3930644 w 7857331"/>
                <a:gd name="connsiteY2395" fmla="*/ 774619 h 3299024"/>
                <a:gd name="connsiteX2396" fmla="*/ 3973292 w 7857331"/>
                <a:gd name="connsiteY2396" fmla="*/ 802668 h 3299024"/>
                <a:gd name="connsiteX2397" fmla="*/ 3933310 w 7857331"/>
                <a:gd name="connsiteY2397" fmla="*/ 830717 h 3299024"/>
                <a:gd name="connsiteX2398" fmla="*/ 3890661 w 7857331"/>
                <a:gd name="connsiteY2398" fmla="*/ 802668 h 3299024"/>
                <a:gd name="connsiteX2399" fmla="*/ 3930644 w 7857331"/>
                <a:gd name="connsiteY2399" fmla="*/ 774619 h 3299024"/>
                <a:gd name="connsiteX2400" fmla="*/ 3434176 w 7857331"/>
                <a:gd name="connsiteY2400" fmla="*/ 774619 h 3299024"/>
                <a:gd name="connsiteX2401" fmla="*/ 3474158 w 7857331"/>
                <a:gd name="connsiteY2401" fmla="*/ 802668 h 3299024"/>
                <a:gd name="connsiteX2402" fmla="*/ 3431510 w 7857331"/>
                <a:gd name="connsiteY2402" fmla="*/ 830717 h 3299024"/>
                <a:gd name="connsiteX2403" fmla="*/ 3391527 w 7857331"/>
                <a:gd name="connsiteY2403" fmla="*/ 802668 h 3299024"/>
                <a:gd name="connsiteX2404" fmla="*/ 3434176 w 7857331"/>
                <a:gd name="connsiteY2404" fmla="*/ 774619 h 3299024"/>
                <a:gd name="connsiteX2405" fmla="*/ 3336115 w 7857331"/>
                <a:gd name="connsiteY2405" fmla="*/ 774619 h 3299024"/>
                <a:gd name="connsiteX2406" fmla="*/ 3375895 w 7857331"/>
                <a:gd name="connsiteY2406" fmla="*/ 802668 h 3299024"/>
                <a:gd name="connsiteX2407" fmla="*/ 3330811 w 7857331"/>
                <a:gd name="connsiteY2407" fmla="*/ 830717 h 3299024"/>
                <a:gd name="connsiteX2408" fmla="*/ 3293683 w 7857331"/>
                <a:gd name="connsiteY2408" fmla="*/ 802668 h 3299024"/>
                <a:gd name="connsiteX2409" fmla="*/ 3336115 w 7857331"/>
                <a:gd name="connsiteY2409" fmla="*/ 774619 h 3299024"/>
                <a:gd name="connsiteX2410" fmla="*/ 1852585 w 7857331"/>
                <a:gd name="connsiteY2410" fmla="*/ 774619 h 3299024"/>
                <a:gd name="connsiteX2411" fmla="*/ 1881714 w 7857331"/>
                <a:gd name="connsiteY2411" fmla="*/ 802668 h 3299024"/>
                <a:gd name="connsiteX2412" fmla="*/ 1831401 w 7857331"/>
                <a:gd name="connsiteY2412" fmla="*/ 830717 h 3299024"/>
                <a:gd name="connsiteX2413" fmla="*/ 1802273 w 7857331"/>
                <a:gd name="connsiteY2413" fmla="*/ 802668 h 3299024"/>
                <a:gd name="connsiteX2414" fmla="*/ 1852585 w 7857331"/>
                <a:gd name="connsiteY2414" fmla="*/ 774619 h 3299024"/>
                <a:gd name="connsiteX2415" fmla="*/ 1752088 w 7857331"/>
                <a:gd name="connsiteY2415" fmla="*/ 774619 h 3299024"/>
                <a:gd name="connsiteX2416" fmla="*/ 1783865 w 7857331"/>
                <a:gd name="connsiteY2416" fmla="*/ 802668 h 3299024"/>
                <a:gd name="connsiteX2417" fmla="*/ 1730904 w 7857331"/>
                <a:gd name="connsiteY2417" fmla="*/ 830717 h 3299024"/>
                <a:gd name="connsiteX2418" fmla="*/ 1701776 w 7857331"/>
                <a:gd name="connsiteY2418" fmla="*/ 802668 h 3299024"/>
                <a:gd name="connsiteX2419" fmla="*/ 1752088 w 7857331"/>
                <a:gd name="connsiteY2419" fmla="*/ 774619 h 3299024"/>
                <a:gd name="connsiteX2420" fmla="*/ 1654240 w 7857331"/>
                <a:gd name="connsiteY2420" fmla="*/ 774619 h 3299024"/>
                <a:gd name="connsiteX2421" fmla="*/ 1683369 w 7857331"/>
                <a:gd name="connsiteY2421" fmla="*/ 802668 h 3299024"/>
                <a:gd name="connsiteX2422" fmla="*/ 1633056 w 7857331"/>
                <a:gd name="connsiteY2422" fmla="*/ 830717 h 3299024"/>
                <a:gd name="connsiteX2423" fmla="*/ 1601280 w 7857331"/>
                <a:gd name="connsiteY2423" fmla="*/ 802668 h 3299024"/>
                <a:gd name="connsiteX2424" fmla="*/ 1654240 w 7857331"/>
                <a:gd name="connsiteY2424" fmla="*/ 774619 h 3299024"/>
                <a:gd name="connsiteX2425" fmla="*/ 1553490 w 7857331"/>
                <a:gd name="connsiteY2425" fmla="*/ 774619 h 3299024"/>
                <a:gd name="connsiteX2426" fmla="*/ 1582491 w 7857331"/>
                <a:gd name="connsiteY2426" fmla="*/ 802668 h 3299024"/>
                <a:gd name="connsiteX2427" fmla="*/ 1532398 w 7857331"/>
                <a:gd name="connsiteY2427" fmla="*/ 830717 h 3299024"/>
                <a:gd name="connsiteX2428" fmla="*/ 1503396 w 7857331"/>
                <a:gd name="connsiteY2428" fmla="*/ 802668 h 3299024"/>
                <a:gd name="connsiteX2429" fmla="*/ 1553490 w 7857331"/>
                <a:gd name="connsiteY2429" fmla="*/ 774619 h 3299024"/>
                <a:gd name="connsiteX2430" fmla="*/ 1456342 w 7857331"/>
                <a:gd name="connsiteY2430" fmla="*/ 774619 h 3299024"/>
                <a:gd name="connsiteX2431" fmla="*/ 1485685 w 7857331"/>
                <a:gd name="connsiteY2431" fmla="*/ 802668 h 3299024"/>
                <a:gd name="connsiteX2432" fmla="*/ 1432335 w 7857331"/>
                <a:gd name="connsiteY2432" fmla="*/ 830717 h 3299024"/>
                <a:gd name="connsiteX2433" fmla="*/ 1402992 w 7857331"/>
                <a:gd name="connsiteY2433" fmla="*/ 802668 h 3299024"/>
                <a:gd name="connsiteX2434" fmla="*/ 1456342 w 7857331"/>
                <a:gd name="connsiteY2434" fmla="*/ 774619 h 3299024"/>
                <a:gd name="connsiteX2435" fmla="*/ 1355847 w 7857331"/>
                <a:gd name="connsiteY2435" fmla="*/ 774619 h 3299024"/>
                <a:gd name="connsiteX2436" fmla="*/ 1384848 w 7857331"/>
                <a:gd name="connsiteY2436" fmla="*/ 802668 h 3299024"/>
                <a:gd name="connsiteX2437" fmla="*/ 1332118 w 7857331"/>
                <a:gd name="connsiteY2437" fmla="*/ 830717 h 3299024"/>
                <a:gd name="connsiteX2438" fmla="*/ 1303119 w 7857331"/>
                <a:gd name="connsiteY2438" fmla="*/ 802668 h 3299024"/>
                <a:gd name="connsiteX2439" fmla="*/ 1355847 w 7857331"/>
                <a:gd name="connsiteY2439" fmla="*/ 774619 h 3299024"/>
                <a:gd name="connsiteX2440" fmla="*/ 1257986 w 7857331"/>
                <a:gd name="connsiteY2440" fmla="*/ 774619 h 3299024"/>
                <a:gd name="connsiteX2441" fmla="*/ 1284350 w 7857331"/>
                <a:gd name="connsiteY2441" fmla="*/ 802668 h 3299024"/>
                <a:gd name="connsiteX2442" fmla="*/ 1231620 w 7857331"/>
                <a:gd name="connsiteY2442" fmla="*/ 830717 h 3299024"/>
                <a:gd name="connsiteX2443" fmla="*/ 1205256 w 7857331"/>
                <a:gd name="connsiteY2443" fmla="*/ 802668 h 3299024"/>
                <a:gd name="connsiteX2444" fmla="*/ 1257986 w 7857331"/>
                <a:gd name="connsiteY2444" fmla="*/ 774619 h 3299024"/>
                <a:gd name="connsiteX2445" fmla="*/ 1160590 w 7857331"/>
                <a:gd name="connsiteY2445" fmla="*/ 774619 h 3299024"/>
                <a:gd name="connsiteX2446" fmla="*/ 1187148 w 7857331"/>
                <a:gd name="connsiteY2446" fmla="*/ 802668 h 3299024"/>
                <a:gd name="connsiteX2447" fmla="*/ 1131377 w 7857331"/>
                <a:gd name="connsiteY2447" fmla="*/ 830717 h 3299024"/>
                <a:gd name="connsiteX2448" fmla="*/ 1104819 w 7857331"/>
                <a:gd name="connsiteY2448" fmla="*/ 802668 h 3299024"/>
                <a:gd name="connsiteX2449" fmla="*/ 1160590 w 7857331"/>
                <a:gd name="connsiteY2449" fmla="*/ 774619 h 3299024"/>
                <a:gd name="connsiteX2450" fmla="*/ 1060091 w 7857331"/>
                <a:gd name="connsiteY2450" fmla="*/ 774619 h 3299024"/>
                <a:gd name="connsiteX2451" fmla="*/ 1086648 w 7857331"/>
                <a:gd name="connsiteY2451" fmla="*/ 802668 h 3299024"/>
                <a:gd name="connsiteX2452" fmla="*/ 1030877 w 7857331"/>
                <a:gd name="connsiteY2452" fmla="*/ 830717 h 3299024"/>
                <a:gd name="connsiteX2453" fmla="*/ 1004320 w 7857331"/>
                <a:gd name="connsiteY2453" fmla="*/ 802668 h 3299024"/>
                <a:gd name="connsiteX2454" fmla="*/ 1060091 w 7857331"/>
                <a:gd name="connsiteY2454" fmla="*/ 774619 h 3299024"/>
                <a:gd name="connsiteX2455" fmla="*/ 962482 w 7857331"/>
                <a:gd name="connsiteY2455" fmla="*/ 774619 h 3299024"/>
                <a:gd name="connsiteX2456" fmla="*/ 986210 w 7857331"/>
                <a:gd name="connsiteY2456" fmla="*/ 802668 h 3299024"/>
                <a:gd name="connsiteX2457" fmla="*/ 930843 w 7857331"/>
                <a:gd name="connsiteY2457" fmla="*/ 830717 h 3299024"/>
                <a:gd name="connsiteX2458" fmla="*/ 907115 w 7857331"/>
                <a:gd name="connsiteY2458" fmla="*/ 802668 h 3299024"/>
                <a:gd name="connsiteX2459" fmla="*/ 962482 w 7857331"/>
                <a:gd name="connsiteY2459" fmla="*/ 774619 h 3299024"/>
                <a:gd name="connsiteX2460" fmla="*/ 861723 w 7857331"/>
                <a:gd name="connsiteY2460" fmla="*/ 774619 h 3299024"/>
                <a:gd name="connsiteX2461" fmla="*/ 887979 w 7857331"/>
                <a:gd name="connsiteY2461" fmla="*/ 802668 h 3299024"/>
                <a:gd name="connsiteX2462" fmla="*/ 832842 w 7857331"/>
                <a:gd name="connsiteY2462" fmla="*/ 830717 h 3299024"/>
                <a:gd name="connsiteX2463" fmla="*/ 806586 w 7857331"/>
                <a:gd name="connsiteY2463" fmla="*/ 802668 h 3299024"/>
                <a:gd name="connsiteX2464" fmla="*/ 861723 w 7857331"/>
                <a:gd name="connsiteY2464" fmla="*/ 774619 h 3299024"/>
                <a:gd name="connsiteX2465" fmla="*/ 1289965 w 7857331"/>
                <a:gd name="connsiteY2465" fmla="*/ 703005 h 3299024"/>
                <a:gd name="connsiteX2466" fmla="*/ 1316640 w 7857331"/>
                <a:gd name="connsiteY2466" fmla="*/ 731650 h 3299024"/>
                <a:gd name="connsiteX2467" fmla="*/ 1263290 w 7857331"/>
                <a:gd name="connsiteY2467" fmla="*/ 760295 h 3299024"/>
                <a:gd name="connsiteX2468" fmla="*/ 1236614 w 7857331"/>
                <a:gd name="connsiteY2468" fmla="*/ 731650 h 3299024"/>
                <a:gd name="connsiteX2469" fmla="*/ 1289965 w 7857331"/>
                <a:gd name="connsiteY2469" fmla="*/ 703005 h 3299024"/>
                <a:gd name="connsiteX2470" fmla="*/ 6468624 w 7857331"/>
                <a:gd name="connsiteY2470" fmla="*/ 703004 h 3299024"/>
                <a:gd name="connsiteX2471" fmla="*/ 6521354 w 7857331"/>
                <a:gd name="connsiteY2471" fmla="*/ 731649 h 3299024"/>
                <a:gd name="connsiteX2472" fmla="*/ 6497625 w 7857331"/>
                <a:gd name="connsiteY2472" fmla="*/ 760294 h 3299024"/>
                <a:gd name="connsiteX2473" fmla="*/ 6442258 w 7857331"/>
                <a:gd name="connsiteY2473" fmla="*/ 731649 h 3299024"/>
                <a:gd name="connsiteX2474" fmla="*/ 6468624 w 7857331"/>
                <a:gd name="connsiteY2474" fmla="*/ 703004 h 3299024"/>
                <a:gd name="connsiteX2475" fmla="*/ 6273212 w 7857331"/>
                <a:gd name="connsiteY2475" fmla="*/ 703004 h 3299024"/>
                <a:gd name="connsiteX2476" fmla="*/ 6325942 w 7857331"/>
                <a:gd name="connsiteY2476" fmla="*/ 731649 h 3299024"/>
                <a:gd name="connsiteX2477" fmla="*/ 6299576 w 7857331"/>
                <a:gd name="connsiteY2477" fmla="*/ 760294 h 3299024"/>
                <a:gd name="connsiteX2478" fmla="*/ 6246846 w 7857331"/>
                <a:gd name="connsiteY2478" fmla="*/ 731649 h 3299024"/>
                <a:gd name="connsiteX2479" fmla="*/ 6273212 w 7857331"/>
                <a:gd name="connsiteY2479" fmla="*/ 703004 h 3299024"/>
                <a:gd name="connsiteX2480" fmla="*/ 6174948 w 7857331"/>
                <a:gd name="connsiteY2480" fmla="*/ 703004 h 3299024"/>
                <a:gd name="connsiteX2481" fmla="*/ 6227678 w 7857331"/>
                <a:gd name="connsiteY2481" fmla="*/ 731649 h 3299024"/>
                <a:gd name="connsiteX2482" fmla="*/ 6201314 w 7857331"/>
                <a:gd name="connsiteY2482" fmla="*/ 760294 h 3299024"/>
                <a:gd name="connsiteX2483" fmla="*/ 6148584 w 7857331"/>
                <a:gd name="connsiteY2483" fmla="*/ 731649 h 3299024"/>
                <a:gd name="connsiteX2484" fmla="*/ 6174948 w 7857331"/>
                <a:gd name="connsiteY2484" fmla="*/ 703004 h 3299024"/>
                <a:gd name="connsiteX2485" fmla="*/ 6077536 w 7857331"/>
                <a:gd name="connsiteY2485" fmla="*/ 703004 h 3299024"/>
                <a:gd name="connsiteX2486" fmla="*/ 6129859 w 7857331"/>
                <a:gd name="connsiteY2486" fmla="*/ 731649 h 3299024"/>
                <a:gd name="connsiteX2487" fmla="*/ 6101082 w 7857331"/>
                <a:gd name="connsiteY2487" fmla="*/ 760294 h 3299024"/>
                <a:gd name="connsiteX2488" fmla="*/ 6048759 w 7857331"/>
                <a:gd name="connsiteY2488" fmla="*/ 731649 h 3299024"/>
                <a:gd name="connsiteX2489" fmla="*/ 6077536 w 7857331"/>
                <a:gd name="connsiteY2489" fmla="*/ 703004 h 3299024"/>
                <a:gd name="connsiteX2490" fmla="*/ 5979688 w 7857331"/>
                <a:gd name="connsiteY2490" fmla="*/ 703004 h 3299024"/>
                <a:gd name="connsiteX2491" fmla="*/ 6030001 w 7857331"/>
                <a:gd name="connsiteY2491" fmla="*/ 731649 h 3299024"/>
                <a:gd name="connsiteX2492" fmla="*/ 6003521 w 7857331"/>
                <a:gd name="connsiteY2492" fmla="*/ 760294 h 3299024"/>
                <a:gd name="connsiteX2493" fmla="*/ 5950560 w 7857331"/>
                <a:gd name="connsiteY2493" fmla="*/ 731649 h 3299024"/>
                <a:gd name="connsiteX2494" fmla="*/ 5979688 w 7857331"/>
                <a:gd name="connsiteY2494" fmla="*/ 703004 h 3299024"/>
                <a:gd name="connsiteX2495" fmla="*/ 5882125 w 7857331"/>
                <a:gd name="connsiteY2495" fmla="*/ 703004 h 3299024"/>
                <a:gd name="connsiteX2496" fmla="*/ 5931832 w 7857331"/>
                <a:gd name="connsiteY2496" fmla="*/ 731649 h 3299024"/>
                <a:gd name="connsiteX2497" fmla="*/ 5903054 w 7857331"/>
                <a:gd name="connsiteY2497" fmla="*/ 760294 h 3299024"/>
                <a:gd name="connsiteX2498" fmla="*/ 5853348 w 7857331"/>
                <a:gd name="connsiteY2498" fmla="*/ 731649 h 3299024"/>
                <a:gd name="connsiteX2499" fmla="*/ 5882125 w 7857331"/>
                <a:gd name="connsiteY2499" fmla="*/ 703004 h 3299024"/>
                <a:gd name="connsiteX2500" fmla="*/ 5784436 w 7857331"/>
                <a:gd name="connsiteY2500" fmla="*/ 703004 h 3299024"/>
                <a:gd name="connsiteX2501" fmla="*/ 5834980 w 7857331"/>
                <a:gd name="connsiteY2501" fmla="*/ 731649 h 3299024"/>
                <a:gd name="connsiteX2502" fmla="*/ 5805717 w 7857331"/>
                <a:gd name="connsiteY2502" fmla="*/ 760294 h 3299024"/>
                <a:gd name="connsiteX2503" fmla="*/ 5755173 w 7857331"/>
                <a:gd name="connsiteY2503" fmla="*/ 731649 h 3299024"/>
                <a:gd name="connsiteX2504" fmla="*/ 5784436 w 7857331"/>
                <a:gd name="connsiteY2504" fmla="*/ 703004 h 3299024"/>
                <a:gd name="connsiteX2505" fmla="*/ 5686428 w 7857331"/>
                <a:gd name="connsiteY2505" fmla="*/ 703004 h 3299024"/>
                <a:gd name="connsiteX2506" fmla="*/ 5736741 w 7857331"/>
                <a:gd name="connsiteY2506" fmla="*/ 731649 h 3299024"/>
                <a:gd name="connsiteX2507" fmla="*/ 5707613 w 7857331"/>
                <a:gd name="connsiteY2507" fmla="*/ 760294 h 3299024"/>
                <a:gd name="connsiteX2508" fmla="*/ 5657300 w 7857331"/>
                <a:gd name="connsiteY2508" fmla="*/ 731649 h 3299024"/>
                <a:gd name="connsiteX2509" fmla="*/ 5686428 w 7857331"/>
                <a:gd name="connsiteY2509" fmla="*/ 703004 h 3299024"/>
                <a:gd name="connsiteX2510" fmla="*/ 5589282 w 7857331"/>
                <a:gd name="connsiteY2510" fmla="*/ 703004 h 3299024"/>
                <a:gd name="connsiteX2511" fmla="*/ 5639595 w 7857331"/>
                <a:gd name="connsiteY2511" fmla="*/ 731649 h 3299024"/>
                <a:gd name="connsiteX2512" fmla="*/ 5607819 w 7857331"/>
                <a:gd name="connsiteY2512" fmla="*/ 760294 h 3299024"/>
                <a:gd name="connsiteX2513" fmla="*/ 5557506 w 7857331"/>
                <a:gd name="connsiteY2513" fmla="*/ 731649 h 3299024"/>
                <a:gd name="connsiteX2514" fmla="*/ 5589282 w 7857331"/>
                <a:gd name="connsiteY2514" fmla="*/ 703004 h 3299024"/>
                <a:gd name="connsiteX2515" fmla="*/ 5491189 w 7857331"/>
                <a:gd name="connsiteY2515" fmla="*/ 703004 h 3299024"/>
                <a:gd name="connsiteX2516" fmla="*/ 5541733 w 7857331"/>
                <a:gd name="connsiteY2516" fmla="*/ 731649 h 3299024"/>
                <a:gd name="connsiteX2517" fmla="*/ 5509811 w 7857331"/>
                <a:gd name="connsiteY2517" fmla="*/ 760294 h 3299024"/>
                <a:gd name="connsiteX2518" fmla="*/ 5459267 w 7857331"/>
                <a:gd name="connsiteY2518" fmla="*/ 731649 h 3299024"/>
                <a:gd name="connsiteX2519" fmla="*/ 5491189 w 7857331"/>
                <a:gd name="connsiteY2519" fmla="*/ 703004 h 3299024"/>
                <a:gd name="connsiteX2520" fmla="*/ 5393583 w 7857331"/>
                <a:gd name="connsiteY2520" fmla="*/ 703004 h 3299024"/>
                <a:gd name="connsiteX2521" fmla="*/ 5440875 w 7857331"/>
                <a:gd name="connsiteY2521" fmla="*/ 731649 h 3299024"/>
                <a:gd name="connsiteX2522" fmla="*/ 5409347 w 7857331"/>
                <a:gd name="connsiteY2522" fmla="*/ 760294 h 3299024"/>
                <a:gd name="connsiteX2523" fmla="*/ 5362054 w 7857331"/>
                <a:gd name="connsiteY2523" fmla="*/ 731649 h 3299024"/>
                <a:gd name="connsiteX2524" fmla="*/ 5393583 w 7857331"/>
                <a:gd name="connsiteY2524" fmla="*/ 703004 h 3299024"/>
                <a:gd name="connsiteX2525" fmla="*/ 5295778 w 7857331"/>
                <a:gd name="connsiteY2525" fmla="*/ 703004 h 3299024"/>
                <a:gd name="connsiteX2526" fmla="*/ 5343662 w 7857331"/>
                <a:gd name="connsiteY2526" fmla="*/ 731649 h 3299024"/>
                <a:gd name="connsiteX2527" fmla="*/ 5311739 w 7857331"/>
                <a:gd name="connsiteY2527" fmla="*/ 760294 h 3299024"/>
                <a:gd name="connsiteX2528" fmla="*/ 5263856 w 7857331"/>
                <a:gd name="connsiteY2528" fmla="*/ 731649 h 3299024"/>
                <a:gd name="connsiteX2529" fmla="*/ 5295778 w 7857331"/>
                <a:gd name="connsiteY2529" fmla="*/ 703004 h 3299024"/>
                <a:gd name="connsiteX2530" fmla="*/ 5198173 w 7857331"/>
                <a:gd name="connsiteY2530" fmla="*/ 703004 h 3299024"/>
                <a:gd name="connsiteX2531" fmla="*/ 5245465 w 7857331"/>
                <a:gd name="connsiteY2531" fmla="*/ 731649 h 3299024"/>
                <a:gd name="connsiteX2532" fmla="*/ 5213937 w 7857331"/>
                <a:gd name="connsiteY2532" fmla="*/ 760294 h 3299024"/>
                <a:gd name="connsiteX2533" fmla="*/ 5166644 w 7857331"/>
                <a:gd name="connsiteY2533" fmla="*/ 731649 h 3299024"/>
                <a:gd name="connsiteX2534" fmla="*/ 5198173 w 7857331"/>
                <a:gd name="connsiteY2534" fmla="*/ 703004 h 3299024"/>
                <a:gd name="connsiteX2535" fmla="*/ 5100075 w 7857331"/>
                <a:gd name="connsiteY2535" fmla="*/ 703004 h 3299024"/>
                <a:gd name="connsiteX2536" fmla="*/ 5147583 w 7857331"/>
                <a:gd name="connsiteY2536" fmla="*/ 731649 h 3299024"/>
                <a:gd name="connsiteX2537" fmla="*/ 5113272 w 7857331"/>
                <a:gd name="connsiteY2537" fmla="*/ 760294 h 3299024"/>
                <a:gd name="connsiteX2538" fmla="*/ 5065765 w 7857331"/>
                <a:gd name="connsiteY2538" fmla="*/ 731649 h 3299024"/>
                <a:gd name="connsiteX2539" fmla="*/ 5100075 w 7857331"/>
                <a:gd name="connsiteY2539" fmla="*/ 703004 h 3299024"/>
                <a:gd name="connsiteX2540" fmla="*/ 5002927 w 7857331"/>
                <a:gd name="connsiteY2540" fmla="*/ 703004 h 3299024"/>
                <a:gd name="connsiteX2541" fmla="*/ 5050435 w 7857331"/>
                <a:gd name="connsiteY2541" fmla="*/ 731649 h 3299024"/>
                <a:gd name="connsiteX2542" fmla="*/ 5016124 w 7857331"/>
                <a:gd name="connsiteY2542" fmla="*/ 760294 h 3299024"/>
                <a:gd name="connsiteX2543" fmla="*/ 4968617 w 7857331"/>
                <a:gd name="connsiteY2543" fmla="*/ 731649 h 3299024"/>
                <a:gd name="connsiteX2544" fmla="*/ 5002927 w 7857331"/>
                <a:gd name="connsiteY2544" fmla="*/ 703004 h 3299024"/>
                <a:gd name="connsiteX2545" fmla="*/ 4904664 w 7857331"/>
                <a:gd name="connsiteY2545" fmla="*/ 703004 h 3299024"/>
                <a:gd name="connsiteX2546" fmla="*/ 4949533 w 7857331"/>
                <a:gd name="connsiteY2546" fmla="*/ 731649 h 3299024"/>
                <a:gd name="connsiteX2547" fmla="*/ 4917861 w 7857331"/>
                <a:gd name="connsiteY2547" fmla="*/ 760294 h 3299024"/>
                <a:gd name="connsiteX2548" fmla="*/ 4870354 w 7857331"/>
                <a:gd name="connsiteY2548" fmla="*/ 731649 h 3299024"/>
                <a:gd name="connsiteX2549" fmla="*/ 4904664 w 7857331"/>
                <a:gd name="connsiteY2549" fmla="*/ 703004 h 3299024"/>
                <a:gd name="connsiteX2550" fmla="*/ 4807695 w 7857331"/>
                <a:gd name="connsiteY2550" fmla="*/ 703004 h 3299024"/>
                <a:gd name="connsiteX2551" fmla="*/ 4852779 w 7857331"/>
                <a:gd name="connsiteY2551" fmla="*/ 731649 h 3299024"/>
                <a:gd name="connsiteX2552" fmla="*/ 4818303 w 7857331"/>
                <a:gd name="connsiteY2552" fmla="*/ 760294 h 3299024"/>
                <a:gd name="connsiteX2553" fmla="*/ 4773219 w 7857331"/>
                <a:gd name="connsiteY2553" fmla="*/ 731649 h 3299024"/>
                <a:gd name="connsiteX2554" fmla="*/ 4807695 w 7857331"/>
                <a:gd name="connsiteY2554" fmla="*/ 703004 h 3299024"/>
                <a:gd name="connsiteX2555" fmla="*/ 4709432 w 7857331"/>
                <a:gd name="connsiteY2555" fmla="*/ 703004 h 3299024"/>
                <a:gd name="connsiteX2556" fmla="*/ 4754516 w 7857331"/>
                <a:gd name="connsiteY2556" fmla="*/ 731649 h 3299024"/>
                <a:gd name="connsiteX2557" fmla="*/ 4720040 w 7857331"/>
                <a:gd name="connsiteY2557" fmla="*/ 760294 h 3299024"/>
                <a:gd name="connsiteX2558" fmla="*/ 4674956 w 7857331"/>
                <a:gd name="connsiteY2558" fmla="*/ 731649 h 3299024"/>
                <a:gd name="connsiteX2559" fmla="*/ 4709432 w 7857331"/>
                <a:gd name="connsiteY2559" fmla="*/ 703004 h 3299024"/>
                <a:gd name="connsiteX2560" fmla="*/ 4612284 w 7857331"/>
                <a:gd name="connsiteY2560" fmla="*/ 703004 h 3299024"/>
                <a:gd name="connsiteX2561" fmla="*/ 4657368 w 7857331"/>
                <a:gd name="connsiteY2561" fmla="*/ 731649 h 3299024"/>
                <a:gd name="connsiteX2562" fmla="*/ 4620240 w 7857331"/>
                <a:gd name="connsiteY2562" fmla="*/ 760294 h 3299024"/>
                <a:gd name="connsiteX2563" fmla="*/ 4575156 w 7857331"/>
                <a:gd name="connsiteY2563" fmla="*/ 731649 h 3299024"/>
                <a:gd name="connsiteX2564" fmla="*/ 4612284 w 7857331"/>
                <a:gd name="connsiteY2564" fmla="*/ 703004 h 3299024"/>
                <a:gd name="connsiteX2565" fmla="*/ 4416176 w 7857331"/>
                <a:gd name="connsiteY2565" fmla="*/ 703004 h 3299024"/>
                <a:gd name="connsiteX2566" fmla="*/ 4458608 w 7857331"/>
                <a:gd name="connsiteY2566" fmla="*/ 731649 h 3299024"/>
                <a:gd name="connsiteX2567" fmla="*/ 4424132 w 7857331"/>
                <a:gd name="connsiteY2567" fmla="*/ 760294 h 3299024"/>
                <a:gd name="connsiteX2568" fmla="*/ 4379048 w 7857331"/>
                <a:gd name="connsiteY2568" fmla="*/ 731649 h 3299024"/>
                <a:gd name="connsiteX2569" fmla="*/ 4416176 w 7857331"/>
                <a:gd name="connsiteY2569" fmla="*/ 703004 h 3299024"/>
                <a:gd name="connsiteX2570" fmla="*/ 4025558 w 7857331"/>
                <a:gd name="connsiteY2570" fmla="*/ 703004 h 3299024"/>
                <a:gd name="connsiteX2571" fmla="*/ 4068206 w 7857331"/>
                <a:gd name="connsiteY2571" fmla="*/ 731649 h 3299024"/>
                <a:gd name="connsiteX2572" fmla="*/ 4028224 w 7857331"/>
                <a:gd name="connsiteY2572" fmla="*/ 760294 h 3299024"/>
                <a:gd name="connsiteX2573" fmla="*/ 3985575 w 7857331"/>
                <a:gd name="connsiteY2573" fmla="*/ 731649 h 3299024"/>
                <a:gd name="connsiteX2574" fmla="*/ 4025558 w 7857331"/>
                <a:gd name="connsiteY2574" fmla="*/ 703004 h 3299024"/>
                <a:gd name="connsiteX2575" fmla="*/ 3927870 w 7857331"/>
                <a:gd name="connsiteY2575" fmla="*/ 703004 h 3299024"/>
                <a:gd name="connsiteX2576" fmla="*/ 3967313 w 7857331"/>
                <a:gd name="connsiteY2576" fmla="*/ 731649 h 3299024"/>
                <a:gd name="connsiteX2577" fmla="*/ 3930500 w 7857331"/>
                <a:gd name="connsiteY2577" fmla="*/ 760294 h 3299024"/>
                <a:gd name="connsiteX2578" fmla="*/ 3888427 w 7857331"/>
                <a:gd name="connsiteY2578" fmla="*/ 731649 h 3299024"/>
                <a:gd name="connsiteX2579" fmla="*/ 3927870 w 7857331"/>
                <a:gd name="connsiteY2579" fmla="*/ 703004 h 3299024"/>
                <a:gd name="connsiteX2580" fmla="*/ 3829805 w 7857331"/>
                <a:gd name="connsiteY2580" fmla="*/ 703004 h 3299024"/>
                <a:gd name="connsiteX2581" fmla="*/ 3869445 w 7857331"/>
                <a:gd name="connsiteY2581" fmla="*/ 731649 h 3299024"/>
                <a:gd name="connsiteX2582" fmla="*/ 3829805 w 7857331"/>
                <a:gd name="connsiteY2582" fmla="*/ 760294 h 3299024"/>
                <a:gd name="connsiteX2583" fmla="*/ 3790164 w 7857331"/>
                <a:gd name="connsiteY2583" fmla="*/ 731649 h 3299024"/>
                <a:gd name="connsiteX2584" fmla="*/ 3829805 w 7857331"/>
                <a:gd name="connsiteY2584" fmla="*/ 703004 h 3299024"/>
                <a:gd name="connsiteX2585" fmla="*/ 3732658 w 7857331"/>
                <a:gd name="connsiteY2585" fmla="*/ 703004 h 3299024"/>
                <a:gd name="connsiteX2586" fmla="*/ 3772298 w 7857331"/>
                <a:gd name="connsiteY2586" fmla="*/ 731649 h 3299024"/>
                <a:gd name="connsiteX2587" fmla="*/ 3732658 w 7857331"/>
                <a:gd name="connsiteY2587" fmla="*/ 760294 h 3299024"/>
                <a:gd name="connsiteX2588" fmla="*/ 3693017 w 7857331"/>
                <a:gd name="connsiteY2588" fmla="*/ 731649 h 3299024"/>
                <a:gd name="connsiteX2589" fmla="*/ 3732658 w 7857331"/>
                <a:gd name="connsiteY2589" fmla="*/ 703004 h 3299024"/>
                <a:gd name="connsiteX2590" fmla="*/ 3634594 w 7857331"/>
                <a:gd name="connsiteY2590" fmla="*/ 703004 h 3299024"/>
                <a:gd name="connsiteX2591" fmla="*/ 3674036 w 7857331"/>
                <a:gd name="connsiteY2591" fmla="*/ 731649 h 3299024"/>
                <a:gd name="connsiteX2592" fmla="*/ 3631964 w 7857331"/>
                <a:gd name="connsiteY2592" fmla="*/ 760294 h 3299024"/>
                <a:gd name="connsiteX2593" fmla="*/ 3595151 w 7857331"/>
                <a:gd name="connsiteY2593" fmla="*/ 731649 h 3299024"/>
                <a:gd name="connsiteX2594" fmla="*/ 3634594 w 7857331"/>
                <a:gd name="connsiteY2594" fmla="*/ 703004 h 3299024"/>
                <a:gd name="connsiteX2595" fmla="*/ 3537446 w 7857331"/>
                <a:gd name="connsiteY2595" fmla="*/ 703004 h 3299024"/>
                <a:gd name="connsiteX2596" fmla="*/ 3576888 w 7857331"/>
                <a:gd name="connsiteY2596" fmla="*/ 731649 h 3299024"/>
                <a:gd name="connsiteX2597" fmla="*/ 3534816 w 7857331"/>
                <a:gd name="connsiteY2597" fmla="*/ 760294 h 3299024"/>
                <a:gd name="connsiteX2598" fmla="*/ 3495373 w 7857331"/>
                <a:gd name="connsiteY2598" fmla="*/ 731649 h 3299024"/>
                <a:gd name="connsiteX2599" fmla="*/ 3537446 w 7857331"/>
                <a:gd name="connsiteY2599" fmla="*/ 703004 h 3299024"/>
                <a:gd name="connsiteX2600" fmla="*/ 3439183 w 7857331"/>
                <a:gd name="connsiteY2600" fmla="*/ 703004 h 3299024"/>
                <a:gd name="connsiteX2601" fmla="*/ 3475996 w 7857331"/>
                <a:gd name="connsiteY2601" fmla="*/ 731649 h 3299024"/>
                <a:gd name="connsiteX2602" fmla="*/ 3436553 w 7857331"/>
                <a:gd name="connsiteY2602" fmla="*/ 760294 h 3299024"/>
                <a:gd name="connsiteX2603" fmla="*/ 3397110 w 7857331"/>
                <a:gd name="connsiteY2603" fmla="*/ 731649 h 3299024"/>
                <a:gd name="connsiteX2604" fmla="*/ 3439183 w 7857331"/>
                <a:gd name="connsiteY2604" fmla="*/ 703004 h 3299024"/>
                <a:gd name="connsiteX2605" fmla="*/ 3341697 w 7857331"/>
                <a:gd name="connsiteY2605" fmla="*/ 703004 h 3299024"/>
                <a:gd name="connsiteX2606" fmla="*/ 3378825 w 7857331"/>
                <a:gd name="connsiteY2606" fmla="*/ 731649 h 3299024"/>
                <a:gd name="connsiteX2607" fmla="*/ 3336393 w 7857331"/>
                <a:gd name="connsiteY2607" fmla="*/ 760294 h 3299024"/>
                <a:gd name="connsiteX2608" fmla="*/ 3299265 w 7857331"/>
                <a:gd name="connsiteY2608" fmla="*/ 731649 h 3299024"/>
                <a:gd name="connsiteX2609" fmla="*/ 3341697 w 7857331"/>
                <a:gd name="connsiteY2609" fmla="*/ 703004 h 3299024"/>
                <a:gd name="connsiteX2610" fmla="*/ 1973866 w 7857331"/>
                <a:gd name="connsiteY2610" fmla="*/ 703004 h 3299024"/>
                <a:gd name="connsiteX2611" fmla="*/ 2005394 w 7857331"/>
                <a:gd name="connsiteY2611" fmla="*/ 731649 h 3299024"/>
                <a:gd name="connsiteX2612" fmla="*/ 1955474 w 7857331"/>
                <a:gd name="connsiteY2612" fmla="*/ 760294 h 3299024"/>
                <a:gd name="connsiteX2613" fmla="*/ 1923946 w 7857331"/>
                <a:gd name="connsiteY2613" fmla="*/ 731649 h 3299024"/>
                <a:gd name="connsiteX2614" fmla="*/ 1973866 w 7857331"/>
                <a:gd name="connsiteY2614" fmla="*/ 703004 h 3299024"/>
                <a:gd name="connsiteX2615" fmla="*/ 1876291 w 7857331"/>
                <a:gd name="connsiteY2615" fmla="*/ 703004 h 3299024"/>
                <a:gd name="connsiteX2616" fmla="*/ 1905553 w 7857331"/>
                <a:gd name="connsiteY2616" fmla="*/ 731649 h 3299024"/>
                <a:gd name="connsiteX2617" fmla="*/ 1857670 w 7857331"/>
                <a:gd name="connsiteY2617" fmla="*/ 760294 h 3299024"/>
                <a:gd name="connsiteX2618" fmla="*/ 1825747 w 7857331"/>
                <a:gd name="connsiteY2618" fmla="*/ 731649 h 3299024"/>
                <a:gd name="connsiteX2619" fmla="*/ 1876291 w 7857331"/>
                <a:gd name="connsiteY2619" fmla="*/ 703004 h 3299024"/>
                <a:gd name="connsiteX2620" fmla="*/ 1778455 w 7857331"/>
                <a:gd name="connsiteY2620" fmla="*/ 703004 h 3299024"/>
                <a:gd name="connsiteX2621" fmla="*/ 1807356 w 7857331"/>
                <a:gd name="connsiteY2621" fmla="*/ 731649 h 3299024"/>
                <a:gd name="connsiteX2622" fmla="*/ 1757436 w 7857331"/>
                <a:gd name="connsiteY2622" fmla="*/ 760294 h 3299024"/>
                <a:gd name="connsiteX2623" fmla="*/ 1728535 w 7857331"/>
                <a:gd name="connsiteY2623" fmla="*/ 731649 h 3299024"/>
                <a:gd name="connsiteX2624" fmla="*/ 1778455 w 7857331"/>
                <a:gd name="connsiteY2624" fmla="*/ 703004 h 3299024"/>
                <a:gd name="connsiteX2625" fmla="*/ 1681038 w 7857331"/>
                <a:gd name="connsiteY2625" fmla="*/ 703004 h 3299024"/>
                <a:gd name="connsiteX2626" fmla="*/ 1710167 w 7857331"/>
                <a:gd name="connsiteY2626" fmla="*/ 731649 h 3299024"/>
                <a:gd name="connsiteX2627" fmla="*/ 1659854 w 7857331"/>
                <a:gd name="connsiteY2627" fmla="*/ 760294 h 3299024"/>
                <a:gd name="connsiteX2628" fmla="*/ 1630726 w 7857331"/>
                <a:gd name="connsiteY2628" fmla="*/ 731649 h 3299024"/>
                <a:gd name="connsiteX2629" fmla="*/ 1681038 w 7857331"/>
                <a:gd name="connsiteY2629" fmla="*/ 703004 h 3299024"/>
                <a:gd name="connsiteX2630" fmla="*/ 1582775 w 7857331"/>
                <a:gd name="connsiteY2630" fmla="*/ 703004 h 3299024"/>
                <a:gd name="connsiteX2631" fmla="*/ 1611904 w 7857331"/>
                <a:gd name="connsiteY2631" fmla="*/ 731649 h 3299024"/>
                <a:gd name="connsiteX2632" fmla="*/ 1558943 w 7857331"/>
                <a:gd name="connsiteY2632" fmla="*/ 760294 h 3299024"/>
                <a:gd name="connsiteX2633" fmla="*/ 1529815 w 7857331"/>
                <a:gd name="connsiteY2633" fmla="*/ 731649 h 3299024"/>
                <a:gd name="connsiteX2634" fmla="*/ 1582775 w 7857331"/>
                <a:gd name="connsiteY2634" fmla="*/ 703004 h 3299024"/>
                <a:gd name="connsiteX2635" fmla="*/ 1485628 w 7857331"/>
                <a:gd name="connsiteY2635" fmla="*/ 703004 h 3299024"/>
                <a:gd name="connsiteX2636" fmla="*/ 1514757 w 7857331"/>
                <a:gd name="connsiteY2636" fmla="*/ 731649 h 3299024"/>
                <a:gd name="connsiteX2637" fmla="*/ 1461796 w 7857331"/>
                <a:gd name="connsiteY2637" fmla="*/ 760294 h 3299024"/>
                <a:gd name="connsiteX2638" fmla="*/ 1432668 w 7857331"/>
                <a:gd name="connsiteY2638" fmla="*/ 731649 h 3299024"/>
                <a:gd name="connsiteX2639" fmla="*/ 1485628 w 7857331"/>
                <a:gd name="connsiteY2639" fmla="*/ 703004 h 3299024"/>
                <a:gd name="connsiteX2640" fmla="*/ 1387515 w 7857331"/>
                <a:gd name="connsiteY2640" fmla="*/ 703004 h 3299024"/>
                <a:gd name="connsiteX2641" fmla="*/ 1413880 w 7857331"/>
                <a:gd name="connsiteY2641" fmla="*/ 731649 h 3299024"/>
                <a:gd name="connsiteX2642" fmla="*/ 1363787 w 7857331"/>
                <a:gd name="connsiteY2642" fmla="*/ 760294 h 3299024"/>
                <a:gd name="connsiteX2643" fmla="*/ 1334785 w 7857331"/>
                <a:gd name="connsiteY2643" fmla="*/ 731649 h 3299024"/>
                <a:gd name="connsiteX2644" fmla="*/ 1387515 w 7857331"/>
                <a:gd name="connsiteY2644" fmla="*/ 703004 h 3299024"/>
                <a:gd name="connsiteX2645" fmla="*/ 1192107 w 7857331"/>
                <a:gd name="connsiteY2645" fmla="*/ 703004 h 3299024"/>
                <a:gd name="connsiteX2646" fmla="*/ 1218470 w 7857331"/>
                <a:gd name="connsiteY2646" fmla="*/ 731649 h 3299024"/>
                <a:gd name="connsiteX2647" fmla="*/ 1165742 w 7857331"/>
                <a:gd name="connsiteY2647" fmla="*/ 760294 h 3299024"/>
                <a:gd name="connsiteX2648" fmla="*/ 1139376 w 7857331"/>
                <a:gd name="connsiteY2648" fmla="*/ 731649 h 3299024"/>
                <a:gd name="connsiteX2649" fmla="*/ 1192107 w 7857331"/>
                <a:gd name="connsiteY2649" fmla="*/ 703004 h 3299024"/>
                <a:gd name="connsiteX2650" fmla="*/ 1094554 w 7857331"/>
                <a:gd name="connsiteY2650" fmla="*/ 703004 h 3299024"/>
                <a:gd name="connsiteX2651" fmla="*/ 1121229 w 7857331"/>
                <a:gd name="connsiteY2651" fmla="*/ 731649 h 3299024"/>
                <a:gd name="connsiteX2652" fmla="*/ 1065212 w 7857331"/>
                <a:gd name="connsiteY2652" fmla="*/ 760294 h 3299024"/>
                <a:gd name="connsiteX2653" fmla="*/ 1038537 w 7857331"/>
                <a:gd name="connsiteY2653" fmla="*/ 731649 h 3299024"/>
                <a:gd name="connsiteX2654" fmla="*/ 1094554 w 7857331"/>
                <a:gd name="connsiteY2654" fmla="*/ 703004 h 3299024"/>
                <a:gd name="connsiteX2655" fmla="*/ 996835 w 7857331"/>
                <a:gd name="connsiteY2655" fmla="*/ 703004 h 3299024"/>
                <a:gd name="connsiteX2656" fmla="*/ 1023091 w 7857331"/>
                <a:gd name="connsiteY2656" fmla="*/ 731649 h 3299024"/>
                <a:gd name="connsiteX2657" fmla="*/ 967954 w 7857331"/>
                <a:gd name="connsiteY2657" fmla="*/ 760294 h 3299024"/>
                <a:gd name="connsiteX2658" fmla="*/ 941698 w 7857331"/>
                <a:gd name="connsiteY2658" fmla="*/ 731649 h 3299024"/>
                <a:gd name="connsiteX2659" fmla="*/ 996835 w 7857331"/>
                <a:gd name="connsiteY2659" fmla="*/ 703004 h 3299024"/>
                <a:gd name="connsiteX2660" fmla="*/ 899295 w 7857331"/>
                <a:gd name="connsiteY2660" fmla="*/ 703004 h 3299024"/>
                <a:gd name="connsiteX2661" fmla="*/ 923197 w 7857331"/>
                <a:gd name="connsiteY2661" fmla="*/ 731649 h 3299024"/>
                <a:gd name="connsiteX2662" fmla="*/ 870082 w 7857331"/>
                <a:gd name="connsiteY2662" fmla="*/ 760294 h 3299024"/>
                <a:gd name="connsiteX2663" fmla="*/ 843524 w 7857331"/>
                <a:gd name="connsiteY2663" fmla="*/ 731649 h 3299024"/>
                <a:gd name="connsiteX2664" fmla="*/ 899295 w 7857331"/>
                <a:gd name="connsiteY2664" fmla="*/ 703004 h 3299024"/>
                <a:gd name="connsiteX2665" fmla="*/ 6434008 w 7857331"/>
                <a:gd name="connsiteY2665" fmla="*/ 638553 h 3299024"/>
                <a:gd name="connsiteX2666" fmla="*/ 6486738 w 7857331"/>
                <a:gd name="connsiteY2666" fmla="*/ 663995 h 3299024"/>
                <a:gd name="connsiteX2667" fmla="*/ 6463009 w 7857331"/>
                <a:gd name="connsiteY2667" fmla="*/ 692263 h 3299024"/>
                <a:gd name="connsiteX2668" fmla="*/ 6407642 w 7857331"/>
                <a:gd name="connsiteY2668" fmla="*/ 663995 h 3299024"/>
                <a:gd name="connsiteX2669" fmla="*/ 6434008 w 7857331"/>
                <a:gd name="connsiteY2669" fmla="*/ 638553 h 3299024"/>
                <a:gd name="connsiteX2670" fmla="*/ 6336595 w 7857331"/>
                <a:gd name="connsiteY2670" fmla="*/ 638553 h 3299024"/>
                <a:gd name="connsiteX2671" fmla="*/ 6389556 w 7857331"/>
                <a:gd name="connsiteY2671" fmla="*/ 663995 h 3299024"/>
                <a:gd name="connsiteX2672" fmla="*/ 6365724 w 7857331"/>
                <a:gd name="connsiteY2672" fmla="*/ 692263 h 3299024"/>
                <a:gd name="connsiteX2673" fmla="*/ 6312763 w 7857331"/>
                <a:gd name="connsiteY2673" fmla="*/ 663995 h 3299024"/>
                <a:gd name="connsiteX2674" fmla="*/ 6336595 w 7857331"/>
                <a:gd name="connsiteY2674" fmla="*/ 638553 h 3299024"/>
                <a:gd name="connsiteX2675" fmla="*/ 6240830 w 7857331"/>
                <a:gd name="connsiteY2675" fmla="*/ 638553 h 3299024"/>
                <a:gd name="connsiteX2676" fmla="*/ 6293560 w 7857331"/>
                <a:gd name="connsiteY2676" fmla="*/ 663995 h 3299024"/>
                <a:gd name="connsiteX2677" fmla="*/ 6267194 w 7857331"/>
                <a:gd name="connsiteY2677" fmla="*/ 692263 h 3299024"/>
                <a:gd name="connsiteX2678" fmla="*/ 6214464 w 7857331"/>
                <a:gd name="connsiteY2678" fmla="*/ 663995 h 3299024"/>
                <a:gd name="connsiteX2679" fmla="*/ 6240830 w 7857331"/>
                <a:gd name="connsiteY2679" fmla="*/ 638553 h 3299024"/>
                <a:gd name="connsiteX2680" fmla="*/ 6143418 w 7857331"/>
                <a:gd name="connsiteY2680" fmla="*/ 638553 h 3299024"/>
                <a:gd name="connsiteX2681" fmla="*/ 6196379 w 7857331"/>
                <a:gd name="connsiteY2681" fmla="*/ 663995 h 3299024"/>
                <a:gd name="connsiteX2682" fmla="*/ 6169899 w 7857331"/>
                <a:gd name="connsiteY2682" fmla="*/ 692263 h 3299024"/>
                <a:gd name="connsiteX2683" fmla="*/ 6116938 w 7857331"/>
                <a:gd name="connsiteY2683" fmla="*/ 663995 h 3299024"/>
                <a:gd name="connsiteX2684" fmla="*/ 6143418 w 7857331"/>
                <a:gd name="connsiteY2684" fmla="*/ 638553 h 3299024"/>
                <a:gd name="connsiteX2685" fmla="*/ 6048504 w 7857331"/>
                <a:gd name="connsiteY2685" fmla="*/ 638553 h 3299024"/>
                <a:gd name="connsiteX2686" fmla="*/ 6098211 w 7857331"/>
                <a:gd name="connsiteY2686" fmla="*/ 663995 h 3299024"/>
                <a:gd name="connsiteX2687" fmla="*/ 6072050 w 7857331"/>
                <a:gd name="connsiteY2687" fmla="*/ 692263 h 3299024"/>
                <a:gd name="connsiteX2688" fmla="*/ 6019727 w 7857331"/>
                <a:gd name="connsiteY2688" fmla="*/ 663995 h 3299024"/>
                <a:gd name="connsiteX2689" fmla="*/ 6048504 w 7857331"/>
                <a:gd name="connsiteY2689" fmla="*/ 638553 h 3299024"/>
                <a:gd name="connsiteX2690" fmla="*/ 5950655 w 7857331"/>
                <a:gd name="connsiteY2690" fmla="*/ 638553 h 3299024"/>
                <a:gd name="connsiteX2691" fmla="*/ 6003616 w 7857331"/>
                <a:gd name="connsiteY2691" fmla="*/ 663995 h 3299024"/>
                <a:gd name="connsiteX2692" fmla="*/ 5974488 w 7857331"/>
                <a:gd name="connsiteY2692" fmla="*/ 692263 h 3299024"/>
                <a:gd name="connsiteX2693" fmla="*/ 5924175 w 7857331"/>
                <a:gd name="connsiteY2693" fmla="*/ 663995 h 3299024"/>
                <a:gd name="connsiteX2694" fmla="*/ 5950655 w 7857331"/>
                <a:gd name="connsiteY2694" fmla="*/ 638553 h 3299024"/>
                <a:gd name="connsiteX2695" fmla="*/ 5855473 w 7857331"/>
                <a:gd name="connsiteY2695" fmla="*/ 638553 h 3299024"/>
                <a:gd name="connsiteX2696" fmla="*/ 5905393 w 7857331"/>
                <a:gd name="connsiteY2696" fmla="*/ 663995 h 3299024"/>
                <a:gd name="connsiteX2697" fmla="*/ 5876492 w 7857331"/>
                <a:gd name="connsiteY2697" fmla="*/ 692263 h 3299024"/>
                <a:gd name="connsiteX2698" fmla="*/ 5826572 w 7857331"/>
                <a:gd name="connsiteY2698" fmla="*/ 663995 h 3299024"/>
                <a:gd name="connsiteX2699" fmla="*/ 5855473 w 7857331"/>
                <a:gd name="connsiteY2699" fmla="*/ 638553 h 3299024"/>
                <a:gd name="connsiteX2700" fmla="*/ 5758327 w 7857331"/>
                <a:gd name="connsiteY2700" fmla="*/ 638553 h 3299024"/>
                <a:gd name="connsiteX2701" fmla="*/ 5808247 w 7857331"/>
                <a:gd name="connsiteY2701" fmla="*/ 663995 h 3299024"/>
                <a:gd name="connsiteX2702" fmla="*/ 5779346 w 7857331"/>
                <a:gd name="connsiteY2702" fmla="*/ 692263 h 3299024"/>
                <a:gd name="connsiteX2703" fmla="*/ 5729426 w 7857331"/>
                <a:gd name="connsiteY2703" fmla="*/ 663995 h 3299024"/>
                <a:gd name="connsiteX2704" fmla="*/ 5758327 w 7857331"/>
                <a:gd name="connsiteY2704" fmla="*/ 638553 h 3299024"/>
                <a:gd name="connsiteX2705" fmla="*/ 5662979 w 7857331"/>
                <a:gd name="connsiteY2705" fmla="*/ 638553 h 3299024"/>
                <a:gd name="connsiteX2706" fmla="*/ 5710644 w 7857331"/>
                <a:gd name="connsiteY2706" fmla="*/ 663995 h 3299024"/>
                <a:gd name="connsiteX2707" fmla="*/ 5681516 w 7857331"/>
                <a:gd name="connsiteY2707" fmla="*/ 692263 h 3299024"/>
                <a:gd name="connsiteX2708" fmla="*/ 5631203 w 7857331"/>
                <a:gd name="connsiteY2708" fmla="*/ 663995 h 3299024"/>
                <a:gd name="connsiteX2709" fmla="*/ 5662979 w 7857331"/>
                <a:gd name="connsiteY2709" fmla="*/ 638553 h 3299024"/>
                <a:gd name="connsiteX2710" fmla="*/ 5565149 w 7857331"/>
                <a:gd name="connsiteY2710" fmla="*/ 638553 h 3299024"/>
                <a:gd name="connsiteX2711" fmla="*/ 5615069 w 7857331"/>
                <a:gd name="connsiteY2711" fmla="*/ 663995 h 3299024"/>
                <a:gd name="connsiteX2712" fmla="*/ 5583541 w 7857331"/>
                <a:gd name="connsiteY2712" fmla="*/ 692263 h 3299024"/>
                <a:gd name="connsiteX2713" fmla="*/ 5536248 w 7857331"/>
                <a:gd name="connsiteY2713" fmla="*/ 663995 h 3299024"/>
                <a:gd name="connsiteX2714" fmla="*/ 5565149 w 7857331"/>
                <a:gd name="connsiteY2714" fmla="*/ 638553 h 3299024"/>
                <a:gd name="connsiteX2715" fmla="*/ 5469973 w 7857331"/>
                <a:gd name="connsiteY2715" fmla="*/ 638553 h 3299024"/>
                <a:gd name="connsiteX2716" fmla="*/ 5517857 w 7857331"/>
                <a:gd name="connsiteY2716" fmla="*/ 663995 h 3299024"/>
                <a:gd name="connsiteX2717" fmla="*/ 5485934 w 7857331"/>
                <a:gd name="connsiteY2717" fmla="*/ 692263 h 3299024"/>
                <a:gd name="connsiteX2718" fmla="*/ 5438051 w 7857331"/>
                <a:gd name="connsiteY2718" fmla="*/ 663995 h 3299024"/>
                <a:gd name="connsiteX2719" fmla="*/ 5469973 w 7857331"/>
                <a:gd name="connsiteY2719" fmla="*/ 638553 h 3299024"/>
                <a:gd name="connsiteX2720" fmla="*/ 5372127 w 7857331"/>
                <a:gd name="connsiteY2720" fmla="*/ 638553 h 3299024"/>
                <a:gd name="connsiteX2721" fmla="*/ 5419635 w 7857331"/>
                <a:gd name="connsiteY2721" fmla="*/ 663995 h 3299024"/>
                <a:gd name="connsiteX2722" fmla="*/ 5387963 w 7857331"/>
                <a:gd name="connsiteY2722" fmla="*/ 692263 h 3299024"/>
                <a:gd name="connsiteX2723" fmla="*/ 5340456 w 7857331"/>
                <a:gd name="connsiteY2723" fmla="*/ 663995 h 3299024"/>
                <a:gd name="connsiteX2724" fmla="*/ 5372127 w 7857331"/>
                <a:gd name="connsiteY2724" fmla="*/ 638553 h 3299024"/>
                <a:gd name="connsiteX2725" fmla="*/ 5277619 w 7857331"/>
                <a:gd name="connsiteY2725" fmla="*/ 638553 h 3299024"/>
                <a:gd name="connsiteX2726" fmla="*/ 5325127 w 7857331"/>
                <a:gd name="connsiteY2726" fmla="*/ 663995 h 3299024"/>
                <a:gd name="connsiteX2727" fmla="*/ 5293455 w 7857331"/>
                <a:gd name="connsiteY2727" fmla="*/ 692263 h 3299024"/>
                <a:gd name="connsiteX2728" fmla="*/ 5245948 w 7857331"/>
                <a:gd name="connsiteY2728" fmla="*/ 663995 h 3299024"/>
                <a:gd name="connsiteX2729" fmla="*/ 5277619 w 7857331"/>
                <a:gd name="connsiteY2729" fmla="*/ 638553 h 3299024"/>
                <a:gd name="connsiteX2730" fmla="*/ 5179355 w 7857331"/>
                <a:gd name="connsiteY2730" fmla="*/ 638553 h 3299024"/>
                <a:gd name="connsiteX2731" fmla="*/ 5226863 w 7857331"/>
                <a:gd name="connsiteY2731" fmla="*/ 663995 h 3299024"/>
                <a:gd name="connsiteX2732" fmla="*/ 5195191 w 7857331"/>
                <a:gd name="connsiteY2732" fmla="*/ 692263 h 3299024"/>
                <a:gd name="connsiteX2733" fmla="*/ 5147684 w 7857331"/>
                <a:gd name="connsiteY2733" fmla="*/ 663995 h 3299024"/>
                <a:gd name="connsiteX2734" fmla="*/ 5179355 w 7857331"/>
                <a:gd name="connsiteY2734" fmla="*/ 638553 h 3299024"/>
                <a:gd name="connsiteX2735" fmla="*/ 5081803 w 7857331"/>
                <a:gd name="connsiteY2735" fmla="*/ 638553 h 3299024"/>
                <a:gd name="connsiteX2736" fmla="*/ 5129311 w 7857331"/>
                <a:gd name="connsiteY2736" fmla="*/ 663995 h 3299024"/>
                <a:gd name="connsiteX2737" fmla="*/ 5097639 w 7857331"/>
                <a:gd name="connsiteY2737" fmla="*/ 692263 h 3299024"/>
                <a:gd name="connsiteX2738" fmla="*/ 5050132 w 7857331"/>
                <a:gd name="connsiteY2738" fmla="*/ 663995 h 3299024"/>
                <a:gd name="connsiteX2739" fmla="*/ 5081803 w 7857331"/>
                <a:gd name="connsiteY2739" fmla="*/ 638553 h 3299024"/>
                <a:gd name="connsiteX2740" fmla="*/ 4987295 w 7857331"/>
                <a:gd name="connsiteY2740" fmla="*/ 638553 h 3299024"/>
                <a:gd name="connsiteX2741" fmla="*/ 5032164 w 7857331"/>
                <a:gd name="connsiteY2741" fmla="*/ 663995 h 3299024"/>
                <a:gd name="connsiteX2742" fmla="*/ 5000492 w 7857331"/>
                <a:gd name="connsiteY2742" fmla="*/ 692263 h 3299024"/>
                <a:gd name="connsiteX2743" fmla="*/ 4952985 w 7857331"/>
                <a:gd name="connsiteY2743" fmla="*/ 663995 h 3299024"/>
                <a:gd name="connsiteX2744" fmla="*/ 4987295 w 7857331"/>
                <a:gd name="connsiteY2744" fmla="*/ 638553 h 3299024"/>
                <a:gd name="connsiteX2745" fmla="*/ 4889031 w 7857331"/>
                <a:gd name="connsiteY2745" fmla="*/ 638553 h 3299024"/>
                <a:gd name="connsiteX2746" fmla="*/ 4936539 w 7857331"/>
                <a:gd name="connsiteY2746" fmla="*/ 663995 h 3299024"/>
                <a:gd name="connsiteX2747" fmla="*/ 4902228 w 7857331"/>
                <a:gd name="connsiteY2747" fmla="*/ 692263 h 3299024"/>
                <a:gd name="connsiteX2748" fmla="*/ 4857360 w 7857331"/>
                <a:gd name="connsiteY2748" fmla="*/ 663995 h 3299024"/>
                <a:gd name="connsiteX2749" fmla="*/ 4889031 w 7857331"/>
                <a:gd name="connsiteY2749" fmla="*/ 638553 h 3299024"/>
                <a:gd name="connsiteX2750" fmla="*/ 4794296 w 7857331"/>
                <a:gd name="connsiteY2750" fmla="*/ 638553 h 3299024"/>
                <a:gd name="connsiteX2751" fmla="*/ 4839380 w 7857331"/>
                <a:gd name="connsiteY2751" fmla="*/ 663995 h 3299024"/>
                <a:gd name="connsiteX2752" fmla="*/ 4804904 w 7857331"/>
                <a:gd name="connsiteY2752" fmla="*/ 692263 h 3299024"/>
                <a:gd name="connsiteX2753" fmla="*/ 4759820 w 7857331"/>
                <a:gd name="connsiteY2753" fmla="*/ 663995 h 3299024"/>
                <a:gd name="connsiteX2754" fmla="*/ 4794296 w 7857331"/>
                <a:gd name="connsiteY2754" fmla="*/ 638553 h 3299024"/>
                <a:gd name="connsiteX2755" fmla="*/ 4696660 w 7857331"/>
                <a:gd name="connsiteY2755" fmla="*/ 638553 h 3299024"/>
                <a:gd name="connsiteX2756" fmla="*/ 4741150 w 7857331"/>
                <a:gd name="connsiteY2756" fmla="*/ 663995 h 3299024"/>
                <a:gd name="connsiteX2757" fmla="*/ 4707128 w 7857331"/>
                <a:gd name="connsiteY2757" fmla="*/ 692263 h 3299024"/>
                <a:gd name="connsiteX2758" fmla="*/ 4662637 w 7857331"/>
                <a:gd name="connsiteY2758" fmla="*/ 663995 h 3299024"/>
                <a:gd name="connsiteX2759" fmla="*/ 4696660 w 7857331"/>
                <a:gd name="connsiteY2759" fmla="*/ 638553 h 3299024"/>
                <a:gd name="connsiteX2760" fmla="*/ 4601307 w 7857331"/>
                <a:gd name="connsiteY2760" fmla="*/ 638553 h 3299024"/>
                <a:gd name="connsiteX2761" fmla="*/ 4643956 w 7857331"/>
                <a:gd name="connsiteY2761" fmla="*/ 663995 h 3299024"/>
                <a:gd name="connsiteX2762" fmla="*/ 4609304 w 7857331"/>
                <a:gd name="connsiteY2762" fmla="*/ 692263 h 3299024"/>
                <a:gd name="connsiteX2763" fmla="*/ 4563990 w 7857331"/>
                <a:gd name="connsiteY2763" fmla="*/ 663995 h 3299024"/>
                <a:gd name="connsiteX2764" fmla="*/ 4601307 w 7857331"/>
                <a:gd name="connsiteY2764" fmla="*/ 638553 h 3299024"/>
                <a:gd name="connsiteX2765" fmla="*/ 4408359 w 7857331"/>
                <a:gd name="connsiteY2765" fmla="*/ 638553 h 3299024"/>
                <a:gd name="connsiteX2766" fmla="*/ 4450791 w 7857331"/>
                <a:gd name="connsiteY2766" fmla="*/ 663995 h 3299024"/>
                <a:gd name="connsiteX2767" fmla="*/ 4413663 w 7857331"/>
                <a:gd name="connsiteY2767" fmla="*/ 692263 h 3299024"/>
                <a:gd name="connsiteX2768" fmla="*/ 4371231 w 7857331"/>
                <a:gd name="connsiteY2768" fmla="*/ 663995 h 3299024"/>
                <a:gd name="connsiteX2769" fmla="*/ 4408359 w 7857331"/>
                <a:gd name="connsiteY2769" fmla="*/ 638553 h 3299024"/>
                <a:gd name="connsiteX2770" fmla="*/ 4310983 w 7857331"/>
                <a:gd name="connsiteY2770" fmla="*/ 638553 h 3299024"/>
                <a:gd name="connsiteX2771" fmla="*/ 4353632 w 7857331"/>
                <a:gd name="connsiteY2771" fmla="*/ 663995 h 3299024"/>
                <a:gd name="connsiteX2772" fmla="*/ 4316315 w 7857331"/>
                <a:gd name="connsiteY2772" fmla="*/ 692263 h 3299024"/>
                <a:gd name="connsiteX2773" fmla="*/ 4273666 w 7857331"/>
                <a:gd name="connsiteY2773" fmla="*/ 663995 h 3299024"/>
                <a:gd name="connsiteX2774" fmla="*/ 4310983 w 7857331"/>
                <a:gd name="connsiteY2774" fmla="*/ 638553 h 3299024"/>
                <a:gd name="connsiteX2775" fmla="*/ 4215962 w 7857331"/>
                <a:gd name="connsiteY2775" fmla="*/ 638553 h 3299024"/>
                <a:gd name="connsiteX2776" fmla="*/ 4258034 w 7857331"/>
                <a:gd name="connsiteY2776" fmla="*/ 663995 h 3299024"/>
                <a:gd name="connsiteX2777" fmla="*/ 4218592 w 7857331"/>
                <a:gd name="connsiteY2777" fmla="*/ 692263 h 3299024"/>
                <a:gd name="connsiteX2778" fmla="*/ 4179149 w 7857331"/>
                <a:gd name="connsiteY2778" fmla="*/ 663995 h 3299024"/>
                <a:gd name="connsiteX2779" fmla="*/ 4215962 w 7857331"/>
                <a:gd name="connsiteY2779" fmla="*/ 638553 h 3299024"/>
                <a:gd name="connsiteX2780" fmla="*/ 4118238 w 7857331"/>
                <a:gd name="connsiteY2780" fmla="*/ 638553 h 3299024"/>
                <a:gd name="connsiteX2781" fmla="*/ 4160886 w 7857331"/>
                <a:gd name="connsiteY2781" fmla="*/ 663995 h 3299024"/>
                <a:gd name="connsiteX2782" fmla="*/ 4123569 w 7857331"/>
                <a:gd name="connsiteY2782" fmla="*/ 692263 h 3299024"/>
                <a:gd name="connsiteX2783" fmla="*/ 4080921 w 7857331"/>
                <a:gd name="connsiteY2783" fmla="*/ 663995 h 3299024"/>
                <a:gd name="connsiteX2784" fmla="*/ 4118238 w 7857331"/>
                <a:gd name="connsiteY2784" fmla="*/ 638553 h 3299024"/>
                <a:gd name="connsiteX2785" fmla="*/ 4022982 w 7857331"/>
                <a:gd name="connsiteY2785" fmla="*/ 638553 h 3299024"/>
                <a:gd name="connsiteX2786" fmla="*/ 4062622 w 7857331"/>
                <a:gd name="connsiteY2786" fmla="*/ 663995 h 3299024"/>
                <a:gd name="connsiteX2787" fmla="*/ 4025624 w 7857331"/>
                <a:gd name="connsiteY2787" fmla="*/ 692263 h 3299024"/>
                <a:gd name="connsiteX2788" fmla="*/ 3983341 w 7857331"/>
                <a:gd name="connsiteY2788" fmla="*/ 663995 h 3299024"/>
                <a:gd name="connsiteX2789" fmla="*/ 4022982 w 7857331"/>
                <a:gd name="connsiteY2789" fmla="*/ 638553 h 3299024"/>
                <a:gd name="connsiteX2790" fmla="*/ 3925638 w 7857331"/>
                <a:gd name="connsiteY2790" fmla="*/ 638553 h 3299024"/>
                <a:gd name="connsiteX2791" fmla="*/ 3965081 w 7857331"/>
                <a:gd name="connsiteY2791" fmla="*/ 663995 h 3299024"/>
                <a:gd name="connsiteX2792" fmla="*/ 3928268 w 7857331"/>
                <a:gd name="connsiteY2792" fmla="*/ 692263 h 3299024"/>
                <a:gd name="connsiteX2793" fmla="*/ 3886195 w 7857331"/>
                <a:gd name="connsiteY2793" fmla="*/ 663995 h 3299024"/>
                <a:gd name="connsiteX2794" fmla="*/ 3925638 w 7857331"/>
                <a:gd name="connsiteY2794" fmla="*/ 638553 h 3299024"/>
                <a:gd name="connsiteX2795" fmla="*/ 3827162 w 7857331"/>
                <a:gd name="connsiteY2795" fmla="*/ 638553 h 3299024"/>
                <a:gd name="connsiteX2796" fmla="*/ 3869445 w 7857331"/>
                <a:gd name="connsiteY2796" fmla="*/ 663995 h 3299024"/>
                <a:gd name="connsiteX2797" fmla="*/ 3829805 w 7857331"/>
                <a:gd name="connsiteY2797" fmla="*/ 692263 h 3299024"/>
                <a:gd name="connsiteX2798" fmla="*/ 3790164 w 7857331"/>
                <a:gd name="connsiteY2798" fmla="*/ 663995 h 3299024"/>
                <a:gd name="connsiteX2799" fmla="*/ 3827162 w 7857331"/>
                <a:gd name="connsiteY2799" fmla="*/ 638553 h 3299024"/>
                <a:gd name="connsiteX2800" fmla="*/ 3732658 w 7857331"/>
                <a:gd name="connsiteY2800" fmla="*/ 638553 h 3299024"/>
                <a:gd name="connsiteX2801" fmla="*/ 3772299 w 7857331"/>
                <a:gd name="connsiteY2801" fmla="*/ 665408 h 3299024"/>
                <a:gd name="connsiteX2802" fmla="*/ 3732658 w 7857331"/>
                <a:gd name="connsiteY2802" fmla="*/ 692263 h 3299024"/>
                <a:gd name="connsiteX2803" fmla="*/ 3693017 w 7857331"/>
                <a:gd name="connsiteY2803" fmla="*/ 665408 h 3299024"/>
                <a:gd name="connsiteX2804" fmla="*/ 3732658 w 7857331"/>
                <a:gd name="connsiteY2804" fmla="*/ 638553 h 3299024"/>
                <a:gd name="connsiteX2805" fmla="*/ 3634395 w 7857331"/>
                <a:gd name="connsiteY2805" fmla="*/ 638553 h 3299024"/>
                <a:gd name="connsiteX2806" fmla="*/ 3674035 w 7857331"/>
                <a:gd name="connsiteY2806" fmla="*/ 663995 h 3299024"/>
                <a:gd name="connsiteX2807" fmla="*/ 3634395 w 7857331"/>
                <a:gd name="connsiteY2807" fmla="*/ 692263 h 3299024"/>
                <a:gd name="connsiteX2808" fmla="*/ 3594754 w 7857331"/>
                <a:gd name="connsiteY2808" fmla="*/ 663995 h 3299024"/>
                <a:gd name="connsiteX2809" fmla="*/ 3634395 w 7857331"/>
                <a:gd name="connsiteY2809" fmla="*/ 638553 h 3299024"/>
                <a:gd name="connsiteX2810" fmla="*/ 3539680 w 7857331"/>
                <a:gd name="connsiteY2810" fmla="*/ 638553 h 3299024"/>
                <a:gd name="connsiteX2811" fmla="*/ 3576493 w 7857331"/>
                <a:gd name="connsiteY2811" fmla="*/ 663995 h 3299024"/>
                <a:gd name="connsiteX2812" fmla="*/ 3537050 w 7857331"/>
                <a:gd name="connsiteY2812" fmla="*/ 692263 h 3299024"/>
                <a:gd name="connsiteX2813" fmla="*/ 3497607 w 7857331"/>
                <a:gd name="connsiteY2813" fmla="*/ 663995 h 3299024"/>
                <a:gd name="connsiteX2814" fmla="*/ 3539680 w 7857331"/>
                <a:gd name="connsiteY2814" fmla="*/ 638553 h 3299024"/>
                <a:gd name="connsiteX2815" fmla="*/ 3441992 w 7857331"/>
                <a:gd name="connsiteY2815" fmla="*/ 638553 h 3299024"/>
                <a:gd name="connsiteX2816" fmla="*/ 3481974 w 7857331"/>
                <a:gd name="connsiteY2816" fmla="*/ 663995 h 3299024"/>
                <a:gd name="connsiteX2817" fmla="*/ 3439326 w 7857331"/>
                <a:gd name="connsiteY2817" fmla="*/ 692263 h 3299024"/>
                <a:gd name="connsiteX2818" fmla="*/ 3402009 w 7857331"/>
                <a:gd name="connsiteY2818" fmla="*/ 663995 h 3299024"/>
                <a:gd name="connsiteX2819" fmla="*/ 3441992 w 7857331"/>
                <a:gd name="connsiteY2819" fmla="*/ 638553 h 3299024"/>
                <a:gd name="connsiteX2820" fmla="*/ 2187697 w 7857331"/>
                <a:gd name="connsiteY2820" fmla="*/ 638553 h 3299024"/>
                <a:gd name="connsiteX2821" fmla="*/ 2219368 w 7857331"/>
                <a:gd name="connsiteY2821" fmla="*/ 663995 h 3299024"/>
                <a:gd name="connsiteX2822" fmla="*/ 2171861 w 7857331"/>
                <a:gd name="connsiteY2822" fmla="*/ 692263 h 3299024"/>
                <a:gd name="connsiteX2823" fmla="*/ 2140189 w 7857331"/>
                <a:gd name="connsiteY2823" fmla="*/ 663995 h 3299024"/>
                <a:gd name="connsiteX2824" fmla="*/ 2187697 w 7857331"/>
                <a:gd name="connsiteY2824" fmla="*/ 638553 h 3299024"/>
                <a:gd name="connsiteX2825" fmla="*/ 2093189 w 7857331"/>
                <a:gd name="connsiteY2825" fmla="*/ 638553 h 3299024"/>
                <a:gd name="connsiteX2826" fmla="*/ 2124860 w 7857331"/>
                <a:gd name="connsiteY2826" fmla="*/ 663995 h 3299024"/>
                <a:gd name="connsiteX2827" fmla="*/ 2074714 w 7857331"/>
                <a:gd name="connsiteY2827" fmla="*/ 692263 h 3299024"/>
                <a:gd name="connsiteX2828" fmla="*/ 2045681 w 7857331"/>
                <a:gd name="connsiteY2828" fmla="*/ 663995 h 3299024"/>
                <a:gd name="connsiteX2829" fmla="*/ 2093189 w 7857331"/>
                <a:gd name="connsiteY2829" fmla="*/ 638553 h 3299024"/>
                <a:gd name="connsiteX2830" fmla="*/ 1994686 w 7857331"/>
                <a:gd name="connsiteY2830" fmla="*/ 638553 h 3299024"/>
                <a:gd name="connsiteX2831" fmla="*/ 2026215 w 7857331"/>
                <a:gd name="connsiteY2831" fmla="*/ 663995 h 3299024"/>
                <a:gd name="connsiteX2832" fmla="*/ 1976295 w 7857331"/>
                <a:gd name="connsiteY2832" fmla="*/ 692263 h 3299024"/>
                <a:gd name="connsiteX2833" fmla="*/ 1947394 w 7857331"/>
                <a:gd name="connsiteY2833" fmla="*/ 663995 h 3299024"/>
                <a:gd name="connsiteX2834" fmla="*/ 1994686 w 7857331"/>
                <a:gd name="connsiteY2834" fmla="*/ 638553 h 3299024"/>
                <a:gd name="connsiteX2835" fmla="*/ 1900168 w 7857331"/>
                <a:gd name="connsiteY2835" fmla="*/ 638553 h 3299024"/>
                <a:gd name="connsiteX2836" fmla="*/ 1929069 w 7857331"/>
                <a:gd name="connsiteY2836" fmla="*/ 663995 h 3299024"/>
                <a:gd name="connsiteX2837" fmla="*/ 1879149 w 7857331"/>
                <a:gd name="connsiteY2837" fmla="*/ 692263 h 3299024"/>
                <a:gd name="connsiteX2838" fmla="*/ 1850248 w 7857331"/>
                <a:gd name="connsiteY2838" fmla="*/ 663995 h 3299024"/>
                <a:gd name="connsiteX2839" fmla="*/ 1900168 w 7857331"/>
                <a:gd name="connsiteY2839" fmla="*/ 638553 h 3299024"/>
                <a:gd name="connsiteX2840" fmla="*/ 1801904 w 7857331"/>
                <a:gd name="connsiteY2840" fmla="*/ 638553 h 3299024"/>
                <a:gd name="connsiteX2841" fmla="*/ 1830805 w 7857331"/>
                <a:gd name="connsiteY2841" fmla="*/ 663995 h 3299024"/>
                <a:gd name="connsiteX2842" fmla="*/ 1783512 w 7857331"/>
                <a:gd name="connsiteY2842" fmla="*/ 692263 h 3299024"/>
                <a:gd name="connsiteX2843" fmla="*/ 1751984 w 7857331"/>
                <a:gd name="connsiteY2843" fmla="*/ 663995 h 3299024"/>
                <a:gd name="connsiteX2844" fmla="*/ 1801904 w 7857331"/>
                <a:gd name="connsiteY2844" fmla="*/ 638553 h 3299024"/>
                <a:gd name="connsiteX2845" fmla="*/ 1706722 w 7857331"/>
                <a:gd name="connsiteY2845" fmla="*/ 638553 h 3299024"/>
                <a:gd name="connsiteX2846" fmla="*/ 1735851 w 7857331"/>
                <a:gd name="connsiteY2846" fmla="*/ 663995 h 3299024"/>
                <a:gd name="connsiteX2847" fmla="*/ 1685538 w 7857331"/>
                <a:gd name="connsiteY2847" fmla="*/ 692263 h 3299024"/>
                <a:gd name="connsiteX2848" fmla="*/ 1656410 w 7857331"/>
                <a:gd name="connsiteY2848" fmla="*/ 663995 h 3299024"/>
                <a:gd name="connsiteX2849" fmla="*/ 1706722 w 7857331"/>
                <a:gd name="connsiteY2849" fmla="*/ 638553 h 3299024"/>
                <a:gd name="connsiteX2850" fmla="*/ 1609416 w 7857331"/>
                <a:gd name="connsiteY2850" fmla="*/ 638553 h 3299024"/>
                <a:gd name="connsiteX2851" fmla="*/ 1638678 w 7857331"/>
                <a:gd name="connsiteY2851" fmla="*/ 663995 h 3299024"/>
                <a:gd name="connsiteX2852" fmla="*/ 1588134 w 7857331"/>
                <a:gd name="connsiteY2852" fmla="*/ 692263 h 3299024"/>
                <a:gd name="connsiteX2853" fmla="*/ 1558872 w 7857331"/>
                <a:gd name="connsiteY2853" fmla="*/ 663995 h 3299024"/>
                <a:gd name="connsiteX2854" fmla="*/ 1609416 w 7857331"/>
                <a:gd name="connsiteY2854" fmla="*/ 638553 h 3299024"/>
                <a:gd name="connsiteX2855" fmla="*/ 1514661 w 7857331"/>
                <a:gd name="connsiteY2855" fmla="*/ 638553 h 3299024"/>
                <a:gd name="connsiteX2856" fmla="*/ 1541142 w 7857331"/>
                <a:gd name="connsiteY2856" fmla="*/ 663995 h 3299024"/>
                <a:gd name="connsiteX2857" fmla="*/ 1490829 w 7857331"/>
                <a:gd name="connsiteY2857" fmla="*/ 692263 h 3299024"/>
                <a:gd name="connsiteX2858" fmla="*/ 1461701 w 7857331"/>
                <a:gd name="connsiteY2858" fmla="*/ 663995 h 3299024"/>
                <a:gd name="connsiteX2859" fmla="*/ 1514661 w 7857331"/>
                <a:gd name="connsiteY2859" fmla="*/ 638553 h 3299024"/>
                <a:gd name="connsiteX2860" fmla="*/ 1416398 w 7857331"/>
                <a:gd name="connsiteY2860" fmla="*/ 638553 h 3299024"/>
                <a:gd name="connsiteX2861" fmla="*/ 1442879 w 7857331"/>
                <a:gd name="connsiteY2861" fmla="*/ 663995 h 3299024"/>
                <a:gd name="connsiteX2862" fmla="*/ 1392566 w 7857331"/>
                <a:gd name="connsiteY2862" fmla="*/ 692263 h 3299024"/>
                <a:gd name="connsiteX2863" fmla="*/ 1363438 w 7857331"/>
                <a:gd name="connsiteY2863" fmla="*/ 663995 h 3299024"/>
                <a:gd name="connsiteX2864" fmla="*/ 1416398 w 7857331"/>
                <a:gd name="connsiteY2864" fmla="*/ 638553 h 3299024"/>
                <a:gd name="connsiteX2865" fmla="*/ 1319251 w 7857331"/>
                <a:gd name="connsiteY2865" fmla="*/ 638553 h 3299024"/>
                <a:gd name="connsiteX2866" fmla="*/ 1348379 w 7857331"/>
                <a:gd name="connsiteY2866" fmla="*/ 663995 h 3299024"/>
                <a:gd name="connsiteX2867" fmla="*/ 1295419 w 7857331"/>
                <a:gd name="connsiteY2867" fmla="*/ 692263 h 3299024"/>
                <a:gd name="connsiteX2868" fmla="*/ 1268938 w 7857331"/>
                <a:gd name="connsiteY2868" fmla="*/ 663995 h 3299024"/>
                <a:gd name="connsiteX2869" fmla="*/ 1319251 w 7857331"/>
                <a:gd name="connsiteY2869" fmla="*/ 638553 h 3299024"/>
                <a:gd name="connsiteX2870" fmla="*/ 1223373 w 7857331"/>
                <a:gd name="connsiteY2870" fmla="*/ 638553 h 3299024"/>
                <a:gd name="connsiteX2871" fmla="*/ 1249738 w 7857331"/>
                <a:gd name="connsiteY2871" fmla="*/ 663995 h 3299024"/>
                <a:gd name="connsiteX2872" fmla="*/ 1197007 w 7857331"/>
                <a:gd name="connsiteY2872" fmla="*/ 692263 h 3299024"/>
                <a:gd name="connsiteX2873" fmla="*/ 1170643 w 7857331"/>
                <a:gd name="connsiteY2873" fmla="*/ 663995 h 3299024"/>
                <a:gd name="connsiteX2874" fmla="*/ 1223373 w 7857331"/>
                <a:gd name="connsiteY2874" fmla="*/ 638553 h 3299024"/>
                <a:gd name="connsiteX2875" fmla="*/ 1126223 w 7857331"/>
                <a:gd name="connsiteY2875" fmla="*/ 638553 h 3299024"/>
                <a:gd name="connsiteX2876" fmla="*/ 1152589 w 7857331"/>
                <a:gd name="connsiteY2876" fmla="*/ 663995 h 3299024"/>
                <a:gd name="connsiteX2877" fmla="*/ 1099858 w 7857331"/>
                <a:gd name="connsiteY2877" fmla="*/ 692263 h 3299024"/>
                <a:gd name="connsiteX2878" fmla="*/ 1073494 w 7857331"/>
                <a:gd name="connsiteY2878" fmla="*/ 663995 h 3299024"/>
                <a:gd name="connsiteX2879" fmla="*/ 1126223 w 7857331"/>
                <a:gd name="connsiteY2879" fmla="*/ 638553 h 3299024"/>
                <a:gd name="connsiteX2880" fmla="*/ 1030841 w 7857331"/>
                <a:gd name="connsiteY2880" fmla="*/ 638553 h 3299024"/>
                <a:gd name="connsiteX2881" fmla="*/ 1057002 w 7857331"/>
                <a:gd name="connsiteY2881" fmla="*/ 663995 h 3299024"/>
                <a:gd name="connsiteX2882" fmla="*/ 1002063 w 7857331"/>
                <a:gd name="connsiteY2882" fmla="*/ 692263 h 3299024"/>
                <a:gd name="connsiteX2883" fmla="*/ 978518 w 7857331"/>
                <a:gd name="connsiteY2883" fmla="*/ 663995 h 3299024"/>
                <a:gd name="connsiteX2884" fmla="*/ 1030841 w 7857331"/>
                <a:gd name="connsiteY2884" fmla="*/ 638553 h 3299024"/>
                <a:gd name="connsiteX2885" fmla="*/ 933045 w 7857331"/>
                <a:gd name="connsiteY2885" fmla="*/ 638553 h 3299024"/>
                <a:gd name="connsiteX2886" fmla="*/ 959411 w 7857331"/>
                <a:gd name="connsiteY2886" fmla="*/ 663995 h 3299024"/>
                <a:gd name="connsiteX2887" fmla="*/ 904045 w 7857331"/>
                <a:gd name="connsiteY2887" fmla="*/ 692263 h 3299024"/>
                <a:gd name="connsiteX2888" fmla="*/ 880315 w 7857331"/>
                <a:gd name="connsiteY2888" fmla="*/ 663995 h 3299024"/>
                <a:gd name="connsiteX2889" fmla="*/ 933045 w 7857331"/>
                <a:gd name="connsiteY2889" fmla="*/ 638553 h 3299024"/>
                <a:gd name="connsiteX2890" fmla="*/ 1350784 w 7857331"/>
                <a:gd name="connsiteY2890" fmla="*/ 572908 h 3299024"/>
                <a:gd name="connsiteX2891" fmla="*/ 1377386 w 7857331"/>
                <a:gd name="connsiteY2891" fmla="*/ 598350 h 3299024"/>
                <a:gd name="connsiteX2892" fmla="*/ 1326843 w 7857331"/>
                <a:gd name="connsiteY2892" fmla="*/ 626618 h 3299024"/>
                <a:gd name="connsiteX2893" fmla="*/ 1297580 w 7857331"/>
                <a:gd name="connsiteY2893" fmla="*/ 598350 h 3299024"/>
                <a:gd name="connsiteX2894" fmla="*/ 1350784 w 7857331"/>
                <a:gd name="connsiteY2894" fmla="*/ 572908 h 3299024"/>
                <a:gd name="connsiteX2895" fmla="*/ 6399860 w 7857331"/>
                <a:gd name="connsiteY2895" fmla="*/ 572907 h 3299024"/>
                <a:gd name="connsiteX2896" fmla="*/ 6452183 w 7857331"/>
                <a:gd name="connsiteY2896" fmla="*/ 598349 h 3299024"/>
                <a:gd name="connsiteX2897" fmla="*/ 6428638 w 7857331"/>
                <a:gd name="connsiteY2897" fmla="*/ 626617 h 3299024"/>
                <a:gd name="connsiteX2898" fmla="*/ 6376315 w 7857331"/>
                <a:gd name="connsiteY2898" fmla="*/ 598349 h 3299024"/>
                <a:gd name="connsiteX2899" fmla="*/ 6399860 w 7857331"/>
                <a:gd name="connsiteY2899" fmla="*/ 572907 h 3299024"/>
                <a:gd name="connsiteX2900" fmla="*/ 6304213 w 7857331"/>
                <a:gd name="connsiteY2900" fmla="*/ 572907 h 3299024"/>
                <a:gd name="connsiteX2901" fmla="*/ 6357174 w 7857331"/>
                <a:gd name="connsiteY2901" fmla="*/ 598349 h 3299024"/>
                <a:gd name="connsiteX2902" fmla="*/ 6330694 w 7857331"/>
                <a:gd name="connsiteY2902" fmla="*/ 626617 h 3299024"/>
                <a:gd name="connsiteX2903" fmla="*/ 6277733 w 7857331"/>
                <a:gd name="connsiteY2903" fmla="*/ 598349 h 3299024"/>
                <a:gd name="connsiteX2904" fmla="*/ 6304213 w 7857331"/>
                <a:gd name="connsiteY2904" fmla="*/ 572907 h 3299024"/>
                <a:gd name="connsiteX2905" fmla="*/ 6209445 w 7857331"/>
                <a:gd name="connsiteY2905" fmla="*/ 572907 h 3299024"/>
                <a:gd name="connsiteX2906" fmla="*/ 6262650 w 7857331"/>
                <a:gd name="connsiteY2906" fmla="*/ 598349 h 3299024"/>
                <a:gd name="connsiteX2907" fmla="*/ 6236048 w 7857331"/>
                <a:gd name="connsiteY2907" fmla="*/ 626617 h 3299024"/>
                <a:gd name="connsiteX2908" fmla="*/ 6182843 w 7857331"/>
                <a:gd name="connsiteY2908" fmla="*/ 598349 h 3299024"/>
                <a:gd name="connsiteX2909" fmla="*/ 6209445 w 7857331"/>
                <a:gd name="connsiteY2909" fmla="*/ 572907 h 3299024"/>
                <a:gd name="connsiteX2910" fmla="*/ 6114800 w 7857331"/>
                <a:gd name="connsiteY2910" fmla="*/ 572907 h 3299024"/>
                <a:gd name="connsiteX2911" fmla="*/ 6167761 w 7857331"/>
                <a:gd name="connsiteY2911" fmla="*/ 598349 h 3299024"/>
                <a:gd name="connsiteX2912" fmla="*/ 6138633 w 7857331"/>
                <a:gd name="connsiteY2912" fmla="*/ 626617 h 3299024"/>
                <a:gd name="connsiteX2913" fmla="*/ 6088320 w 7857331"/>
                <a:gd name="connsiteY2913" fmla="*/ 598349 h 3299024"/>
                <a:gd name="connsiteX2914" fmla="*/ 6114800 w 7857331"/>
                <a:gd name="connsiteY2914" fmla="*/ 572907 h 3299024"/>
                <a:gd name="connsiteX2915" fmla="*/ 6019471 w 7857331"/>
                <a:gd name="connsiteY2915" fmla="*/ 572907 h 3299024"/>
                <a:gd name="connsiteX2916" fmla="*/ 6069178 w 7857331"/>
                <a:gd name="connsiteY2916" fmla="*/ 598349 h 3299024"/>
                <a:gd name="connsiteX2917" fmla="*/ 6043017 w 7857331"/>
                <a:gd name="connsiteY2917" fmla="*/ 626617 h 3299024"/>
                <a:gd name="connsiteX2918" fmla="*/ 5993310 w 7857331"/>
                <a:gd name="connsiteY2918" fmla="*/ 598349 h 3299024"/>
                <a:gd name="connsiteX2919" fmla="*/ 6019471 w 7857331"/>
                <a:gd name="connsiteY2919" fmla="*/ 572907 h 3299024"/>
                <a:gd name="connsiteX2920" fmla="*/ 5924704 w 7857331"/>
                <a:gd name="connsiteY2920" fmla="*/ 572907 h 3299024"/>
                <a:gd name="connsiteX2921" fmla="*/ 5974624 w 7857331"/>
                <a:gd name="connsiteY2921" fmla="*/ 598349 h 3299024"/>
                <a:gd name="connsiteX2922" fmla="*/ 5945723 w 7857331"/>
                <a:gd name="connsiteY2922" fmla="*/ 626617 h 3299024"/>
                <a:gd name="connsiteX2923" fmla="*/ 5895803 w 7857331"/>
                <a:gd name="connsiteY2923" fmla="*/ 598349 h 3299024"/>
                <a:gd name="connsiteX2924" fmla="*/ 5924704 w 7857331"/>
                <a:gd name="connsiteY2924" fmla="*/ 572907 h 3299024"/>
                <a:gd name="connsiteX2925" fmla="*/ 5829101 w 7857331"/>
                <a:gd name="connsiteY2925" fmla="*/ 572907 h 3299024"/>
                <a:gd name="connsiteX2926" fmla="*/ 5879645 w 7857331"/>
                <a:gd name="connsiteY2926" fmla="*/ 598349 h 3299024"/>
                <a:gd name="connsiteX2927" fmla="*/ 5850382 w 7857331"/>
                <a:gd name="connsiteY2927" fmla="*/ 626617 h 3299024"/>
                <a:gd name="connsiteX2928" fmla="*/ 5799838 w 7857331"/>
                <a:gd name="connsiteY2928" fmla="*/ 598349 h 3299024"/>
                <a:gd name="connsiteX2929" fmla="*/ 5829101 w 7857331"/>
                <a:gd name="connsiteY2929" fmla="*/ 572907 h 3299024"/>
                <a:gd name="connsiteX2930" fmla="*/ 5734188 w 7857331"/>
                <a:gd name="connsiteY2930" fmla="*/ 572907 h 3299024"/>
                <a:gd name="connsiteX2931" fmla="*/ 5782071 w 7857331"/>
                <a:gd name="connsiteY2931" fmla="*/ 598349 h 3299024"/>
                <a:gd name="connsiteX2932" fmla="*/ 5752809 w 7857331"/>
                <a:gd name="connsiteY2932" fmla="*/ 626617 h 3299024"/>
                <a:gd name="connsiteX2933" fmla="*/ 5704925 w 7857331"/>
                <a:gd name="connsiteY2933" fmla="*/ 598349 h 3299024"/>
                <a:gd name="connsiteX2934" fmla="*/ 5734188 w 7857331"/>
                <a:gd name="connsiteY2934" fmla="*/ 572907 h 3299024"/>
                <a:gd name="connsiteX2935" fmla="*/ 5639002 w 7857331"/>
                <a:gd name="connsiteY2935" fmla="*/ 572907 h 3299024"/>
                <a:gd name="connsiteX2936" fmla="*/ 5686509 w 7857331"/>
                <a:gd name="connsiteY2936" fmla="*/ 598349 h 3299024"/>
                <a:gd name="connsiteX2937" fmla="*/ 5657477 w 7857331"/>
                <a:gd name="connsiteY2937" fmla="*/ 626617 h 3299024"/>
                <a:gd name="connsiteX2938" fmla="*/ 5609970 w 7857331"/>
                <a:gd name="connsiteY2938" fmla="*/ 598349 h 3299024"/>
                <a:gd name="connsiteX2939" fmla="*/ 5639002 w 7857331"/>
                <a:gd name="connsiteY2939" fmla="*/ 572907 h 3299024"/>
                <a:gd name="connsiteX2940" fmla="*/ 5544327 w 7857331"/>
                <a:gd name="connsiteY2940" fmla="*/ 572907 h 3299024"/>
                <a:gd name="connsiteX2941" fmla="*/ 5591620 w 7857331"/>
                <a:gd name="connsiteY2941" fmla="*/ 598349 h 3299024"/>
                <a:gd name="connsiteX2942" fmla="*/ 5562719 w 7857331"/>
                <a:gd name="connsiteY2942" fmla="*/ 626617 h 3299024"/>
                <a:gd name="connsiteX2943" fmla="*/ 5512799 w 7857331"/>
                <a:gd name="connsiteY2943" fmla="*/ 598349 h 3299024"/>
                <a:gd name="connsiteX2944" fmla="*/ 5544327 w 7857331"/>
                <a:gd name="connsiteY2944" fmla="*/ 572907 h 3299024"/>
                <a:gd name="connsiteX2945" fmla="*/ 5449580 w 7857331"/>
                <a:gd name="connsiteY2945" fmla="*/ 572907 h 3299024"/>
                <a:gd name="connsiteX2946" fmla="*/ 5497088 w 7857331"/>
                <a:gd name="connsiteY2946" fmla="*/ 598349 h 3299024"/>
                <a:gd name="connsiteX2947" fmla="*/ 5465416 w 7857331"/>
                <a:gd name="connsiteY2947" fmla="*/ 626617 h 3299024"/>
                <a:gd name="connsiteX2948" fmla="*/ 5417909 w 7857331"/>
                <a:gd name="connsiteY2948" fmla="*/ 598349 h 3299024"/>
                <a:gd name="connsiteX2949" fmla="*/ 5449580 w 7857331"/>
                <a:gd name="connsiteY2949" fmla="*/ 572907 h 3299024"/>
                <a:gd name="connsiteX2950" fmla="*/ 5350911 w 7857331"/>
                <a:gd name="connsiteY2950" fmla="*/ 572907 h 3299024"/>
                <a:gd name="connsiteX2951" fmla="*/ 5398419 w 7857331"/>
                <a:gd name="connsiteY2951" fmla="*/ 598349 h 3299024"/>
                <a:gd name="connsiteX2952" fmla="*/ 5369386 w 7857331"/>
                <a:gd name="connsiteY2952" fmla="*/ 626617 h 3299024"/>
                <a:gd name="connsiteX2953" fmla="*/ 5321879 w 7857331"/>
                <a:gd name="connsiteY2953" fmla="*/ 598349 h 3299024"/>
                <a:gd name="connsiteX2954" fmla="*/ 5350911 w 7857331"/>
                <a:gd name="connsiteY2954" fmla="*/ 572907 h 3299024"/>
                <a:gd name="connsiteX2955" fmla="*/ 5255998 w 7857331"/>
                <a:gd name="connsiteY2955" fmla="*/ 572907 h 3299024"/>
                <a:gd name="connsiteX2956" fmla="*/ 5303506 w 7857331"/>
                <a:gd name="connsiteY2956" fmla="*/ 598349 h 3299024"/>
                <a:gd name="connsiteX2957" fmla="*/ 5271834 w 7857331"/>
                <a:gd name="connsiteY2957" fmla="*/ 626617 h 3299024"/>
                <a:gd name="connsiteX2958" fmla="*/ 5224327 w 7857331"/>
                <a:gd name="connsiteY2958" fmla="*/ 598349 h 3299024"/>
                <a:gd name="connsiteX2959" fmla="*/ 5255998 w 7857331"/>
                <a:gd name="connsiteY2959" fmla="*/ 572907 h 3299024"/>
                <a:gd name="connsiteX2960" fmla="*/ 5161249 w 7857331"/>
                <a:gd name="connsiteY2960" fmla="*/ 572907 h 3299024"/>
                <a:gd name="connsiteX2961" fmla="*/ 5208985 w 7857331"/>
                <a:gd name="connsiteY2961" fmla="*/ 598349 h 3299024"/>
                <a:gd name="connsiteX2962" fmla="*/ 5177161 w 7857331"/>
                <a:gd name="connsiteY2962" fmla="*/ 626617 h 3299024"/>
                <a:gd name="connsiteX2963" fmla="*/ 5129425 w 7857331"/>
                <a:gd name="connsiteY2963" fmla="*/ 598349 h 3299024"/>
                <a:gd name="connsiteX2964" fmla="*/ 5161249 w 7857331"/>
                <a:gd name="connsiteY2964" fmla="*/ 572907 h 3299024"/>
                <a:gd name="connsiteX2965" fmla="*/ 5066335 w 7857331"/>
                <a:gd name="connsiteY2965" fmla="*/ 572907 h 3299024"/>
                <a:gd name="connsiteX2966" fmla="*/ 5114071 w 7857331"/>
                <a:gd name="connsiteY2966" fmla="*/ 598349 h 3299024"/>
                <a:gd name="connsiteX2967" fmla="*/ 5079595 w 7857331"/>
                <a:gd name="connsiteY2967" fmla="*/ 626617 h 3299024"/>
                <a:gd name="connsiteX2968" fmla="*/ 5034511 w 7857331"/>
                <a:gd name="connsiteY2968" fmla="*/ 598349 h 3299024"/>
                <a:gd name="connsiteX2969" fmla="*/ 5066335 w 7857331"/>
                <a:gd name="connsiteY2969" fmla="*/ 572907 h 3299024"/>
                <a:gd name="connsiteX2970" fmla="*/ 4970545 w 7857331"/>
                <a:gd name="connsiteY2970" fmla="*/ 572907 h 3299024"/>
                <a:gd name="connsiteX2971" fmla="*/ 5015414 w 7857331"/>
                <a:gd name="connsiteY2971" fmla="*/ 598349 h 3299024"/>
                <a:gd name="connsiteX2972" fmla="*/ 4983742 w 7857331"/>
                <a:gd name="connsiteY2972" fmla="*/ 626617 h 3299024"/>
                <a:gd name="connsiteX2973" fmla="*/ 4938874 w 7857331"/>
                <a:gd name="connsiteY2973" fmla="*/ 598349 h 3299024"/>
                <a:gd name="connsiteX2974" fmla="*/ 4970545 w 7857331"/>
                <a:gd name="connsiteY2974" fmla="*/ 572907 h 3299024"/>
                <a:gd name="connsiteX2975" fmla="*/ 4875809 w 7857331"/>
                <a:gd name="connsiteY2975" fmla="*/ 572907 h 3299024"/>
                <a:gd name="connsiteX2976" fmla="*/ 4920893 w 7857331"/>
                <a:gd name="connsiteY2976" fmla="*/ 598349 h 3299024"/>
                <a:gd name="connsiteX2977" fmla="*/ 4886417 w 7857331"/>
                <a:gd name="connsiteY2977" fmla="*/ 626617 h 3299024"/>
                <a:gd name="connsiteX2978" fmla="*/ 4841333 w 7857331"/>
                <a:gd name="connsiteY2978" fmla="*/ 598349 h 3299024"/>
                <a:gd name="connsiteX2979" fmla="*/ 4875809 w 7857331"/>
                <a:gd name="connsiteY2979" fmla="*/ 572907 h 3299024"/>
                <a:gd name="connsiteX2980" fmla="*/ 4780897 w 7857331"/>
                <a:gd name="connsiteY2980" fmla="*/ 572907 h 3299024"/>
                <a:gd name="connsiteX2981" fmla="*/ 4825981 w 7857331"/>
                <a:gd name="connsiteY2981" fmla="*/ 598349 h 3299024"/>
                <a:gd name="connsiteX2982" fmla="*/ 4791505 w 7857331"/>
                <a:gd name="connsiteY2982" fmla="*/ 626617 h 3299024"/>
                <a:gd name="connsiteX2983" fmla="*/ 4746421 w 7857331"/>
                <a:gd name="connsiteY2983" fmla="*/ 598349 h 3299024"/>
                <a:gd name="connsiteX2984" fmla="*/ 4780897 w 7857331"/>
                <a:gd name="connsiteY2984" fmla="*/ 572907 h 3299024"/>
                <a:gd name="connsiteX2985" fmla="*/ 4685983 w 7857331"/>
                <a:gd name="connsiteY2985" fmla="*/ 572907 h 3299024"/>
                <a:gd name="connsiteX2986" fmla="*/ 4728415 w 7857331"/>
                <a:gd name="connsiteY2986" fmla="*/ 598349 h 3299024"/>
                <a:gd name="connsiteX2987" fmla="*/ 4693939 w 7857331"/>
                <a:gd name="connsiteY2987" fmla="*/ 626617 h 3299024"/>
                <a:gd name="connsiteX2988" fmla="*/ 4651507 w 7857331"/>
                <a:gd name="connsiteY2988" fmla="*/ 598349 h 3299024"/>
                <a:gd name="connsiteX2989" fmla="*/ 4685983 w 7857331"/>
                <a:gd name="connsiteY2989" fmla="*/ 572907 h 3299024"/>
                <a:gd name="connsiteX2990" fmla="*/ 4590754 w 7857331"/>
                <a:gd name="connsiteY2990" fmla="*/ 572907 h 3299024"/>
                <a:gd name="connsiteX2991" fmla="*/ 4632827 w 7857331"/>
                <a:gd name="connsiteY2991" fmla="*/ 598349 h 3299024"/>
                <a:gd name="connsiteX2992" fmla="*/ 4598643 w 7857331"/>
                <a:gd name="connsiteY2992" fmla="*/ 626617 h 3299024"/>
                <a:gd name="connsiteX2993" fmla="*/ 4556571 w 7857331"/>
                <a:gd name="connsiteY2993" fmla="*/ 598349 h 3299024"/>
                <a:gd name="connsiteX2994" fmla="*/ 4590754 w 7857331"/>
                <a:gd name="connsiteY2994" fmla="*/ 572907 h 3299024"/>
                <a:gd name="connsiteX2995" fmla="*/ 4495840 w 7857331"/>
                <a:gd name="connsiteY2995" fmla="*/ 572907 h 3299024"/>
                <a:gd name="connsiteX2996" fmla="*/ 4537913 w 7857331"/>
                <a:gd name="connsiteY2996" fmla="*/ 598349 h 3299024"/>
                <a:gd name="connsiteX2997" fmla="*/ 4503729 w 7857331"/>
                <a:gd name="connsiteY2997" fmla="*/ 626617 h 3299024"/>
                <a:gd name="connsiteX2998" fmla="*/ 4459027 w 7857331"/>
                <a:gd name="connsiteY2998" fmla="*/ 598349 h 3299024"/>
                <a:gd name="connsiteX2999" fmla="*/ 4495840 w 7857331"/>
                <a:gd name="connsiteY2999" fmla="*/ 572907 h 3299024"/>
                <a:gd name="connsiteX3000" fmla="*/ 4400746 w 7857331"/>
                <a:gd name="connsiteY3000" fmla="*/ 572907 h 3299024"/>
                <a:gd name="connsiteX3001" fmla="*/ 4443394 w 7857331"/>
                <a:gd name="connsiteY3001" fmla="*/ 598349 h 3299024"/>
                <a:gd name="connsiteX3002" fmla="*/ 4406077 w 7857331"/>
                <a:gd name="connsiteY3002" fmla="*/ 626617 h 3299024"/>
                <a:gd name="connsiteX3003" fmla="*/ 4363429 w 7857331"/>
                <a:gd name="connsiteY3003" fmla="*/ 598349 h 3299024"/>
                <a:gd name="connsiteX3004" fmla="*/ 4400746 w 7857331"/>
                <a:gd name="connsiteY3004" fmla="*/ 572907 h 3299024"/>
                <a:gd name="connsiteX3005" fmla="*/ 4302662 w 7857331"/>
                <a:gd name="connsiteY3005" fmla="*/ 572907 h 3299024"/>
                <a:gd name="connsiteX3006" fmla="*/ 4344735 w 7857331"/>
                <a:gd name="connsiteY3006" fmla="*/ 598349 h 3299024"/>
                <a:gd name="connsiteX3007" fmla="*/ 4310551 w 7857331"/>
                <a:gd name="connsiteY3007" fmla="*/ 626617 h 3299024"/>
                <a:gd name="connsiteX3008" fmla="*/ 4268479 w 7857331"/>
                <a:gd name="connsiteY3008" fmla="*/ 598349 h 3299024"/>
                <a:gd name="connsiteX3009" fmla="*/ 4302662 w 7857331"/>
                <a:gd name="connsiteY3009" fmla="*/ 572907 h 3299024"/>
                <a:gd name="connsiteX3010" fmla="*/ 4207749 w 7857331"/>
                <a:gd name="connsiteY3010" fmla="*/ 572907 h 3299024"/>
                <a:gd name="connsiteX3011" fmla="*/ 4249822 w 7857331"/>
                <a:gd name="connsiteY3011" fmla="*/ 598349 h 3299024"/>
                <a:gd name="connsiteX3012" fmla="*/ 4213009 w 7857331"/>
                <a:gd name="connsiteY3012" fmla="*/ 626617 h 3299024"/>
                <a:gd name="connsiteX3013" fmla="*/ 4170936 w 7857331"/>
                <a:gd name="connsiteY3013" fmla="*/ 598349 h 3299024"/>
                <a:gd name="connsiteX3014" fmla="*/ 4207749 w 7857331"/>
                <a:gd name="connsiteY3014" fmla="*/ 572907 h 3299024"/>
                <a:gd name="connsiteX3015" fmla="*/ 4113020 w 7857331"/>
                <a:gd name="connsiteY3015" fmla="*/ 572907 h 3299024"/>
                <a:gd name="connsiteX3016" fmla="*/ 4155303 w 7857331"/>
                <a:gd name="connsiteY3016" fmla="*/ 598349 h 3299024"/>
                <a:gd name="connsiteX3017" fmla="*/ 4118305 w 7857331"/>
                <a:gd name="connsiteY3017" fmla="*/ 626617 h 3299024"/>
                <a:gd name="connsiteX3018" fmla="*/ 4076022 w 7857331"/>
                <a:gd name="connsiteY3018" fmla="*/ 598349 h 3299024"/>
                <a:gd name="connsiteX3019" fmla="*/ 4113020 w 7857331"/>
                <a:gd name="connsiteY3019" fmla="*/ 572907 h 3299024"/>
                <a:gd name="connsiteX3020" fmla="*/ 4018107 w 7857331"/>
                <a:gd name="connsiteY3020" fmla="*/ 572907 h 3299024"/>
                <a:gd name="connsiteX3021" fmla="*/ 4060390 w 7857331"/>
                <a:gd name="connsiteY3021" fmla="*/ 598349 h 3299024"/>
                <a:gd name="connsiteX3022" fmla="*/ 4020750 w 7857331"/>
                <a:gd name="connsiteY3022" fmla="*/ 626617 h 3299024"/>
                <a:gd name="connsiteX3023" fmla="*/ 3981109 w 7857331"/>
                <a:gd name="connsiteY3023" fmla="*/ 598349 h 3299024"/>
                <a:gd name="connsiteX3024" fmla="*/ 4018107 w 7857331"/>
                <a:gd name="connsiteY3024" fmla="*/ 572907 h 3299024"/>
                <a:gd name="connsiteX3025" fmla="*/ 3922852 w 7857331"/>
                <a:gd name="connsiteY3025" fmla="*/ 572907 h 3299024"/>
                <a:gd name="connsiteX3026" fmla="*/ 3962126 w 7857331"/>
                <a:gd name="connsiteY3026" fmla="*/ 598349 h 3299024"/>
                <a:gd name="connsiteX3027" fmla="*/ 3925470 w 7857331"/>
                <a:gd name="connsiteY3027" fmla="*/ 626617 h 3299024"/>
                <a:gd name="connsiteX3028" fmla="*/ 3886195 w 7857331"/>
                <a:gd name="connsiteY3028" fmla="*/ 598349 h 3299024"/>
                <a:gd name="connsiteX3029" fmla="*/ 3922852 w 7857331"/>
                <a:gd name="connsiteY3029" fmla="*/ 572907 h 3299024"/>
                <a:gd name="connsiteX3030" fmla="*/ 3827572 w 7857331"/>
                <a:gd name="connsiteY3030" fmla="*/ 572907 h 3299024"/>
                <a:gd name="connsiteX3031" fmla="*/ 3867212 w 7857331"/>
                <a:gd name="connsiteY3031" fmla="*/ 598349 h 3299024"/>
                <a:gd name="connsiteX3032" fmla="*/ 3827572 w 7857331"/>
                <a:gd name="connsiteY3032" fmla="*/ 626617 h 3299024"/>
                <a:gd name="connsiteX3033" fmla="*/ 3787931 w 7857331"/>
                <a:gd name="connsiteY3033" fmla="*/ 598349 h 3299024"/>
                <a:gd name="connsiteX3034" fmla="*/ 3827572 w 7857331"/>
                <a:gd name="connsiteY3034" fmla="*/ 572907 h 3299024"/>
                <a:gd name="connsiteX3035" fmla="*/ 3732658 w 7857331"/>
                <a:gd name="connsiteY3035" fmla="*/ 572907 h 3299024"/>
                <a:gd name="connsiteX3036" fmla="*/ 3772299 w 7857331"/>
                <a:gd name="connsiteY3036" fmla="*/ 599762 h 3299024"/>
                <a:gd name="connsiteX3037" fmla="*/ 3732658 w 7857331"/>
                <a:gd name="connsiteY3037" fmla="*/ 626617 h 3299024"/>
                <a:gd name="connsiteX3038" fmla="*/ 3693017 w 7857331"/>
                <a:gd name="connsiteY3038" fmla="*/ 599762 h 3299024"/>
                <a:gd name="connsiteX3039" fmla="*/ 3732658 w 7857331"/>
                <a:gd name="connsiteY3039" fmla="*/ 572907 h 3299024"/>
                <a:gd name="connsiteX3040" fmla="*/ 3637744 w 7857331"/>
                <a:gd name="connsiteY3040" fmla="*/ 572907 h 3299024"/>
                <a:gd name="connsiteX3041" fmla="*/ 3674742 w 7857331"/>
                <a:gd name="connsiteY3041" fmla="*/ 598349 h 3299024"/>
                <a:gd name="connsiteX3042" fmla="*/ 3635101 w 7857331"/>
                <a:gd name="connsiteY3042" fmla="*/ 626617 h 3299024"/>
                <a:gd name="connsiteX3043" fmla="*/ 3598103 w 7857331"/>
                <a:gd name="connsiteY3043" fmla="*/ 598349 h 3299024"/>
                <a:gd name="connsiteX3044" fmla="*/ 3637744 w 7857331"/>
                <a:gd name="connsiteY3044" fmla="*/ 572907 h 3299024"/>
                <a:gd name="connsiteX3045" fmla="*/ 3542123 w 7857331"/>
                <a:gd name="connsiteY3045" fmla="*/ 572907 h 3299024"/>
                <a:gd name="connsiteX3046" fmla="*/ 3579121 w 7857331"/>
                <a:gd name="connsiteY3046" fmla="*/ 598349 h 3299024"/>
                <a:gd name="connsiteX3047" fmla="*/ 3539481 w 7857331"/>
                <a:gd name="connsiteY3047" fmla="*/ 626617 h 3299024"/>
                <a:gd name="connsiteX3048" fmla="*/ 3502483 w 7857331"/>
                <a:gd name="connsiteY3048" fmla="*/ 598349 h 3299024"/>
                <a:gd name="connsiteX3049" fmla="*/ 3542123 w 7857331"/>
                <a:gd name="connsiteY3049" fmla="*/ 572907 h 3299024"/>
                <a:gd name="connsiteX3050" fmla="*/ 3352296 w 7857331"/>
                <a:gd name="connsiteY3050" fmla="*/ 572907 h 3299024"/>
                <a:gd name="connsiteX3051" fmla="*/ 3389294 w 7857331"/>
                <a:gd name="connsiteY3051" fmla="*/ 598349 h 3299024"/>
                <a:gd name="connsiteX3052" fmla="*/ 3347011 w 7857331"/>
                <a:gd name="connsiteY3052" fmla="*/ 626617 h 3299024"/>
                <a:gd name="connsiteX3053" fmla="*/ 3310013 w 7857331"/>
                <a:gd name="connsiteY3053" fmla="*/ 598349 h 3299024"/>
                <a:gd name="connsiteX3054" fmla="*/ 3352296 w 7857331"/>
                <a:gd name="connsiteY3054" fmla="*/ 572907 h 3299024"/>
                <a:gd name="connsiteX3055" fmla="*/ 2110650 w 7857331"/>
                <a:gd name="connsiteY3055" fmla="*/ 572907 h 3299024"/>
                <a:gd name="connsiteX3056" fmla="*/ 2142321 w 7857331"/>
                <a:gd name="connsiteY3056" fmla="*/ 598349 h 3299024"/>
                <a:gd name="connsiteX3057" fmla="*/ 2094814 w 7857331"/>
                <a:gd name="connsiteY3057" fmla="*/ 626617 h 3299024"/>
                <a:gd name="connsiteX3058" fmla="*/ 2065781 w 7857331"/>
                <a:gd name="connsiteY3058" fmla="*/ 598349 h 3299024"/>
                <a:gd name="connsiteX3059" fmla="*/ 2110650 w 7857331"/>
                <a:gd name="connsiteY3059" fmla="*/ 572907 h 3299024"/>
                <a:gd name="connsiteX3060" fmla="*/ 2015903 w 7857331"/>
                <a:gd name="connsiteY3060" fmla="*/ 572907 h 3299024"/>
                <a:gd name="connsiteX3061" fmla="*/ 2047432 w 7857331"/>
                <a:gd name="connsiteY3061" fmla="*/ 598349 h 3299024"/>
                <a:gd name="connsiteX3062" fmla="*/ 2000139 w 7857331"/>
                <a:gd name="connsiteY3062" fmla="*/ 626617 h 3299024"/>
                <a:gd name="connsiteX3063" fmla="*/ 1968611 w 7857331"/>
                <a:gd name="connsiteY3063" fmla="*/ 598349 h 3299024"/>
                <a:gd name="connsiteX3064" fmla="*/ 2015903 w 7857331"/>
                <a:gd name="connsiteY3064" fmla="*/ 572907 h 3299024"/>
                <a:gd name="connsiteX3065" fmla="*/ 1921228 w 7857331"/>
                <a:gd name="connsiteY3065" fmla="*/ 572907 h 3299024"/>
                <a:gd name="connsiteX3066" fmla="*/ 1952899 w 7857331"/>
                <a:gd name="connsiteY3066" fmla="*/ 598349 h 3299024"/>
                <a:gd name="connsiteX3067" fmla="*/ 1902753 w 7857331"/>
                <a:gd name="connsiteY3067" fmla="*/ 626617 h 3299024"/>
                <a:gd name="connsiteX3068" fmla="*/ 1873720 w 7857331"/>
                <a:gd name="connsiteY3068" fmla="*/ 598349 h 3299024"/>
                <a:gd name="connsiteX3069" fmla="*/ 1921228 w 7857331"/>
                <a:gd name="connsiteY3069" fmla="*/ 572907 h 3299024"/>
                <a:gd name="connsiteX3070" fmla="*/ 1826315 w 7857331"/>
                <a:gd name="connsiteY3070" fmla="*/ 572907 h 3299024"/>
                <a:gd name="connsiteX3071" fmla="*/ 1855347 w 7857331"/>
                <a:gd name="connsiteY3071" fmla="*/ 598349 h 3299024"/>
                <a:gd name="connsiteX3072" fmla="*/ 1807840 w 7857331"/>
                <a:gd name="connsiteY3072" fmla="*/ 626617 h 3299024"/>
                <a:gd name="connsiteX3073" fmla="*/ 1778807 w 7857331"/>
                <a:gd name="connsiteY3073" fmla="*/ 598349 h 3299024"/>
                <a:gd name="connsiteX3074" fmla="*/ 1826315 w 7857331"/>
                <a:gd name="connsiteY3074" fmla="*/ 572907 h 3299024"/>
                <a:gd name="connsiteX3075" fmla="*/ 1731128 w 7857331"/>
                <a:gd name="connsiteY3075" fmla="*/ 572907 h 3299024"/>
                <a:gd name="connsiteX3076" fmla="*/ 1760390 w 7857331"/>
                <a:gd name="connsiteY3076" fmla="*/ 598349 h 3299024"/>
                <a:gd name="connsiteX3077" fmla="*/ 1709846 w 7857331"/>
                <a:gd name="connsiteY3077" fmla="*/ 626617 h 3299024"/>
                <a:gd name="connsiteX3078" fmla="*/ 1680584 w 7857331"/>
                <a:gd name="connsiteY3078" fmla="*/ 598349 h 3299024"/>
                <a:gd name="connsiteX3079" fmla="*/ 1731128 w 7857331"/>
                <a:gd name="connsiteY3079" fmla="*/ 572907 h 3299024"/>
                <a:gd name="connsiteX3080" fmla="*/ 1635526 w 7857331"/>
                <a:gd name="connsiteY3080" fmla="*/ 572907 h 3299024"/>
                <a:gd name="connsiteX3081" fmla="*/ 1664427 w 7857331"/>
                <a:gd name="connsiteY3081" fmla="*/ 598349 h 3299024"/>
                <a:gd name="connsiteX3082" fmla="*/ 1614507 w 7857331"/>
                <a:gd name="connsiteY3082" fmla="*/ 626617 h 3299024"/>
                <a:gd name="connsiteX3083" fmla="*/ 1585606 w 7857331"/>
                <a:gd name="connsiteY3083" fmla="*/ 598349 h 3299024"/>
                <a:gd name="connsiteX3084" fmla="*/ 1635526 w 7857331"/>
                <a:gd name="connsiteY3084" fmla="*/ 572907 h 3299024"/>
                <a:gd name="connsiteX3085" fmla="*/ 1540613 w 7857331"/>
                <a:gd name="connsiteY3085" fmla="*/ 572907 h 3299024"/>
                <a:gd name="connsiteX3086" fmla="*/ 1569514 w 7857331"/>
                <a:gd name="connsiteY3086" fmla="*/ 598349 h 3299024"/>
                <a:gd name="connsiteX3087" fmla="*/ 1516966 w 7857331"/>
                <a:gd name="connsiteY3087" fmla="*/ 626617 h 3299024"/>
                <a:gd name="connsiteX3088" fmla="*/ 1490693 w 7857331"/>
                <a:gd name="connsiteY3088" fmla="*/ 598349 h 3299024"/>
                <a:gd name="connsiteX3089" fmla="*/ 1540613 w 7857331"/>
                <a:gd name="connsiteY3089" fmla="*/ 572907 h 3299024"/>
                <a:gd name="connsiteX3090" fmla="*/ 1445430 w 7857331"/>
                <a:gd name="connsiteY3090" fmla="*/ 572907 h 3299024"/>
                <a:gd name="connsiteX3091" fmla="*/ 1471911 w 7857331"/>
                <a:gd name="connsiteY3091" fmla="*/ 598349 h 3299024"/>
                <a:gd name="connsiteX3092" fmla="*/ 1421598 w 7857331"/>
                <a:gd name="connsiteY3092" fmla="*/ 626617 h 3299024"/>
                <a:gd name="connsiteX3093" fmla="*/ 1395118 w 7857331"/>
                <a:gd name="connsiteY3093" fmla="*/ 598349 h 3299024"/>
                <a:gd name="connsiteX3094" fmla="*/ 1445430 w 7857331"/>
                <a:gd name="connsiteY3094" fmla="*/ 572907 h 3299024"/>
                <a:gd name="connsiteX3095" fmla="*/ 1256019 w 7857331"/>
                <a:gd name="connsiteY3095" fmla="*/ 572907 h 3299024"/>
                <a:gd name="connsiteX3096" fmla="*/ 1282500 w 7857331"/>
                <a:gd name="connsiteY3096" fmla="*/ 598349 h 3299024"/>
                <a:gd name="connsiteX3097" fmla="*/ 1229539 w 7857331"/>
                <a:gd name="connsiteY3097" fmla="*/ 626617 h 3299024"/>
                <a:gd name="connsiteX3098" fmla="*/ 1203058 w 7857331"/>
                <a:gd name="connsiteY3098" fmla="*/ 598349 h 3299024"/>
                <a:gd name="connsiteX3099" fmla="*/ 1256019 w 7857331"/>
                <a:gd name="connsiteY3099" fmla="*/ 572907 h 3299024"/>
                <a:gd name="connsiteX3100" fmla="*/ 1160370 w 7857331"/>
                <a:gd name="connsiteY3100" fmla="*/ 572907 h 3299024"/>
                <a:gd name="connsiteX3101" fmla="*/ 1183915 w 7857331"/>
                <a:gd name="connsiteY3101" fmla="*/ 598349 h 3299024"/>
                <a:gd name="connsiteX3102" fmla="*/ 1134209 w 7857331"/>
                <a:gd name="connsiteY3102" fmla="*/ 626617 h 3299024"/>
                <a:gd name="connsiteX3103" fmla="*/ 1108048 w 7857331"/>
                <a:gd name="connsiteY3103" fmla="*/ 598349 h 3299024"/>
                <a:gd name="connsiteX3104" fmla="*/ 1160370 w 7857331"/>
                <a:gd name="connsiteY3104" fmla="*/ 572907 h 3299024"/>
                <a:gd name="connsiteX3105" fmla="*/ 1062426 w 7857331"/>
                <a:gd name="connsiteY3105" fmla="*/ 572907 h 3299024"/>
                <a:gd name="connsiteX3106" fmla="*/ 1088907 w 7857331"/>
                <a:gd name="connsiteY3106" fmla="*/ 598349 h 3299024"/>
                <a:gd name="connsiteX3107" fmla="*/ 1035945 w 7857331"/>
                <a:gd name="connsiteY3107" fmla="*/ 626617 h 3299024"/>
                <a:gd name="connsiteX3108" fmla="*/ 1012114 w 7857331"/>
                <a:gd name="connsiteY3108" fmla="*/ 598349 h 3299024"/>
                <a:gd name="connsiteX3109" fmla="*/ 1062426 w 7857331"/>
                <a:gd name="connsiteY3109" fmla="*/ 572907 h 3299024"/>
                <a:gd name="connsiteX3110" fmla="*/ 967660 w 7857331"/>
                <a:gd name="connsiteY3110" fmla="*/ 572907 h 3299024"/>
                <a:gd name="connsiteX3111" fmla="*/ 994026 w 7857331"/>
                <a:gd name="connsiteY3111" fmla="*/ 598349 h 3299024"/>
                <a:gd name="connsiteX3112" fmla="*/ 941296 w 7857331"/>
                <a:gd name="connsiteY3112" fmla="*/ 626617 h 3299024"/>
                <a:gd name="connsiteX3113" fmla="*/ 914930 w 7857331"/>
                <a:gd name="connsiteY3113" fmla="*/ 598349 h 3299024"/>
                <a:gd name="connsiteX3114" fmla="*/ 967660 w 7857331"/>
                <a:gd name="connsiteY3114" fmla="*/ 572907 h 3299024"/>
                <a:gd name="connsiteX3115" fmla="*/ 872748 w 7857331"/>
                <a:gd name="connsiteY3115" fmla="*/ 572907 h 3299024"/>
                <a:gd name="connsiteX3116" fmla="*/ 899112 w 7857331"/>
                <a:gd name="connsiteY3116" fmla="*/ 598349 h 3299024"/>
                <a:gd name="connsiteX3117" fmla="*/ 843746 w 7857331"/>
                <a:gd name="connsiteY3117" fmla="*/ 626617 h 3299024"/>
                <a:gd name="connsiteX3118" fmla="*/ 820018 w 7857331"/>
                <a:gd name="connsiteY3118" fmla="*/ 598349 h 3299024"/>
                <a:gd name="connsiteX3119" fmla="*/ 872748 w 7857331"/>
                <a:gd name="connsiteY3119" fmla="*/ 572907 h 3299024"/>
                <a:gd name="connsiteX3120" fmla="*/ 6745282 w 7857331"/>
                <a:gd name="connsiteY3120" fmla="*/ 508455 h 3299024"/>
                <a:gd name="connsiteX3121" fmla="*/ 6798243 w 7857331"/>
                <a:gd name="connsiteY3121" fmla="*/ 533897 h 3299024"/>
                <a:gd name="connsiteX3122" fmla="*/ 6774411 w 7857331"/>
                <a:gd name="connsiteY3122" fmla="*/ 562165 h 3299024"/>
                <a:gd name="connsiteX3123" fmla="*/ 6721450 w 7857331"/>
                <a:gd name="connsiteY3123" fmla="*/ 533897 h 3299024"/>
                <a:gd name="connsiteX3124" fmla="*/ 6745282 w 7857331"/>
                <a:gd name="connsiteY3124" fmla="*/ 508455 h 3299024"/>
                <a:gd name="connsiteX3125" fmla="*/ 6650368 w 7857331"/>
                <a:gd name="connsiteY3125" fmla="*/ 508455 h 3299024"/>
                <a:gd name="connsiteX3126" fmla="*/ 6703329 w 7857331"/>
                <a:gd name="connsiteY3126" fmla="*/ 533897 h 3299024"/>
                <a:gd name="connsiteX3127" fmla="*/ 6679497 w 7857331"/>
                <a:gd name="connsiteY3127" fmla="*/ 562165 h 3299024"/>
                <a:gd name="connsiteX3128" fmla="*/ 6626536 w 7857331"/>
                <a:gd name="connsiteY3128" fmla="*/ 533897 h 3299024"/>
                <a:gd name="connsiteX3129" fmla="*/ 6650368 w 7857331"/>
                <a:gd name="connsiteY3129" fmla="*/ 508455 h 3299024"/>
                <a:gd name="connsiteX3130" fmla="*/ 6367861 w 7857331"/>
                <a:gd name="connsiteY3130" fmla="*/ 508455 h 3299024"/>
                <a:gd name="connsiteX3131" fmla="*/ 6420822 w 7857331"/>
                <a:gd name="connsiteY3131" fmla="*/ 533897 h 3299024"/>
                <a:gd name="connsiteX3132" fmla="*/ 6394342 w 7857331"/>
                <a:gd name="connsiteY3132" fmla="*/ 562165 h 3299024"/>
                <a:gd name="connsiteX3133" fmla="*/ 6341381 w 7857331"/>
                <a:gd name="connsiteY3133" fmla="*/ 533897 h 3299024"/>
                <a:gd name="connsiteX3134" fmla="*/ 6367861 w 7857331"/>
                <a:gd name="connsiteY3134" fmla="*/ 508455 h 3299024"/>
                <a:gd name="connsiteX3135" fmla="*/ 6272947 w 7857331"/>
                <a:gd name="connsiteY3135" fmla="*/ 508455 h 3299024"/>
                <a:gd name="connsiteX3136" fmla="*/ 6325908 w 7857331"/>
                <a:gd name="connsiteY3136" fmla="*/ 533897 h 3299024"/>
                <a:gd name="connsiteX3137" fmla="*/ 6299428 w 7857331"/>
                <a:gd name="connsiteY3137" fmla="*/ 562165 h 3299024"/>
                <a:gd name="connsiteX3138" fmla="*/ 6249115 w 7857331"/>
                <a:gd name="connsiteY3138" fmla="*/ 533897 h 3299024"/>
                <a:gd name="connsiteX3139" fmla="*/ 6272947 w 7857331"/>
                <a:gd name="connsiteY3139" fmla="*/ 508455 h 3299024"/>
                <a:gd name="connsiteX3140" fmla="*/ 6180681 w 7857331"/>
                <a:gd name="connsiteY3140" fmla="*/ 508455 h 3299024"/>
                <a:gd name="connsiteX3141" fmla="*/ 6230994 w 7857331"/>
                <a:gd name="connsiteY3141" fmla="*/ 533897 h 3299024"/>
                <a:gd name="connsiteX3142" fmla="*/ 6204514 w 7857331"/>
                <a:gd name="connsiteY3142" fmla="*/ 562165 h 3299024"/>
                <a:gd name="connsiteX3143" fmla="*/ 6154201 w 7857331"/>
                <a:gd name="connsiteY3143" fmla="*/ 533897 h 3299024"/>
                <a:gd name="connsiteX3144" fmla="*/ 6180681 w 7857331"/>
                <a:gd name="connsiteY3144" fmla="*/ 508455 h 3299024"/>
                <a:gd name="connsiteX3145" fmla="*/ 6085498 w 7857331"/>
                <a:gd name="connsiteY3145" fmla="*/ 508455 h 3299024"/>
                <a:gd name="connsiteX3146" fmla="*/ 6136042 w 7857331"/>
                <a:gd name="connsiteY3146" fmla="*/ 533897 h 3299024"/>
                <a:gd name="connsiteX3147" fmla="*/ 6109440 w 7857331"/>
                <a:gd name="connsiteY3147" fmla="*/ 562165 h 3299024"/>
                <a:gd name="connsiteX3148" fmla="*/ 6058896 w 7857331"/>
                <a:gd name="connsiteY3148" fmla="*/ 533897 h 3299024"/>
                <a:gd name="connsiteX3149" fmla="*/ 6085498 w 7857331"/>
                <a:gd name="connsiteY3149" fmla="*/ 508455 h 3299024"/>
                <a:gd name="connsiteX3150" fmla="*/ 5992819 w 7857331"/>
                <a:gd name="connsiteY3150" fmla="*/ 508455 h 3299024"/>
                <a:gd name="connsiteX3151" fmla="*/ 6040112 w 7857331"/>
                <a:gd name="connsiteY3151" fmla="*/ 533897 h 3299024"/>
                <a:gd name="connsiteX3152" fmla="*/ 6013838 w 7857331"/>
                <a:gd name="connsiteY3152" fmla="*/ 562165 h 3299024"/>
                <a:gd name="connsiteX3153" fmla="*/ 5963918 w 7857331"/>
                <a:gd name="connsiteY3153" fmla="*/ 533897 h 3299024"/>
                <a:gd name="connsiteX3154" fmla="*/ 5992819 w 7857331"/>
                <a:gd name="connsiteY3154" fmla="*/ 508455 h 3299024"/>
                <a:gd name="connsiteX3155" fmla="*/ 5897905 w 7857331"/>
                <a:gd name="connsiteY3155" fmla="*/ 508455 h 3299024"/>
                <a:gd name="connsiteX3156" fmla="*/ 5947825 w 7857331"/>
                <a:gd name="connsiteY3156" fmla="*/ 533897 h 3299024"/>
                <a:gd name="connsiteX3157" fmla="*/ 5918924 w 7857331"/>
                <a:gd name="connsiteY3157" fmla="*/ 562165 h 3299024"/>
                <a:gd name="connsiteX3158" fmla="*/ 5869004 w 7857331"/>
                <a:gd name="connsiteY3158" fmla="*/ 533897 h 3299024"/>
                <a:gd name="connsiteX3159" fmla="*/ 5897905 w 7857331"/>
                <a:gd name="connsiteY3159" fmla="*/ 508455 h 3299024"/>
                <a:gd name="connsiteX3160" fmla="*/ 5802992 w 7857331"/>
                <a:gd name="connsiteY3160" fmla="*/ 508455 h 3299024"/>
                <a:gd name="connsiteX3161" fmla="*/ 5852912 w 7857331"/>
                <a:gd name="connsiteY3161" fmla="*/ 533897 h 3299024"/>
                <a:gd name="connsiteX3162" fmla="*/ 5824011 w 7857331"/>
                <a:gd name="connsiteY3162" fmla="*/ 562165 h 3299024"/>
                <a:gd name="connsiteX3163" fmla="*/ 5776718 w 7857331"/>
                <a:gd name="connsiteY3163" fmla="*/ 533897 h 3299024"/>
                <a:gd name="connsiteX3164" fmla="*/ 5802992 w 7857331"/>
                <a:gd name="connsiteY3164" fmla="*/ 508455 h 3299024"/>
                <a:gd name="connsiteX3165" fmla="*/ 5710466 w 7857331"/>
                <a:gd name="connsiteY3165" fmla="*/ 508455 h 3299024"/>
                <a:gd name="connsiteX3166" fmla="*/ 5757973 w 7857331"/>
                <a:gd name="connsiteY3166" fmla="*/ 533897 h 3299024"/>
                <a:gd name="connsiteX3167" fmla="*/ 5728941 w 7857331"/>
                <a:gd name="connsiteY3167" fmla="*/ 562165 h 3299024"/>
                <a:gd name="connsiteX3168" fmla="*/ 5681434 w 7857331"/>
                <a:gd name="connsiteY3168" fmla="*/ 533897 h 3299024"/>
                <a:gd name="connsiteX3169" fmla="*/ 5710466 w 7857331"/>
                <a:gd name="connsiteY3169" fmla="*/ 508455 h 3299024"/>
                <a:gd name="connsiteX3170" fmla="*/ 5615553 w 7857331"/>
                <a:gd name="connsiteY3170" fmla="*/ 508455 h 3299024"/>
                <a:gd name="connsiteX3171" fmla="*/ 5663060 w 7857331"/>
                <a:gd name="connsiteY3171" fmla="*/ 533897 h 3299024"/>
                <a:gd name="connsiteX3172" fmla="*/ 5634028 w 7857331"/>
                <a:gd name="connsiteY3172" fmla="*/ 562165 h 3299024"/>
                <a:gd name="connsiteX3173" fmla="*/ 5586521 w 7857331"/>
                <a:gd name="connsiteY3173" fmla="*/ 533897 h 3299024"/>
                <a:gd name="connsiteX3174" fmla="*/ 5615553 w 7857331"/>
                <a:gd name="connsiteY3174" fmla="*/ 508455 h 3299024"/>
                <a:gd name="connsiteX3175" fmla="*/ 5520639 w 7857331"/>
                <a:gd name="connsiteY3175" fmla="*/ 508455 h 3299024"/>
                <a:gd name="connsiteX3176" fmla="*/ 5568146 w 7857331"/>
                <a:gd name="connsiteY3176" fmla="*/ 533897 h 3299024"/>
                <a:gd name="connsiteX3177" fmla="*/ 5539114 w 7857331"/>
                <a:gd name="connsiteY3177" fmla="*/ 562165 h 3299024"/>
                <a:gd name="connsiteX3178" fmla="*/ 5491607 w 7857331"/>
                <a:gd name="connsiteY3178" fmla="*/ 533897 h 3299024"/>
                <a:gd name="connsiteX3179" fmla="*/ 5520639 w 7857331"/>
                <a:gd name="connsiteY3179" fmla="*/ 508455 h 3299024"/>
                <a:gd name="connsiteX3180" fmla="*/ 5428364 w 7857331"/>
                <a:gd name="connsiteY3180" fmla="*/ 508455 h 3299024"/>
                <a:gd name="connsiteX3181" fmla="*/ 5473233 w 7857331"/>
                <a:gd name="connsiteY3181" fmla="*/ 533897 h 3299024"/>
                <a:gd name="connsiteX3182" fmla="*/ 5444200 w 7857331"/>
                <a:gd name="connsiteY3182" fmla="*/ 562165 h 3299024"/>
                <a:gd name="connsiteX3183" fmla="*/ 5396693 w 7857331"/>
                <a:gd name="connsiteY3183" fmla="*/ 533897 h 3299024"/>
                <a:gd name="connsiteX3184" fmla="*/ 5428364 w 7857331"/>
                <a:gd name="connsiteY3184" fmla="*/ 508455 h 3299024"/>
                <a:gd name="connsiteX3185" fmla="*/ 5332755 w 7857331"/>
                <a:gd name="connsiteY3185" fmla="*/ 508455 h 3299024"/>
                <a:gd name="connsiteX3186" fmla="*/ 5379863 w 7857331"/>
                <a:gd name="connsiteY3186" fmla="*/ 533897 h 3299024"/>
                <a:gd name="connsiteX3187" fmla="*/ 5348458 w 7857331"/>
                <a:gd name="connsiteY3187" fmla="*/ 562165 h 3299024"/>
                <a:gd name="connsiteX3188" fmla="*/ 5301350 w 7857331"/>
                <a:gd name="connsiteY3188" fmla="*/ 533897 h 3299024"/>
                <a:gd name="connsiteX3189" fmla="*/ 5332755 w 7857331"/>
                <a:gd name="connsiteY3189" fmla="*/ 508455 h 3299024"/>
                <a:gd name="connsiteX3190" fmla="*/ 5237842 w 7857331"/>
                <a:gd name="connsiteY3190" fmla="*/ 508455 h 3299024"/>
                <a:gd name="connsiteX3191" fmla="*/ 5284950 w 7857331"/>
                <a:gd name="connsiteY3191" fmla="*/ 533897 h 3299024"/>
                <a:gd name="connsiteX3192" fmla="*/ 5253545 w 7857331"/>
                <a:gd name="connsiteY3192" fmla="*/ 562165 h 3299024"/>
                <a:gd name="connsiteX3193" fmla="*/ 5209054 w 7857331"/>
                <a:gd name="connsiteY3193" fmla="*/ 533897 h 3299024"/>
                <a:gd name="connsiteX3194" fmla="*/ 5237842 w 7857331"/>
                <a:gd name="connsiteY3194" fmla="*/ 508455 h 3299024"/>
                <a:gd name="connsiteX3195" fmla="*/ 5145857 w 7857331"/>
                <a:gd name="connsiteY3195" fmla="*/ 508455 h 3299024"/>
                <a:gd name="connsiteX3196" fmla="*/ 5190726 w 7857331"/>
                <a:gd name="connsiteY3196" fmla="*/ 533897 h 3299024"/>
                <a:gd name="connsiteX3197" fmla="*/ 5159054 w 7857331"/>
                <a:gd name="connsiteY3197" fmla="*/ 562165 h 3299024"/>
                <a:gd name="connsiteX3198" fmla="*/ 5114186 w 7857331"/>
                <a:gd name="connsiteY3198" fmla="*/ 533897 h 3299024"/>
                <a:gd name="connsiteX3199" fmla="*/ 5145857 w 7857331"/>
                <a:gd name="connsiteY3199" fmla="*/ 508455 h 3299024"/>
                <a:gd name="connsiteX3200" fmla="*/ 5050248 w 7857331"/>
                <a:gd name="connsiteY3200" fmla="*/ 508455 h 3299024"/>
                <a:gd name="connsiteX3201" fmla="*/ 5094739 w 7857331"/>
                <a:gd name="connsiteY3201" fmla="*/ 533897 h 3299024"/>
                <a:gd name="connsiteX3202" fmla="*/ 5063334 w 7857331"/>
                <a:gd name="connsiteY3202" fmla="*/ 562165 h 3299024"/>
                <a:gd name="connsiteX3203" fmla="*/ 5018843 w 7857331"/>
                <a:gd name="connsiteY3203" fmla="*/ 533897 h 3299024"/>
                <a:gd name="connsiteX3204" fmla="*/ 5050248 w 7857331"/>
                <a:gd name="connsiteY3204" fmla="*/ 508455 h 3299024"/>
                <a:gd name="connsiteX3205" fmla="*/ 4955335 w 7857331"/>
                <a:gd name="connsiteY3205" fmla="*/ 508455 h 3299024"/>
                <a:gd name="connsiteX3206" fmla="*/ 4999826 w 7857331"/>
                <a:gd name="connsiteY3206" fmla="*/ 533897 h 3299024"/>
                <a:gd name="connsiteX3207" fmla="*/ 4968421 w 7857331"/>
                <a:gd name="connsiteY3207" fmla="*/ 562165 h 3299024"/>
                <a:gd name="connsiteX3208" fmla="*/ 4923930 w 7857331"/>
                <a:gd name="connsiteY3208" fmla="*/ 533897 h 3299024"/>
                <a:gd name="connsiteX3209" fmla="*/ 4955335 w 7857331"/>
                <a:gd name="connsiteY3209" fmla="*/ 508455 h 3299024"/>
                <a:gd name="connsiteX3210" fmla="*/ 4862410 w 7857331"/>
                <a:gd name="connsiteY3210" fmla="*/ 508455 h 3299024"/>
                <a:gd name="connsiteX3211" fmla="*/ 4904842 w 7857331"/>
                <a:gd name="connsiteY3211" fmla="*/ 533897 h 3299024"/>
                <a:gd name="connsiteX3212" fmla="*/ 4873018 w 7857331"/>
                <a:gd name="connsiteY3212" fmla="*/ 562165 h 3299024"/>
                <a:gd name="connsiteX3213" fmla="*/ 4827934 w 7857331"/>
                <a:gd name="connsiteY3213" fmla="*/ 533897 h 3299024"/>
                <a:gd name="connsiteX3214" fmla="*/ 4862410 w 7857331"/>
                <a:gd name="connsiteY3214" fmla="*/ 508455 h 3299024"/>
                <a:gd name="connsiteX3215" fmla="*/ 4767497 w 7857331"/>
                <a:gd name="connsiteY3215" fmla="*/ 508455 h 3299024"/>
                <a:gd name="connsiteX3216" fmla="*/ 4812581 w 7857331"/>
                <a:gd name="connsiteY3216" fmla="*/ 533897 h 3299024"/>
                <a:gd name="connsiteX3217" fmla="*/ 4778105 w 7857331"/>
                <a:gd name="connsiteY3217" fmla="*/ 562165 h 3299024"/>
                <a:gd name="connsiteX3218" fmla="*/ 4733021 w 7857331"/>
                <a:gd name="connsiteY3218" fmla="*/ 533897 h 3299024"/>
                <a:gd name="connsiteX3219" fmla="*/ 4767497 w 7857331"/>
                <a:gd name="connsiteY3219" fmla="*/ 508455 h 3299024"/>
                <a:gd name="connsiteX3220" fmla="*/ 4672989 w 7857331"/>
                <a:gd name="connsiteY3220" fmla="*/ 508455 h 3299024"/>
                <a:gd name="connsiteX3221" fmla="*/ 4717691 w 7857331"/>
                <a:gd name="connsiteY3221" fmla="*/ 533897 h 3299024"/>
                <a:gd name="connsiteX3222" fmla="*/ 4683507 w 7857331"/>
                <a:gd name="connsiteY3222" fmla="*/ 562165 h 3299024"/>
                <a:gd name="connsiteX3223" fmla="*/ 4641435 w 7857331"/>
                <a:gd name="connsiteY3223" fmla="*/ 533897 h 3299024"/>
                <a:gd name="connsiteX3224" fmla="*/ 4672989 w 7857331"/>
                <a:gd name="connsiteY3224" fmla="*/ 508455 h 3299024"/>
                <a:gd name="connsiteX3225" fmla="*/ 4580091 w 7857331"/>
                <a:gd name="connsiteY3225" fmla="*/ 508455 h 3299024"/>
                <a:gd name="connsiteX3226" fmla="*/ 4622740 w 7857331"/>
                <a:gd name="connsiteY3226" fmla="*/ 533897 h 3299024"/>
                <a:gd name="connsiteX3227" fmla="*/ 4588088 w 7857331"/>
                <a:gd name="connsiteY3227" fmla="*/ 562165 h 3299024"/>
                <a:gd name="connsiteX3228" fmla="*/ 4545440 w 7857331"/>
                <a:gd name="connsiteY3228" fmla="*/ 533897 h 3299024"/>
                <a:gd name="connsiteX3229" fmla="*/ 4580091 w 7857331"/>
                <a:gd name="connsiteY3229" fmla="*/ 508455 h 3299024"/>
                <a:gd name="connsiteX3230" fmla="*/ 4485177 w 7857331"/>
                <a:gd name="connsiteY3230" fmla="*/ 508455 h 3299024"/>
                <a:gd name="connsiteX3231" fmla="*/ 4527826 w 7857331"/>
                <a:gd name="connsiteY3231" fmla="*/ 533897 h 3299024"/>
                <a:gd name="connsiteX3232" fmla="*/ 4493174 w 7857331"/>
                <a:gd name="connsiteY3232" fmla="*/ 562165 h 3299024"/>
                <a:gd name="connsiteX3233" fmla="*/ 4450526 w 7857331"/>
                <a:gd name="connsiteY3233" fmla="*/ 533897 h 3299024"/>
                <a:gd name="connsiteX3234" fmla="*/ 4485177 w 7857331"/>
                <a:gd name="connsiteY3234" fmla="*/ 508455 h 3299024"/>
                <a:gd name="connsiteX3235" fmla="*/ 4389760 w 7857331"/>
                <a:gd name="connsiteY3235" fmla="*/ 508455 h 3299024"/>
                <a:gd name="connsiteX3236" fmla="*/ 4431833 w 7857331"/>
                <a:gd name="connsiteY3236" fmla="*/ 533897 h 3299024"/>
                <a:gd name="connsiteX3237" fmla="*/ 4397649 w 7857331"/>
                <a:gd name="connsiteY3237" fmla="*/ 562165 h 3299024"/>
                <a:gd name="connsiteX3238" fmla="*/ 4355577 w 7857331"/>
                <a:gd name="connsiteY3238" fmla="*/ 533897 h 3299024"/>
                <a:gd name="connsiteX3239" fmla="*/ 4389760 w 7857331"/>
                <a:gd name="connsiteY3239" fmla="*/ 508455 h 3299024"/>
                <a:gd name="connsiteX3240" fmla="*/ 4297264 w 7857331"/>
                <a:gd name="connsiteY3240" fmla="*/ 508455 h 3299024"/>
                <a:gd name="connsiteX3241" fmla="*/ 4339547 w 7857331"/>
                <a:gd name="connsiteY3241" fmla="*/ 533897 h 3299024"/>
                <a:gd name="connsiteX3242" fmla="*/ 4302549 w 7857331"/>
                <a:gd name="connsiteY3242" fmla="*/ 562165 h 3299024"/>
                <a:gd name="connsiteX3243" fmla="*/ 4260266 w 7857331"/>
                <a:gd name="connsiteY3243" fmla="*/ 533897 h 3299024"/>
                <a:gd name="connsiteX3244" fmla="*/ 4297264 w 7857331"/>
                <a:gd name="connsiteY3244" fmla="*/ 508455 h 3299024"/>
                <a:gd name="connsiteX3245" fmla="*/ 4202350 w 7857331"/>
                <a:gd name="connsiteY3245" fmla="*/ 508455 h 3299024"/>
                <a:gd name="connsiteX3246" fmla="*/ 4244633 w 7857331"/>
                <a:gd name="connsiteY3246" fmla="*/ 533897 h 3299024"/>
                <a:gd name="connsiteX3247" fmla="*/ 4207635 w 7857331"/>
                <a:gd name="connsiteY3247" fmla="*/ 562165 h 3299024"/>
                <a:gd name="connsiteX3248" fmla="*/ 4165352 w 7857331"/>
                <a:gd name="connsiteY3248" fmla="*/ 533897 h 3299024"/>
                <a:gd name="connsiteX3249" fmla="*/ 4202350 w 7857331"/>
                <a:gd name="connsiteY3249" fmla="*/ 508455 h 3299024"/>
                <a:gd name="connsiteX3250" fmla="*/ 4110080 w 7857331"/>
                <a:gd name="connsiteY3250" fmla="*/ 508455 h 3299024"/>
                <a:gd name="connsiteX3251" fmla="*/ 4149720 w 7857331"/>
                <a:gd name="connsiteY3251" fmla="*/ 533897 h 3299024"/>
                <a:gd name="connsiteX3252" fmla="*/ 4112722 w 7857331"/>
                <a:gd name="connsiteY3252" fmla="*/ 562165 h 3299024"/>
                <a:gd name="connsiteX3253" fmla="*/ 4073082 w 7857331"/>
                <a:gd name="connsiteY3253" fmla="*/ 533897 h 3299024"/>
                <a:gd name="connsiteX3254" fmla="*/ 4110080 w 7857331"/>
                <a:gd name="connsiteY3254" fmla="*/ 508455 h 3299024"/>
                <a:gd name="connsiteX3255" fmla="*/ 4014954 w 7857331"/>
                <a:gd name="connsiteY3255" fmla="*/ 508455 h 3299024"/>
                <a:gd name="connsiteX3256" fmla="*/ 4054806 w 7857331"/>
                <a:gd name="connsiteY3256" fmla="*/ 533897 h 3299024"/>
                <a:gd name="connsiteX3257" fmla="*/ 4017611 w 7857331"/>
                <a:gd name="connsiteY3257" fmla="*/ 562165 h 3299024"/>
                <a:gd name="connsiteX3258" fmla="*/ 3977758 w 7857331"/>
                <a:gd name="connsiteY3258" fmla="*/ 533897 h 3299024"/>
                <a:gd name="connsiteX3259" fmla="*/ 4014954 w 7857331"/>
                <a:gd name="connsiteY3259" fmla="*/ 508455 h 3299024"/>
                <a:gd name="connsiteX3260" fmla="*/ 3920041 w 7857331"/>
                <a:gd name="connsiteY3260" fmla="*/ 508455 h 3299024"/>
                <a:gd name="connsiteX3261" fmla="*/ 3959893 w 7857331"/>
                <a:gd name="connsiteY3261" fmla="*/ 533897 h 3299024"/>
                <a:gd name="connsiteX3262" fmla="*/ 3922698 w 7857331"/>
                <a:gd name="connsiteY3262" fmla="*/ 562165 h 3299024"/>
                <a:gd name="connsiteX3263" fmla="*/ 3882845 w 7857331"/>
                <a:gd name="connsiteY3263" fmla="*/ 533897 h 3299024"/>
                <a:gd name="connsiteX3264" fmla="*/ 3920041 w 7857331"/>
                <a:gd name="connsiteY3264" fmla="*/ 508455 h 3299024"/>
                <a:gd name="connsiteX3265" fmla="*/ 3827572 w 7857331"/>
                <a:gd name="connsiteY3265" fmla="*/ 508455 h 3299024"/>
                <a:gd name="connsiteX3266" fmla="*/ 3864570 w 7857331"/>
                <a:gd name="connsiteY3266" fmla="*/ 533897 h 3299024"/>
                <a:gd name="connsiteX3267" fmla="*/ 3827572 w 7857331"/>
                <a:gd name="connsiteY3267" fmla="*/ 562165 h 3299024"/>
                <a:gd name="connsiteX3268" fmla="*/ 3787931 w 7857331"/>
                <a:gd name="connsiteY3268" fmla="*/ 533897 h 3299024"/>
                <a:gd name="connsiteX3269" fmla="*/ 3827572 w 7857331"/>
                <a:gd name="connsiteY3269" fmla="*/ 508455 h 3299024"/>
                <a:gd name="connsiteX3270" fmla="*/ 3732658 w 7857331"/>
                <a:gd name="connsiteY3270" fmla="*/ 508455 h 3299024"/>
                <a:gd name="connsiteX3271" fmla="*/ 3772299 w 7857331"/>
                <a:gd name="connsiteY3271" fmla="*/ 535310 h 3299024"/>
                <a:gd name="connsiteX3272" fmla="*/ 3732658 w 7857331"/>
                <a:gd name="connsiteY3272" fmla="*/ 562165 h 3299024"/>
                <a:gd name="connsiteX3273" fmla="*/ 3693017 w 7857331"/>
                <a:gd name="connsiteY3273" fmla="*/ 535310 h 3299024"/>
                <a:gd name="connsiteX3274" fmla="*/ 3732658 w 7857331"/>
                <a:gd name="connsiteY3274" fmla="*/ 508455 h 3299024"/>
                <a:gd name="connsiteX3275" fmla="*/ 3637744 w 7857331"/>
                <a:gd name="connsiteY3275" fmla="*/ 508455 h 3299024"/>
                <a:gd name="connsiteX3276" fmla="*/ 3677384 w 7857331"/>
                <a:gd name="connsiteY3276" fmla="*/ 533897 h 3299024"/>
                <a:gd name="connsiteX3277" fmla="*/ 3637744 w 7857331"/>
                <a:gd name="connsiteY3277" fmla="*/ 562165 h 3299024"/>
                <a:gd name="connsiteX3278" fmla="*/ 3600746 w 7857331"/>
                <a:gd name="connsiteY3278" fmla="*/ 533897 h 3299024"/>
                <a:gd name="connsiteX3279" fmla="*/ 3637744 w 7857331"/>
                <a:gd name="connsiteY3279" fmla="*/ 508455 h 3299024"/>
                <a:gd name="connsiteX3280" fmla="*/ 3449784 w 7857331"/>
                <a:gd name="connsiteY3280" fmla="*/ 508455 h 3299024"/>
                <a:gd name="connsiteX3281" fmla="*/ 3486440 w 7857331"/>
                <a:gd name="connsiteY3281" fmla="*/ 533897 h 3299024"/>
                <a:gd name="connsiteX3282" fmla="*/ 3447166 w 7857331"/>
                <a:gd name="connsiteY3282" fmla="*/ 562165 h 3299024"/>
                <a:gd name="connsiteX3283" fmla="*/ 3410509 w 7857331"/>
                <a:gd name="connsiteY3283" fmla="*/ 533897 h 3299024"/>
                <a:gd name="connsiteX3284" fmla="*/ 3449784 w 7857331"/>
                <a:gd name="connsiteY3284" fmla="*/ 508455 h 3299024"/>
                <a:gd name="connsiteX3285" fmla="*/ 3355237 w 7857331"/>
                <a:gd name="connsiteY3285" fmla="*/ 508455 h 3299024"/>
                <a:gd name="connsiteX3286" fmla="*/ 3392235 w 7857331"/>
                <a:gd name="connsiteY3286" fmla="*/ 533897 h 3299024"/>
                <a:gd name="connsiteX3287" fmla="*/ 3352594 w 7857331"/>
                <a:gd name="connsiteY3287" fmla="*/ 562165 h 3299024"/>
                <a:gd name="connsiteX3288" fmla="*/ 3315596 w 7857331"/>
                <a:gd name="connsiteY3288" fmla="*/ 533897 h 3299024"/>
                <a:gd name="connsiteX3289" fmla="*/ 3355237 w 7857331"/>
                <a:gd name="connsiteY3289" fmla="*/ 508455 h 3299024"/>
                <a:gd name="connsiteX3290" fmla="*/ 2319460 w 7857331"/>
                <a:gd name="connsiteY3290" fmla="*/ 508455 h 3299024"/>
                <a:gd name="connsiteX3291" fmla="*/ 2351131 w 7857331"/>
                <a:gd name="connsiteY3291" fmla="*/ 533897 h 3299024"/>
                <a:gd name="connsiteX3292" fmla="*/ 2306263 w 7857331"/>
                <a:gd name="connsiteY3292" fmla="*/ 562165 h 3299024"/>
                <a:gd name="connsiteX3293" fmla="*/ 2274591 w 7857331"/>
                <a:gd name="connsiteY3293" fmla="*/ 533897 h 3299024"/>
                <a:gd name="connsiteX3294" fmla="*/ 2319460 w 7857331"/>
                <a:gd name="connsiteY3294" fmla="*/ 508455 h 3299024"/>
                <a:gd name="connsiteX3295" fmla="*/ 2227185 w 7857331"/>
                <a:gd name="connsiteY3295" fmla="*/ 508455 h 3299024"/>
                <a:gd name="connsiteX3296" fmla="*/ 2256217 w 7857331"/>
                <a:gd name="connsiteY3296" fmla="*/ 533897 h 3299024"/>
                <a:gd name="connsiteX3297" fmla="*/ 2211349 w 7857331"/>
                <a:gd name="connsiteY3297" fmla="*/ 562165 h 3299024"/>
                <a:gd name="connsiteX3298" fmla="*/ 2179677 w 7857331"/>
                <a:gd name="connsiteY3298" fmla="*/ 533897 h 3299024"/>
                <a:gd name="connsiteX3299" fmla="*/ 2227185 w 7857331"/>
                <a:gd name="connsiteY3299" fmla="*/ 508455 h 3299024"/>
                <a:gd name="connsiteX3300" fmla="*/ 2132107 w 7857331"/>
                <a:gd name="connsiteY3300" fmla="*/ 508455 h 3299024"/>
                <a:gd name="connsiteX3301" fmla="*/ 2163931 w 7857331"/>
                <a:gd name="connsiteY3301" fmla="*/ 533897 h 3299024"/>
                <a:gd name="connsiteX3302" fmla="*/ 2116195 w 7857331"/>
                <a:gd name="connsiteY3302" fmla="*/ 562165 h 3299024"/>
                <a:gd name="connsiteX3303" fmla="*/ 2084371 w 7857331"/>
                <a:gd name="connsiteY3303" fmla="*/ 533897 h 3299024"/>
                <a:gd name="connsiteX3304" fmla="*/ 2132107 w 7857331"/>
                <a:gd name="connsiteY3304" fmla="*/ 508455 h 3299024"/>
                <a:gd name="connsiteX3305" fmla="*/ 2037193 w 7857331"/>
                <a:gd name="connsiteY3305" fmla="*/ 508455 h 3299024"/>
                <a:gd name="connsiteX3306" fmla="*/ 2069017 w 7857331"/>
                <a:gd name="connsiteY3306" fmla="*/ 533897 h 3299024"/>
                <a:gd name="connsiteX3307" fmla="*/ 2021281 w 7857331"/>
                <a:gd name="connsiteY3307" fmla="*/ 562165 h 3299024"/>
                <a:gd name="connsiteX3308" fmla="*/ 1989457 w 7857331"/>
                <a:gd name="connsiteY3308" fmla="*/ 533897 h 3299024"/>
                <a:gd name="connsiteX3309" fmla="*/ 2037193 w 7857331"/>
                <a:gd name="connsiteY3309" fmla="*/ 508455 h 3299024"/>
                <a:gd name="connsiteX3310" fmla="*/ 1944677 w 7857331"/>
                <a:gd name="connsiteY3310" fmla="*/ 508455 h 3299024"/>
                <a:gd name="connsiteX3311" fmla="*/ 1973709 w 7857331"/>
                <a:gd name="connsiteY3311" fmla="*/ 533897 h 3299024"/>
                <a:gd name="connsiteX3312" fmla="*/ 1926202 w 7857331"/>
                <a:gd name="connsiteY3312" fmla="*/ 562165 h 3299024"/>
                <a:gd name="connsiteX3313" fmla="*/ 1897169 w 7857331"/>
                <a:gd name="connsiteY3313" fmla="*/ 533897 h 3299024"/>
                <a:gd name="connsiteX3314" fmla="*/ 1944677 w 7857331"/>
                <a:gd name="connsiteY3314" fmla="*/ 508455 h 3299024"/>
                <a:gd name="connsiteX3315" fmla="*/ 1754850 w 7857331"/>
                <a:gd name="connsiteY3315" fmla="*/ 508455 h 3299024"/>
                <a:gd name="connsiteX3316" fmla="*/ 1783882 w 7857331"/>
                <a:gd name="connsiteY3316" fmla="*/ 533897 h 3299024"/>
                <a:gd name="connsiteX3317" fmla="*/ 1736375 w 7857331"/>
                <a:gd name="connsiteY3317" fmla="*/ 562165 h 3299024"/>
                <a:gd name="connsiteX3318" fmla="*/ 1707342 w 7857331"/>
                <a:gd name="connsiteY3318" fmla="*/ 533897 h 3299024"/>
                <a:gd name="connsiteX3319" fmla="*/ 1754850 w 7857331"/>
                <a:gd name="connsiteY3319" fmla="*/ 508455 h 3299024"/>
                <a:gd name="connsiteX3320" fmla="*/ 1662325 w 7857331"/>
                <a:gd name="connsiteY3320" fmla="*/ 508455 h 3299024"/>
                <a:gd name="connsiteX3321" fmla="*/ 1688599 w 7857331"/>
                <a:gd name="connsiteY3321" fmla="*/ 533897 h 3299024"/>
                <a:gd name="connsiteX3322" fmla="*/ 1641306 w 7857331"/>
                <a:gd name="connsiteY3322" fmla="*/ 562165 h 3299024"/>
                <a:gd name="connsiteX3323" fmla="*/ 1612405 w 7857331"/>
                <a:gd name="connsiteY3323" fmla="*/ 533897 h 3299024"/>
                <a:gd name="connsiteX3324" fmla="*/ 1662325 w 7857331"/>
                <a:gd name="connsiteY3324" fmla="*/ 508455 h 3299024"/>
                <a:gd name="connsiteX3325" fmla="*/ 1567411 w 7857331"/>
                <a:gd name="connsiteY3325" fmla="*/ 508455 h 3299024"/>
                <a:gd name="connsiteX3326" fmla="*/ 1596312 w 7857331"/>
                <a:gd name="connsiteY3326" fmla="*/ 533897 h 3299024"/>
                <a:gd name="connsiteX3327" fmla="*/ 1546392 w 7857331"/>
                <a:gd name="connsiteY3327" fmla="*/ 562165 h 3299024"/>
                <a:gd name="connsiteX3328" fmla="*/ 1517491 w 7857331"/>
                <a:gd name="connsiteY3328" fmla="*/ 533897 h 3299024"/>
                <a:gd name="connsiteX3329" fmla="*/ 1567411 w 7857331"/>
                <a:gd name="connsiteY3329" fmla="*/ 508455 h 3299024"/>
                <a:gd name="connsiteX3330" fmla="*/ 1472070 w 7857331"/>
                <a:gd name="connsiteY3330" fmla="*/ 508455 h 3299024"/>
                <a:gd name="connsiteX3331" fmla="*/ 1501332 w 7857331"/>
                <a:gd name="connsiteY3331" fmla="*/ 533897 h 3299024"/>
                <a:gd name="connsiteX3332" fmla="*/ 1450788 w 7857331"/>
                <a:gd name="connsiteY3332" fmla="*/ 562165 h 3299024"/>
                <a:gd name="connsiteX3333" fmla="*/ 1421526 w 7857331"/>
                <a:gd name="connsiteY3333" fmla="*/ 533897 h 3299024"/>
                <a:gd name="connsiteX3334" fmla="*/ 1472070 w 7857331"/>
                <a:gd name="connsiteY3334" fmla="*/ 508455 h 3299024"/>
                <a:gd name="connsiteX3335" fmla="*/ 1379816 w 7857331"/>
                <a:gd name="connsiteY3335" fmla="*/ 508455 h 3299024"/>
                <a:gd name="connsiteX3336" fmla="*/ 1406418 w 7857331"/>
                <a:gd name="connsiteY3336" fmla="*/ 533897 h 3299024"/>
                <a:gd name="connsiteX3337" fmla="*/ 1355874 w 7857331"/>
                <a:gd name="connsiteY3337" fmla="*/ 562165 h 3299024"/>
                <a:gd name="connsiteX3338" fmla="*/ 1329272 w 7857331"/>
                <a:gd name="connsiteY3338" fmla="*/ 533897 h 3299024"/>
                <a:gd name="connsiteX3339" fmla="*/ 1379816 w 7857331"/>
                <a:gd name="connsiteY3339" fmla="*/ 508455 h 3299024"/>
                <a:gd name="connsiteX3340" fmla="*/ 1284637 w 7857331"/>
                <a:gd name="connsiteY3340" fmla="*/ 508455 h 3299024"/>
                <a:gd name="connsiteX3341" fmla="*/ 1311118 w 7857331"/>
                <a:gd name="connsiteY3341" fmla="*/ 533897 h 3299024"/>
                <a:gd name="connsiteX3342" fmla="*/ 1260806 w 7857331"/>
                <a:gd name="connsiteY3342" fmla="*/ 562165 h 3299024"/>
                <a:gd name="connsiteX3343" fmla="*/ 1234325 w 7857331"/>
                <a:gd name="connsiteY3343" fmla="*/ 533897 h 3299024"/>
                <a:gd name="connsiteX3344" fmla="*/ 1284637 w 7857331"/>
                <a:gd name="connsiteY3344" fmla="*/ 508455 h 3299024"/>
                <a:gd name="connsiteX3345" fmla="*/ 1189722 w 7857331"/>
                <a:gd name="connsiteY3345" fmla="*/ 508455 h 3299024"/>
                <a:gd name="connsiteX3346" fmla="*/ 1216202 w 7857331"/>
                <a:gd name="connsiteY3346" fmla="*/ 533897 h 3299024"/>
                <a:gd name="connsiteX3347" fmla="*/ 1165890 w 7857331"/>
                <a:gd name="connsiteY3347" fmla="*/ 562165 h 3299024"/>
                <a:gd name="connsiteX3348" fmla="*/ 1139409 w 7857331"/>
                <a:gd name="connsiteY3348" fmla="*/ 533897 h 3299024"/>
                <a:gd name="connsiteX3349" fmla="*/ 1189722 w 7857331"/>
                <a:gd name="connsiteY3349" fmla="*/ 508455 h 3299024"/>
                <a:gd name="connsiteX3350" fmla="*/ 1097456 w 7857331"/>
                <a:gd name="connsiteY3350" fmla="*/ 508455 h 3299024"/>
                <a:gd name="connsiteX3351" fmla="*/ 1121288 w 7857331"/>
                <a:gd name="connsiteY3351" fmla="*/ 533897 h 3299024"/>
                <a:gd name="connsiteX3352" fmla="*/ 1070975 w 7857331"/>
                <a:gd name="connsiteY3352" fmla="*/ 562165 h 3299024"/>
                <a:gd name="connsiteX3353" fmla="*/ 1044495 w 7857331"/>
                <a:gd name="connsiteY3353" fmla="*/ 533897 h 3299024"/>
                <a:gd name="connsiteX3354" fmla="*/ 1097456 w 7857331"/>
                <a:gd name="connsiteY3354" fmla="*/ 508455 h 3299024"/>
                <a:gd name="connsiteX3355" fmla="*/ 1001808 w 7857331"/>
                <a:gd name="connsiteY3355" fmla="*/ 508455 h 3299024"/>
                <a:gd name="connsiteX3356" fmla="*/ 1027969 w 7857331"/>
                <a:gd name="connsiteY3356" fmla="*/ 533897 h 3299024"/>
                <a:gd name="connsiteX3357" fmla="*/ 975646 w 7857331"/>
                <a:gd name="connsiteY3357" fmla="*/ 562165 h 3299024"/>
                <a:gd name="connsiteX3358" fmla="*/ 949485 w 7857331"/>
                <a:gd name="connsiteY3358" fmla="*/ 533897 h 3299024"/>
                <a:gd name="connsiteX3359" fmla="*/ 1001808 w 7857331"/>
                <a:gd name="connsiteY3359" fmla="*/ 508455 h 3299024"/>
                <a:gd name="connsiteX3360" fmla="*/ 909862 w 7857331"/>
                <a:gd name="connsiteY3360" fmla="*/ 508455 h 3299024"/>
                <a:gd name="connsiteX3361" fmla="*/ 933694 w 7857331"/>
                <a:gd name="connsiteY3361" fmla="*/ 533897 h 3299024"/>
                <a:gd name="connsiteX3362" fmla="*/ 880733 w 7857331"/>
                <a:gd name="connsiteY3362" fmla="*/ 562165 h 3299024"/>
                <a:gd name="connsiteX3363" fmla="*/ 856901 w 7857331"/>
                <a:gd name="connsiteY3363" fmla="*/ 533897 h 3299024"/>
                <a:gd name="connsiteX3364" fmla="*/ 909862 w 7857331"/>
                <a:gd name="connsiteY3364" fmla="*/ 508455 h 3299024"/>
                <a:gd name="connsiteX3365" fmla="*/ 154171 w 7857331"/>
                <a:gd name="connsiteY3365" fmla="*/ 508455 h 3299024"/>
                <a:gd name="connsiteX3366" fmla="*/ 175175 w 7857331"/>
                <a:gd name="connsiteY3366" fmla="*/ 533897 h 3299024"/>
                <a:gd name="connsiteX3367" fmla="*/ 120038 w 7857331"/>
                <a:gd name="connsiteY3367" fmla="*/ 562165 h 3299024"/>
                <a:gd name="connsiteX3368" fmla="*/ 99033 w 7857331"/>
                <a:gd name="connsiteY3368" fmla="*/ 533897 h 3299024"/>
                <a:gd name="connsiteX3369" fmla="*/ 154171 w 7857331"/>
                <a:gd name="connsiteY3369" fmla="*/ 508455 h 3299024"/>
                <a:gd name="connsiteX3370" fmla="*/ 61883 w 7857331"/>
                <a:gd name="connsiteY3370" fmla="*/ 508455 h 3299024"/>
                <a:gd name="connsiteX3371" fmla="*/ 80261 w 7857331"/>
                <a:gd name="connsiteY3371" fmla="*/ 533897 h 3299024"/>
                <a:gd name="connsiteX3372" fmla="*/ 25124 w 7857331"/>
                <a:gd name="connsiteY3372" fmla="*/ 562165 h 3299024"/>
                <a:gd name="connsiteX3373" fmla="*/ 4119 w 7857331"/>
                <a:gd name="connsiteY3373" fmla="*/ 533897 h 3299024"/>
                <a:gd name="connsiteX3374" fmla="*/ 61883 w 7857331"/>
                <a:gd name="connsiteY3374" fmla="*/ 508455 h 3299024"/>
                <a:gd name="connsiteX3375" fmla="*/ 1408849 w 7857331"/>
                <a:gd name="connsiteY3375" fmla="*/ 446390 h 3299024"/>
                <a:gd name="connsiteX3376" fmla="*/ 1435451 w 7857331"/>
                <a:gd name="connsiteY3376" fmla="*/ 471455 h 3299024"/>
                <a:gd name="connsiteX3377" fmla="*/ 1384907 w 7857331"/>
                <a:gd name="connsiteY3377" fmla="*/ 496520 h 3299024"/>
                <a:gd name="connsiteX3378" fmla="*/ 1358305 w 7857331"/>
                <a:gd name="connsiteY3378" fmla="*/ 471455 h 3299024"/>
                <a:gd name="connsiteX3379" fmla="*/ 1408849 w 7857331"/>
                <a:gd name="connsiteY3379" fmla="*/ 446390 h 3299024"/>
                <a:gd name="connsiteX3380" fmla="*/ 6708433 w 7857331"/>
                <a:gd name="connsiteY3380" fmla="*/ 446389 h 3299024"/>
                <a:gd name="connsiteX3381" fmla="*/ 6761394 w 7857331"/>
                <a:gd name="connsiteY3381" fmla="*/ 471454 h 3299024"/>
                <a:gd name="connsiteX3382" fmla="*/ 6737562 w 7857331"/>
                <a:gd name="connsiteY3382" fmla="*/ 496519 h 3299024"/>
                <a:gd name="connsiteX3383" fmla="*/ 6684601 w 7857331"/>
                <a:gd name="connsiteY3383" fmla="*/ 471454 h 3299024"/>
                <a:gd name="connsiteX3384" fmla="*/ 6708433 w 7857331"/>
                <a:gd name="connsiteY3384" fmla="*/ 446389 h 3299024"/>
                <a:gd name="connsiteX3385" fmla="*/ 6336348 w 7857331"/>
                <a:gd name="connsiteY3385" fmla="*/ 446389 h 3299024"/>
                <a:gd name="connsiteX3386" fmla="*/ 6386268 w 7857331"/>
                <a:gd name="connsiteY3386" fmla="*/ 471454 h 3299024"/>
                <a:gd name="connsiteX3387" fmla="*/ 6362621 w 7857331"/>
                <a:gd name="connsiteY3387" fmla="*/ 496519 h 3299024"/>
                <a:gd name="connsiteX3388" fmla="*/ 6312701 w 7857331"/>
                <a:gd name="connsiteY3388" fmla="*/ 471454 h 3299024"/>
                <a:gd name="connsiteX3389" fmla="*/ 6336348 w 7857331"/>
                <a:gd name="connsiteY3389" fmla="*/ 446389 h 3299024"/>
                <a:gd name="connsiteX3390" fmla="*/ 6243668 w 7857331"/>
                <a:gd name="connsiteY3390" fmla="*/ 446389 h 3299024"/>
                <a:gd name="connsiteX3391" fmla="*/ 6293588 w 7857331"/>
                <a:gd name="connsiteY3391" fmla="*/ 471454 h 3299024"/>
                <a:gd name="connsiteX3392" fmla="*/ 6267314 w 7857331"/>
                <a:gd name="connsiteY3392" fmla="*/ 496519 h 3299024"/>
                <a:gd name="connsiteX3393" fmla="*/ 6217394 w 7857331"/>
                <a:gd name="connsiteY3393" fmla="*/ 471454 h 3299024"/>
                <a:gd name="connsiteX3394" fmla="*/ 6243668 w 7857331"/>
                <a:gd name="connsiteY3394" fmla="*/ 446389 h 3299024"/>
                <a:gd name="connsiteX3395" fmla="*/ 6151381 w 7857331"/>
                <a:gd name="connsiteY3395" fmla="*/ 446389 h 3299024"/>
                <a:gd name="connsiteX3396" fmla="*/ 6201301 w 7857331"/>
                <a:gd name="connsiteY3396" fmla="*/ 471454 h 3299024"/>
                <a:gd name="connsiteX3397" fmla="*/ 6175027 w 7857331"/>
                <a:gd name="connsiteY3397" fmla="*/ 496519 h 3299024"/>
                <a:gd name="connsiteX3398" fmla="*/ 6125107 w 7857331"/>
                <a:gd name="connsiteY3398" fmla="*/ 471454 h 3299024"/>
                <a:gd name="connsiteX3399" fmla="*/ 6151381 w 7857331"/>
                <a:gd name="connsiteY3399" fmla="*/ 446389 h 3299024"/>
                <a:gd name="connsiteX3400" fmla="*/ 6056466 w 7857331"/>
                <a:gd name="connsiteY3400" fmla="*/ 446389 h 3299024"/>
                <a:gd name="connsiteX3401" fmla="*/ 6107010 w 7857331"/>
                <a:gd name="connsiteY3401" fmla="*/ 471454 h 3299024"/>
                <a:gd name="connsiteX3402" fmla="*/ 6080408 w 7857331"/>
                <a:gd name="connsiteY3402" fmla="*/ 496519 h 3299024"/>
                <a:gd name="connsiteX3403" fmla="*/ 6029864 w 7857331"/>
                <a:gd name="connsiteY3403" fmla="*/ 471454 h 3299024"/>
                <a:gd name="connsiteX3404" fmla="*/ 6056466 w 7857331"/>
                <a:gd name="connsiteY3404" fmla="*/ 446389 h 3299024"/>
                <a:gd name="connsiteX3405" fmla="*/ 5963536 w 7857331"/>
                <a:gd name="connsiteY3405" fmla="*/ 446389 h 3299024"/>
                <a:gd name="connsiteX3406" fmla="*/ 6013682 w 7857331"/>
                <a:gd name="connsiteY3406" fmla="*/ 471454 h 3299024"/>
                <a:gd name="connsiteX3407" fmla="*/ 5987289 w 7857331"/>
                <a:gd name="connsiteY3407" fmla="*/ 496519 h 3299024"/>
                <a:gd name="connsiteX3408" fmla="*/ 5937143 w 7857331"/>
                <a:gd name="connsiteY3408" fmla="*/ 471454 h 3299024"/>
                <a:gd name="connsiteX3409" fmla="*/ 5963536 w 7857331"/>
                <a:gd name="connsiteY3409" fmla="*/ 446389 h 3299024"/>
                <a:gd name="connsiteX3410" fmla="*/ 5871533 w 7857331"/>
                <a:gd name="connsiteY3410" fmla="*/ 446389 h 3299024"/>
                <a:gd name="connsiteX3411" fmla="*/ 5919416 w 7857331"/>
                <a:gd name="connsiteY3411" fmla="*/ 471454 h 3299024"/>
                <a:gd name="connsiteX3412" fmla="*/ 5892814 w 7857331"/>
                <a:gd name="connsiteY3412" fmla="*/ 496519 h 3299024"/>
                <a:gd name="connsiteX3413" fmla="*/ 5844931 w 7857331"/>
                <a:gd name="connsiteY3413" fmla="*/ 471454 h 3299024"/>
                <a:gd name="connsiteX3414" fmla="*/ 5871533 w 7857331"/>
                <a:gd name="connsiteY3414" fmla="*/ 446389 h 3299024"/>
                <a:gd name="connsiteX3415" fmla="*/ 5779021 w 7857331"/>
                <a:gd name="connsiteY3415" fmla="*/ 446389 h 3299024"/>
                <a:gd name="connsiteX3416" fmla="*/ 5827138 w 7857331"/>
                <a:gd name="connsiteY3416" fmla="*/ 471454 h 3299024"/>
                <a:gd name="connsiteX3417" fmla="*/ 5800406 w 7857331"/>
                <a:gd name="connsiteY3417" fmla="*/ 496519 h 3299024"/>
                <a:gd name="connsiteX3418" fmla="*/ 5749616 w 7857331"/>
                <a:gd name="connsiteY3418" fmla="*/ 471454 h 3299024"/>
                <a:gd name="connsiteX3419" fmla="*/ 5779021 w 7857331"/>
                <a:gd name="connsiteY3419" fmla="*/ 446389 h 3299024"/>
                <a:gd name="connsiteX3420" fmla="*/ 5687017 w 7857331"/>
                <a:gd name="connsiteY3420" fmla="*/ 446389 h 3299024"/>
                <a:gd name="connsiteX3421" fmla="*/ 5734524 w 7857331"/>
                <a:gd name="connsiteY3421" fmla="*/ 471454 h 3299024"/>
                <a:gd name="connsiteX3422" fmla="*/ 5705492 w 7857331"/>
                <a:gd name="connsiteY3422" fmla="*/ 496519 h 3299024"/>
                <a:gd name="connsiteX3423" fmla="*/ 5657985 w 7857331"/>
                <a:gd name="connsiteY3423" fmla="*/ 471454 h 3299024"/>
                <a:gd name="connsiteX3424" fmla="*/ 5687017 w 7857331"/>
                <a:gd name="connsiteY3424" fmla="*/ 446389 h 3299024"/>
                <a:gd name="connsiteX3425" fmla="*/ 5591850 w 7857331"/>
                <a:gd name="connsiteY3425" fmla="*/ 446389 h 3299024"/>
                <a:gd name="connsiteX3426" fmla="*/ 5639586 w 7857331"/>
                <a:gd name="connsiteY3426" fmla="*/ 471454 h 3299024"/>
                <a:gd name="connsiteX3427" fmla="*/ 5610414 w 7857331"/>
                <a:gd name="connsiteY3427" fmla="*/ 496519 h 3299024"/>
                <a:gd name="connsiteX3428" fmla="*/ 5562678 w 7857331"/>
                <a:gd name="connsiteY3428" fmla="*/ 471454 h 3299024"/>
                <a:gd name="connsiteX3429" fmla="*/ 5591850 w 7857331"/>
                <a:gd name="connsiteY3429" fmla="*/ 446389 h 3299024"/>
                <a:gd name="connsiteX3430" fmla="*/ 5499423 w 7857331"/>
                <a:gd name="connsiteY3430" fmla="*/ 446389 h 3299024"/>
                <a:gd name="connsiteX3431" fmla="*/ 5546930 w 7857331"/>
                <a:gd name="connsiteY3431" fmla="*/ 471454 h 3299024"/>
                <a:gd name="connsiteX3432" fmla="*/ 5517898 w 7857331"/>
                <a:gd name="connsiteY3432" fmla="*/ 496519 h 3299024"/>
                <a:gd name="connsiteX3433" fmla="*/ 5470391 w 7857331"/>
                <a:gd name="connsiteY3433" fmla="*/ 471454 h 3299024"/>
                <a:gd name="connsiteX3434" fmla="*/ 5499423 w 7857331"/>
                <a:gd name="connsiteY3434" fmla="*/ 446389 h 3299024"/>
                <a:gd name="connsiteX3435" fmla="*/ 5406907 w 7857331"/>
                <a:gd name="connsiteY3435" fmla="*/ 446389 h 3299024"/>
                <a:gd name="connsiteX3436" fmla="*/ 5451991 w 7857331"/>
                <a:gd name="connsiteY3436" fmla="*/ 471454 h 3299024"/>
                <a:gd name="connsiteX3437" fmla="*/ 5422819 w 7857331"/>
                <a:gd name="connsiteY3437" fmla="*/ 496519 h 3299024"/>
                <a:gd name="connsiteX3438" fmla="*/ 5377735 w 7857331"/>
                <a:gd name="connsiteY3438" fmla="*/ 471454 h 3299024"/>
                <a:gd name="connsiteX3439" fmla="*/ 5406907 w 7857331"/>
                <a:gd name="connsiteY3439" fmla="*/ 446389 h 3299024"/>
                <a:gd name="connsiteX3440" fmla="*/ 5314227 w 7857331"/>
                <a:gd name="connsiteY3440" fmla="*/ 446389 h 3299024"/>
                <a:gd name="connsiteX3441" fmla="*/ 5359311 w 7857331"/>
                <a:gd name="connsiteY3441" fmla="*/ 471454 h 3299024"/>
                <a:gd name="connsiteX3442" fmla="*/ 5330139 w 7857331"/>
                <a:gd name="connsiteY3442" fmla="*/ 496519 h 3299024"/>
                <a:gd name="connsiteX3443" fmla="*/ 5282403 w 7857331"/>
                <a:gd name="connsiteY3443" fmla="*/ 471454 h 3299024"/>
                <a:gd name="connsiteX3444" fmla="*/ 5314227 w 7857331"/>
                <a:gd name="connsiteY3444" fmla="*/ 446389 h 3299024"/>
                <a:gd name="connsiteX3445" fmla="*/ 5221965 w 7857331"/>
                <a:gd name="connsiteY3445" fmla="*/ 446389 h 3299024"/>
                <a:gd name="connsiteX3446" fmla="*/ 5267049 w 7857331"/>
                <a:gd name="connsiteY3446" fmla="*/ 471454 h 3299024"/>
                <a:gd name="connsiteX3447" fmla="*/ 5235225 w 7857331"/>
                <a:gd name="connsiteY3447" fmla="*/ 496519 h 3299024"/>
                <a:gd name="connsiteX3448" fmla="*/ 5190141 w 7857331"/>
                <a:gd name="connsiteY3448" fmla="*/ 471454 h 3299024"/>
                <a:gd name="connsiteX3449" fmla="*/ 5221965 w 7857331"/>
                <a:gd name="connsiteY3449" fmla="*/ 446389 h 3299024"/>
                <a:gd name="connsiteX3450" fmla="*/ 5126633 w 7857331"/>
                <a:gd name="connsiteY3450" fmla="*/ 446389 h 3299024"/>
                <a:gd name="connsiteX3451" fmla="*/ 5171717 w 7857331"/>
                <a:gd name="connsiteY3451" fmla="*/ 471454 h 3299024"/>
                <a:gd name="connsiteX3452" fmla="*/ 5142545 w 7857331"/>
                <a:gd name="connsiteY3452" fmla="*/ 496519 h 3299024"/>
                <a:gd name="connsiteX3453" fmla="*/ 5094809 w 7857331"/>
                <a:gd name="connsiteY3453" fmla="*/ 471454 h 3299024"/>
                <a:gd name="connsiteX3454" fmla="*/ 5126633 w 7857331"/>
                <a:gd name="connsiteY3454" fmla="*/ 446389 h 3299024"/>
                <a:gd name="connsiteX3455" fmla="*/ 5034777 w 7857331"/>
                <a:gd name="connsiteY3455" fmla="*/ 446389 h 3299024"/>
                <a:gd name="connsiteX3456" fmla="*/ 5079479 w 7857331"/>
                <a:gd name="connsiteY3456" fmla="*/ 471454 h 3299024"/>
                <a:gd name="connsiteX3457" fmla="*/ 5047925 w 7857331"/>
                <a:gd name="connsiteY3457" fmla="*/ 496519 h 3299024"/>
                <a:gd name="connsiteX3458" fmla="*/ 5003223 w 7857331"/>
                <a:gd name="connsiteY3458" fmla="*/ 471454 h 3299024"/>
                <a:gd name="connsiteX3459" fmla="*/ 5034777 w 7857331"/>
                <a:gd name="connsiteY3459" fmla="*/ 446389 h 3299024"/>
                <a:gd name="connsiteX3460" fmla="*/ 4941691 w 7857331"/>
                <a:gd name="connsiteY3460" fmla="*/ 446389 h 3299024"/>
                <a:gd name="connsiteX3461" fmla="*/ 4986775 w 7857331"/>
                <a:gd name="connsiteY3461" fmla="*/ 471454 h 3299024"/>
                <a:gd name="connsiteX3462" fmla="*/ 4952299 w 7857331"/>
                <a:gd name="connsiteY3462" fmla="*/ 496519 h 3299024"/>
                <a:gd name="connsiteX3463" fmla="*/ 4909867 w 7857331"/>
                <a:gd name="connsiteY3463" fmla="*/ 471454 h 3299024"/>
                <a:gd name="connsiteX3464" fmla="*/ 4941691 w 7857331"/>
                <a:gd name="connsiteY3464" fmla="*/ 446389 h 3299024"/>
                <a:gd name="connsiteX3465" fmla="*/ 4849812 w 7857331"/>
                <a:gd name="connsiteY3465" fmla="*/ 446389 h 3299024"/>
                <a:gd name="connsiteX3466" fmla="*/ 4891885 w 7857331"/>
                <a:gd name="connsiteY3466" fmla="*/ 471454 h 3299024"/>
                <a:gd name="connsiteX3467" fmla="*/ 4860331 w 7857331"/>
                <a:gd name="connsiteY3467" fmla="*/ 496519 h 3299024"/>
                <a:gd name="connsiteX3468" fmla="*/ 4815629 w 7857331"/>
                <a:gd name="connsiteY3468" fmla="*/ 471454 h 3299024"/>
                <a:gd name="connsiteX3469" fmla="*/ 4849812 w 7857331"/>
                <a:gd name="connsiteY3469" fmla="*/ 446389 h 3299024"/>
                <a:gd name="connsiteX3470" fmla="*/ 4754503 w 7857331"/>
                <a:gd name="connsiteY3470" fmla="*/ 446389 h 3299024"/>
                <a:gd name="connsiteX3471" fmla="*/ 4799205 w 7857331"/>
                <a:gd name="connsiteY3471" fmla="*/ 471454 h 3299024"/>
                <a:gd name="connsiteX3472" fmla="*/ 4765021 w 7857331"/>
                <a:gd name="connsiteY3472" fmla="*/ 496519 h 3299024"/>
                <a:gd name="connsiteX3473" fmla="*/ 4722949 w 7857331"/>
                <a:gd name="connsiteY3473" fmla="*/ 471454 h 3299024"/>
                <a:gd name="connsiteX3474" fmla="*/ 4754503 w 7857331"/>
                <a:gd name="connsiteY3474" fmla="*/ 446389 h 3299024"/>
                <a:gd name="connsiteX3475" fmla="*/ 4661994 w 7857331"/>
                <a:gd name="connsiteY3475" fmla="*/ 446389 h 3299024"/>
                <a:gd name="connsiteX3476" fmla="*/ 4704278 w 7857331"/>
                <a:gd name="connsiteY3476" fmla="*/ 471454 h 3299024"/>
                <a:gd name="connsiteX3477" fmla="*/ 4672565 w 7857331"/>
                <a:gd name="connsiteY3477" fmla="*/ 496519 h 3299024"/>
                <a:gd name="connsiteX3478" fmla="*/ 4627639 w 7857331"/>
                <a:gd name="connsiteY3478" fmla="*/ 471454 h 3299024"/>
                <a:gd name="connsiteX3479" fmla="*/ 4661994 w 7857331"/>
                <a:gd name="connsiteY3479" fmla="*/ 446389 h 3299024"/>
                <a:gd name="connsiteX3480" fmla="*/ 4569537 w 7857331"/>
                <a:gd name="connsiteY3480" fmla="*/ 446389 h 3299024"/>
                <a:gd name="connsiteX3481" fmla="*/ 4611610 w 7857331"/>
                <a:gd name="connsiteY3481" fmla="*/ 471454 h 3299024"/>
                <a:gd name="connsiteX3482" fmla="*/ 4577426 w 7857331"/>
                <a:gd name="connsiteY3482" fmla="*/ 496519 h 3299024"/>
                <a:gd name="connsiteX3483" fmla="*/ 4535354 w 7857331"/>
                <a:gd name="connsiteY3483" fmla="*/ 471454 h 3299024"/>
                <a:gd name="connsiteX3484" fmla="*/ 4569537 w 7857331"/>
                <a:gd name="connsiteY3484" fmla="*/ 446389 h 3299024"/>
                <a:gd name="connsiteX3485" fmla="*/ 4477042 w 7857331"/>
                <a:gd name="connsiteY3485" fmla="*/ 446389 h 3299024"/>
                <a:gd name="connsiteX3486" fmla="*/ 4519325 w 7857331"/>
                <a:gd name="connsiteY3486" fmla="*/ 471454 h 3299024"/>
                <a:gd name="connsiteX3487" fmla="*/ 4484970 w 7857331"/>
                <a:gd name="connsiteY3487" fmla="*/ 496519 h 3299024"/>
                <a:gd name="connsiteX3488" fmla="*/ 4442687 w 7857331"/>
                <a:gd name="connsiteY3488" fmla="*/ 471454 h 3299024"/>
                <a:gd name="connsiteX3489" fmla="*/ 4477042 w 7857331"/>
                <a:gd name="connsiteY3489" fmla="*/ 446389 h 3299024"/>
                <a:gd name="connsiteX3490" fmla="*/ 4384362 w 7857331"/>
                <a:gd name="connsiteY3490" fmla="*/ 446389 h 3299024"/>
                <a:gd name="connsiteX3491" fmla="*/ 4424003 w 7857331"/>
                <a:gd name="connsiteY3491" fmla="*/ 471454 h 3299024"/>
                <a:gd name="connsiteX3492" fmla="*/ 4389647 w 7857331"/>
                <a:gd name="connsiteY3492" fmla="*/ 496519 h 3299024"/>
                <a:gd name="connsiteX3493" fmla="*/ 4347364 w 7857331"/>
                <a:gd name="connsiteY3493" fmla="*/ 471454 h 3299024"/>
                <a:gd name="connsiteX3494" fmla="*/ 4384362 w 7857331"/>
                <a:gd name="connsiteY3494" fmla="*/ 446389 h 3299024"/>
                <a:gd name="connsiteX3495" fmla="*/ 4289448 w 7857331"/>
                <a:gd name="connsiteY3495" fmla="*/ 446389 h 3299024"/>
                <a:gd name="connsiteX3496" fmla="*/ 4331731 w 7857331"/>
                <a:gd name="connsiteY3496" fmla="*/ 471454 h 3299024"/>
                <a:gd name="connsiteX3497" fmla="*/ 4294733 w 7857331"/>
                <a:gd name="connsiteY3497" fmla="*/ 496519 h 3299024"/>
                <a:gd name="connsiteX3498" fmla="*/ 4255093 w 7857331"/>
                <a:gd name="connsiteY3498" fmla="*/ 471454 h 3299024"/>
                <a:gd name="connsiteX3499" fmla="*/ 4289448 w 7857331"/>
                <a:gd name="connsiteY3499" fmla="*/ 446389 h 3299024"/>
                <a:gd name="connsiteX3500" fmla="*/ 4197363 w 7857331"/>
                <a:gd name="connsiteY3500" fmla="*/ 446389 h 3299024"/>
                <a:gd name="connsiteX3501" fmla="*/ 4236445 w 7857331"/>
                <a:gd name="connsiteY3501" fmla="*/ 471454 h 3299024"/>
                <a:gd name="connsiteX3502" fmla="*/ 4202574 w 7857331"/>
                <a:gd name="connsiteY3502" fmla="*/ 496519 h 3299024"/>
                <a:gd name="connsiteX3503" fmla="*/ 4163492 w 7857331"/>
                <a:gd name="connsiteY3503" fmla="*/ 471454 h 3299024"/>
                <a:gd name="connsiteX3504" fmla="*/ 4197363 w 7857331"/>
                <a:gd name="connsiteY3504" fmla="*/ 446389 h 3299024"/>
                <a:gd name="connsiteX3505" fmla="*/ 4104863 w 7857331"/>
                <a:gd name="connsiteY3505" fmla="*/ 446389 h 3299024"/>
                <a:gd name="connsiteX3506" fmla="*/ 4144137 w 7857331"/>
                <a:gd name="connsiteY3506" fmla="*/ 471454 h 3299024"/>
                <a:gd name="connsiteX3507" fmla="*/ 4107481 w 7857331"/>
                <a:gd name="connsiteY3507" fmla="*/ 496519 h 3299024"/>
                <a:gd name="connsiteX3508" fmla="*/ 4068206 w 7857331"/>
                <a:gd name="connsiteY3508" fmla="*/ 471454 h 3299024"/>
                <a:gd name="connsiteX3509" fmla="*/ 4104863 w 7857331"/>
                <a:gd name="connsiteY3509" fmla="*/ 446389 h 3299024"/>
                <a:gd name="connsiteX3510" fmla="*/ 4012932 w 7857331"/>
                <a:gd name="connsiteY3510" fmla="*/ 446389 h 3299024"/>
                <a:gd name="connsiteX3511" fmla="*/ 4052572 w 7857331"/>
                <a:gd name="connsiteY3511" fmla="*/ 471454 h 3299024"/>
                <a:gd name="connsiteX3512" fmla="*/ 4015574 w 7857331"/>
                <a:gd name="connsiteY3512" fmla="*/ 496519 h 3299024"/>
                <a:gd name="connsiteX3513" fmla="*/ 3975934 w 7857331"/>
                <a:gd name="connsiteY3513" fmla="*/ 471454 h 3299024"/>
                <a:gd name="connsiteX3514" fmla="*/ 4012932 w 7857331"/>
                <a:gd name="connsiteY3514" fmla="*/ 446389 h 3299024"/>
                <a:gd name="connsiteX3515" fmla="*/ 3818639 w 7857331"/>
                <a:gd name="connsiteY3515" fmla="*/ 446389 h 3299024"/>
                <a:gd name="connsiteX3516" fmla="*/ 3857163 w 7857331"/>
                <a:gd name="connsiteY3516" fmla="*/ 471454 h 3299024"/>
                <a:gd name="connsiteX3517" fmla="*/ 3818639 w 7857331"/>
                <a:gd name="connsiteY3517" fmla="*/ 496519 h 3299024"/>
                <a:gd name="connsiteX3518" fmla="*/ 3780115 w 7857331"/>
                <a:gd name="connsiteY3518" fmla="*/ 471454 h 3299024"/>
                <a:gd name="connsiteX3519" fmla="*/ 3818639 w 7857331"/>
                <a:gd name="connsiteY3519" fmla="*/ 446389 h 3299024"/>
                <a:gd name="connsiteX3520" fmla="*/ 3724630 w 7857331"/>
                <a:gd name="connsiteY3520" fmla="*/ 446389 h 3299024"/>
                <a:gd name="connsiteX3521" fmla="*/ 3764482 w 7857331"/>
                <a:gd name="connsiteY3521" fmla="*/ 471454 h 3299024"/>
                <a:gd name="connsiteX3522" fmla="*/ 3724630 w 7857331"/>
                <a:gd name="connsiteY3522" fmla="*/ 496519 h 3299024"/>
                <a:gd name="connsiteX3523" fmla="*/ 3687434 w 7857331"/>
                <a:gd name="connsiteY3523" fmla="*/ 471454 h 3299024"/>
                <a:gd name="connsiteX3524" fmla="*/ 3724630 w 7857331"/>
                <a:gd name="connsiteY3524" fmla="*/ 446389 h 3299024"/>
                <a:gd name="connsiteX3525" fmla="*/ 3632162 w 7857331"/>
                <a:gd name="connsiteY3525" fmla="*/ 446389 h 3299024"/>
                <a:gd name="connsiteX3526" fmla="*/ 3669160 w 7857331"/>
                <a:gd name="connsiteY3526" fmla="*/ 471454 h 3299024"/>
                <a:gd name="connsiteX3527" fmla="*/ 3632162 w 7857331"/>
                <a:gd name="connsiteY3527" fmla="*/ 496519 h 3299024"/>
                <a:gd name="connsiteX3528" fmla="*/ 3595164 w 7857331"/>
                <a:gd name="connsiteY3528" fmla="*/ 471454 h 3299024"/>
                <a:gd name="connsiteX3529" fmla="*/ 3632162 w 7857331"/>
                <a:gd name="connsiteY3529" fmla="*/ 446389 h 3299024"/>
                <a:gd name="connsiteX3530" fmla="*/ 3452384 w 7857331"/>
                <a:gd name="connsiteY3530" fmla="*/ 446389 h 3299024"/>
                <a:gd name="connsiteX3531" fmla="*/ 3489382 w 7857331"/>
                <a:gd name="connsiteY3531" fmla="*/ 471454 h 3299024"/>
                <a:gd name="connsiteX3532" fmla="*/ 3449741 w 7857331"/>
                <a:gd name="connsiteY3532" fmla="*/ 496519 h 3299024"/>
                <a:gd name="connsiteX3533" fmla="*/ 3412743 w 7857331"/>
                <a:gd name="connsiteY3533" fmla="*/ 471454 h 3299024"/>
                <a:gd name="connsiteX3534" fmla="*/ 3452384 w 7857331"/>
                <a:gd name="connsiteY3534" fmla="*/ 446389 h 3299024"/>
                <a:gd name="connsiteX3535" fmla="*/ 2243351 w 7857331"/>
                <a:gd name="connsiteY3535" fmla="*/ 446389 h 3299024"/>
                <a:gd name="connsiteX3536" fmla="*/ 2275175 w 7857331"/>
                <a:gd name="connsiteY3536" fmla="*/ 471454 h 3299024"/>
                <a:gd name="connsiteX3537" fmla="*/ 2230091 w 7857331"/>
                <a:gd name="connsiteY3537" fmla="*/ 496519 h 3299024"/>
                <a:gd name="connsiteX3538" fmla="*/ 2198267 w 7857331"/>
                <a:gd name="connsiteY3538" fmla="*/ 471454 h 3299024"/>
                <a:gd name="connsiteX3539" fmla="*/ 2243351 w 7857331"/>
                <a:gd name="connsiteY3539" fmla="*/ 446389 h 3299024"/>
                <a:gd name="connsiteX3540" fmla="*/ 2151089 w 7857331"/>
                <a:gd name="connsiteY3540" fmla="*/ 446389 h 3299024"/>
                <a:gd name="connsiteX3541" fmla="*/ 2182913 w 7857331"/>
                <a:gd name="connsiteY3541" fmla="*/ 471454 h 3299024"/>
                <a:gd name="connsiteX3542" fmla="*/ 2135177 w 7857331"/>
                <a:gd name="connsiteY3542" fmla="*/ 496519 h 3299024"/>
                <a:gd name="connsiteX3543" fmla="*/ 2106005 w 7857331"/>
                <a:gd name="connsiteY3543" fmla="*/ 471454 h 3299024"/>
                <a:gd name="connsiteX3544" fmla="*/ 2151089 w 7857331"/>
                <a:gd name="connsiteY3544" fmla="*/ 446389 h 3299024"/>
                <a:gd name="connsiteX3545" fmla="*/ 2058409 w 7857331"/>
                <a:gd name="connsiteY3545" fmla="*/ 446389 h 3299024"/>
                <a:gd name="connsiteX3546" fmla="*/ 2087581 w 7857331"/>
                <a:gd name="connsiteY3546" fmla="*/ 471454 h 3299024"/>
                <a:gd name="connsiteX3547" fmla="*/ 2042497 w 7857331"/>
                <a:gd name="connsiteY3547" fmla="*/ 496519 h 3299024"/>
                <a:gd name="connsiteX3548" fmla="*/ 2010673 w 7857331"/>
                <a:gd name="connsiteY3548" fmla="*/ 471454 h 3299024"/>
                <a:gd name="connsiteX3549" fmla="*/ 2058409 w 7857331"/>
                <a:gd name="connsiteY3549" fmla="*/ 446389 h 3299024"/>
                <a:gd name="connsiteX3550" fmla="*/ 1965893 w 7857331"/>
                <a:gd name="connsiteY3550" fmla="*/ 446389 h 3299024"/>
                <a:gd name="connsiteX3551" fmla="*/ 1994925 w 7857331"/>
                <a:gd name="connsiteY3551" fmla="*/ 471454 h 3299024"/>
                <a:gd name="connsiteX3552" fmla="*/ 1947418 w 7857331"/>
                <a:gd name="connsiteY3552" fmla="*/ 496519 h 3299024"/>
                <a:gd name="connsiteX3553" fmla="*/ 1918385 w 7857331"/>
                <a:gd name="connsiteY3553" fmla="*/ 471454 h 3299024"/>
                <a:gd name="connsiteX3554" fmla="*/ 1965893 w 7857331"/>
                <a:gd name="connsiteY3554" fmla="*/ 446389 h 3299024"/>
                <a:gd name="connsiteX3555" fmla="*/ 1593783 w 7857331"/>
                <a:gd name="connsiteY3555" fmla="*/ 446389 h 3299024"/>
                <a:gd name="connsiteX3556" fmla="*/ 1620385 w 7857331"/>
                <a:gd name="connsiteY3556" fmla="*/ 471454 h 3299024"/>
                <a:gd name="connsiteX3557" fmla="*/ 1572501 w 7857331"/>
                <a:gd name="connsiteY3557" fmla="*/ 496519 h 3299024"/>
                <a:gd name="connsiteX3558" fmla="*/ 1543239 w 7857331"/>
                <a:gd name="connsiteY3558" fmla="*/ 471454 h 3299024"/>
                <a:gd name="connsiteX3559" fmla="*/ 1593783 w 7857331"/>
                <a:gd name="connsiteY3559" fmla="*/ 446389 h 3299024"/>
                <a:gd name="connsiteX3560" fmla="*/ 1500663 w 7857331"/>
                <a:gd name="connsiteY3560" fmla="*/ 446389 h 3299024"/>
                <a:gd name="connsiteX3561" fmla="*/ 1527056 w 7857331"/>
                <a:gd name="connsiteY3561" fmla="*/ 471454 h 3299024"/>
                <a:gd name="connsiteX3562" fmla="*/ 1476909 w 7857331"/>
                <a:gd name="connsiteY3562" fmla="*/ 496519 h 3299024"/>
                <a:gd name="connsiteX3563" fmla="*/ 1450516 w 7857331"/>
                <a:gd name="connsiteY3563" fmla="*/ 471454 h 3299024"/>
                <a:gd name="connsiteX3564" fmla="*/ 1500663 w 7857331"/>
                <a:gd name="connsiteY3564" fmla="*/ 446389 h 3299024"/>
                <a:gd name="connsiteX3565" fmla="*/ 1313510 w 7857331"/>
                <a:gd name="connsiteY3565" fmla="*/ 446389 h 3299024"/>
                <a:gd name="connsiteX3566" fmla="*/ 1340110 w 7857331"/>
                <a:gd name="connsiteY3566" fmla="*/ 471454 h 3299024"/>
                <a:gd name="connsiteX3567" fmla="*/ 1289568 w 7857331"/>
                <a:gd name="connsiteY3567" fmla="*/ 496519 h 3299024"/>
                <a:gd name="connsiteX3568" fmla="*/ 1262967 w 7857331"/>
                <a:gd name="connsiteY3568" fmla="*/ 471454 h 3299024"/>
                <a:gd name="connsiteX3569" fmla="*/ 1313510 w 7857331"/>
                <a:gd name="connsiteY3569" fmla="*/ 446389 h 3299024"/>
                <a:gd name="connsiteX3570" fmla="*/ 1221256 w 7857331"/>
                <a:gd name="connsiteY3570" fmla="*/ 446389 h 3299024"/>
                <a:gd name="connsiteX3571" fmla="*/ 1247857 w 7857331"/>
                <a:gd name="connsiteY3571" fmla="*/ 471454 h 3299024"/>
                <a:gd name="connsiteX3572" fmla="*/ 1197314 w 7857331"/>
                <a:gd name="connsiteY3572" fmla="*/ 496519 h 3299024"/>
                <a:gd name="connsiteX3573" fmla="*/ 1170713 w 7857331"/>
                <a:gd name="connsiteY3573" fmla="*/ 471454 h 3299024"/>
                <a:gd name="connsiteX3574" fmla="*/ 1221256 w 7857331"/>
                <a:gd name="connsiteY3574" fmla="*/ 446389 h 3299024"/>
                <a:gd name="connsiteX3575" fmla="*/ 1128970 w 7857331"/>
                <a:gd name="connsiteY3575" fmla="*/ 446389 h 3299024"/>
                <a:gd name="connsiteX3576" fmla="*/ 1152616 w 7857331"/>
                <a:gd name="connsiteY3576" fmla="*/ 471454 h 3299024"/>
                <a:gd name="connsiteX3577" fmla="*/ 1102696 w 7857331"/>
                <a:gd name="connsiteY3577" fmla="*/ 496519 h 3299024"/>
                <a:gd name="connsiteX3578" fmla="*/ 1079050 w 7857331"/>
                <a:gd name="connsiteY3578" fmla="*/ 471454 h 3299024"/>
                <a:gd name="connsiteX3579" fmla="*/ 1128970 w 7857331"/>
                <a:gd name="connsiteY3579" fmla="*/ 446389 h 3299024"/>
                <a:gd name="connsiteX3580" fmla="*/ 1036041 w 7857331"/>
                <a:gd name="connsiteY3580" fmla="*/ 446389 h 3299024"/>
                <a:gd name="connsiteX3581" fmla="*/ 1059873 w 7857331"/>
                <a:gd name="connsiteY3581" fmla="*/ 471454 h 3299024"/>
                <a:gd name="connsiteX3582" fmla="*/ 1006914 w 7857331"/>
                <a:gd name="connsiteY3582" fmla="*/ 496519 h 3299024"/>
                <a:gd name="connsiteX3583" fmla="*/ 983082 w 7857331"/>
                <a:gd name="connsiteY3583" fmla="*/ 471454 h 3299024"/>
                <a:gd name="connsiteX3584" fmla="*/ 1036041 w 7857331"/>
                <a:gd name="connsiteY3584" fmla="*/ 446389 h 3299024"/>
                <a:gd name="connsiteX3585" fmla="*/ 941376 w 7857331"/>
                <a:gd name="connsiteY3585" fmla="*/ 446389 h 3299024"/>
                <a:gd name="connsiteX3586" fmla="*/ 967649 w 7857331"/>
                <a:gd name="connsiteY3586" fmla="*/ 471454 h 3299024"/>
                <a:gd name="connsiteX3587" fmla="*/ 915102 w 7857331"/>
                <a:gd name="connsiteY3587" fmla="*/ 496519 h 3299024"/>
                <a:gd name="connsiteX3588" fmla="*/ 891457 w 7857331"/>
                <a:gd name="connsiteY3588" fmla="*/ 471454 h 3299024"/>
                <a:gd name="connsiteX3589" fmla="*/ 941376 w 7857331"/>
                <a:gd name="connsiteY3589" fmla="*/ 446389 h 3299024"/>
                <a:gd name="connsiteX3590" fmla="*/ 848830 w 7857331"/>
                <a:gd name="connsiteY3590" fmla="*/ 446389 h 3299024"/>
                <a:gd name="connsiteX3591" fmla="*/ 872376 w 7857331"/>
                <a:gd name="connsiteY3591" fmla="*/ 471454 h 3299024"/>
                <a:gd name="connsiteX3592" fmla="*/ 820053 w 7857331"/>
                <a:gd name="connsiteY3592" fmla="*/ 496519 h 3299024"/>
                <a:gd name="connsiteX3593" fmla="*/ 796508 w 7857331"/>
                <a:gd name="connsiteY3593" fmla="*/ 471454 h 3299024"/>
                <a:gd name="connsiteX3594" fmla="*/ 848830 w 7857331"/>
                <a:gd name="connsiteY3594" fmla="*/ 446389 h 3299024"/>
                <a:gd name="connsiteX3595" fmla="*/ 756885 w 7857331"/>
                <a:gd name="connsiteY3595" fmla="*/ 446389 h 3299024"/>
                <a:gd name="connsiteX3596" fmla="*/ 780716 w 7857331"/>
                <a:gd name="connsiteY3596" fmla="*/ 471454 h 3299024"/>
                <a:gd name="connsiteX3597" fmla="*/ 727757 w 7857331"/>
                <a:gd name="connsiteY3597" fmla="*/ 496519 h 3299024"/>
                <a:gd name="connsiteX3598" fmla="*/ 703923 w 7857331"/>
                <a:gd name="connsiteY3598" fmla="*/ 471454 h 3299024"/>
                <a:gd name="connsiteX3599" fmla="*/ 756885 w 7857331"/>
                <a:gd name="connsiteY3599" fmla="*/ 446389 h 3299024"/>
                <a:gd name="connsiteX3600" fmla="*/ 384067 w 7857331"/>
                <a:gd name="connsiteY3600" fmla="*/ 446389 h 3299024"/>
                <a:gd name="connsiteX3601" fmla="*/ 405160 w 7857331"/>
                <a:gd name="connsiteY3601" fmla="*/ 471454 h 3299024"/>
                <a:gd name="connsiteX3602" fmla="*/ 349793 w 7857331"/>
                <a:gd name="connsiteY3602" fmla="*/ 496519 h 3299024"/>
                <a:gd name="connsiteX3603" fmla="*/ 328700 w 7857331"/>
                <a:gd name="connsiteY3603" fmla="*/ 471454 h 3299024"/>
                <a:gd name="connsiteX3604" fmla="*/ 384067 w 7857331"/>
                <a:gd name="connsiteY3604" fmla="*/ 446389 h 3299024"/>
                <a:gd name="connsiteX3605" fmla="*/ 291789 w 7857331"/>
                <a:gd name="connsiteY3605" fmla="*/ 446389 h 3299024"/>
                <a:gd name="connsiteX3606" fmla="*/ 312880 w 7857331"/>
                <a:gd name="connsiteY3606" fmla="*/ 471454 h 3299024"/>
                <a:gd name="connsiteX3607" fmla="*/ 257514 w 7857331"/>
                <a:gd name="connsiteY3607" fmla="*/ 496519 h 3299024"/>
                <a:gd name="connsiteX3608" fmla="*/ 236422 w 7857331"/>
                <a:gd name="connsiteY3608" fmla="*/ 471454 h 3299024"/>
                <a:gd name="connsiteX3609" fmla="*/ 291789 w 7857331"/>
                <a:gd name="connsiteY3609" fmla="*/ 446389 h 3299024"/>
                <a:gd name="connsiteX3610" fmla="*/ 1434782 w 7857331"/>
                <a:gd name="connsiteY3610" fmla="*/ 386713 h 3299024"/>
                <a:gd name="connsiteX3611" fmla="*/ 1461175 w 7857331"/>
                <a:gd name="connsiteY3611" fmla="*/ 411988 h 3299024"/>
                <a:gd name="connsiteX3612" fmla="*/ 1411028 w 7857331"/>
                <a:gd name="connsiteY3612" fmla="*/ 434455 h 3299024"/>
                <a:gd name="connsiteX3613" fmla="*/ 1384635 w 7857331"/>
                <a:gd name="connsiteY3613" fmla="*/ 411988 h 3299024"/>
                <a:gd name="connsiteX3614" fmla="*/ 1434782 w 7857331"/>
                <a:gd name="connsiteY3614" fmla="*/ 386713 h 3299024"/>
                <a:gd name="connsiteX3615" fmla="*/ 6949488 w 7857331"/>
                <a:gd name="connsiteY3615" fmla="*/ 386712 h 3299024"/>
                <a:gd name="connsiteX3616" fmla="*/ 7002218 w 7857331"/>
                <a:gd name="connsiteY3616" fmla="*/ 411987 h 3299024"/>
                <a:gd name="connsiteX3617" fmla="*/ 6981126 w 7857331"/>
                <a:gd name="connsiteY3617" fmla="*/ 434454 h 3299024"/>
                <a:gd name="connsiteX3618" fmla="*/ 6928396 w 7857331"/>
                <a:gd name="connsiteY3618" fmla="*/ 411987 h 3299024"/>
                <a:gd name="connsiteX3619" fmla="*/ 6949488 w 7857331"/>
                <a:gd name="connsiteY3619" fmla="*/ 386712 h 3299024"/>
                <a:gd name="connsiteX3620" fmla="*/ 6856531 w 7857331"/>
                <a:gd name="connsiteY3620" fmla="*/ 386712 h 3299024"/>
                <a:gd name="connsiteX3621" fmla="*/ 6909492 w 7857331"/>
                <a:gd name="connsiteY3621" fmla="*/ 411987 h 3299024"/>
                <a:gd name="connsiteX3622" fmla="*/ 6888308 w 7857331"/>
                <a:gd name="connsiteY3622" fmla="*/ 434454 h 3299024"/>
                <a:gd name="connsiteX3623" fmla="*/ 6835347 w 7857331"/>
                <a:gd name="connsiteY3623" fmla="*/ 411987 h 3299024"/>
                <a:gd name="connsiteX3624" fmla="*/ 6856531 w 7857331"/>
                <a:gd name="connsiteY3624" fmla="*/ 386712 h 3299024"/>
                <a:gd name="connsiteX3625" fmla="*/ 6763984 w 7857331"/>
                <a:gd name="connsiteY3625" fmla="*/ 386712 h 3299024"/>
                <a:gd name="connsiteX3626" fmla="*/ 6817188 w 7857331"/>
                <a:gd name="connsiteY3626" fmla="*/ 411987 h 3299024"/>
                <a:gd name="connsiteX3627" fmla="*/ 6795907 w 7857331"/>
                <a:gd name="connsiteY3627" fmla="*/ 434454 h 3299024"/>
                <a:gd name="connsiteX3628" fmla="*/ 6742703 w 7857331"/>
                <a:gd name="connsiteY3628" fmla="*/ 411987 h 3299024"/>
                <a:gd name="connsiteX3629" fmla="*/ 6763984 w 7857331"/>
                <a:gd name="connsiteY3629" fmla="*/ 386712 h 3299024"/>
                <a:gd name="connsiteX3630" fmla="*/ 6674687 w 7857331"/>
                <a:gd name="connsiteY3630" fmla="*/ 386712 h 3299024"/>
                <a:gd name="connsiteX3631" fmla="*/ 6724607 w 7857331"/>
                <a:gd name="connsiteY3631" fmla="*/ 411987 h 3299024"/>
                <a:gd name="connsiteX3632" fmla="*/ 6703588 w 7857331"/>
                <a:gd name="connsiteY3632" fmla="*/ 434454 h 3299024"/>
                <a:gd name="connsiteX3633" fmla="*/ 6651040 w 7857331"/>
                <a:gd name="connsiteY3633" fmla="*/ 411987 h 3299024"/>
                <a:gd name="connsiteX3634" fmla="*/ 6674687 w 7857331"/>
                <a:gd name="connsiteY3634" fmla="*/ 386712 h 3299024"/>
                <a:gd name="connsiteX3635" fmla="*/ 6582007 w 7857331"/>
                <a:gd name="connsiteY3635" fmla="*/ 386712 h 3299024"/>
                <a:gd name="connsiteX3636" fmla="*/ 6631927 w 7857331"/>
                <a:gd name="connsiteY3636" fmla="*/ 411987 h 3299024"/>
                <a:gd name="connsiteX3637" fmla="*/ 6608280 w 7857331"/>
                <a:gd name="connsiteY3637" fmla="*/ 434454 h 3299024"/>
                <a:gd name="connsiteX3638" fmla="*/ 6558360 w 7857331"/>
                <a:gd name="connsiteY3638" fmla="*/ 411987 h 3299024"/>
                <a:gd name="connsiteX3639" fmla="*/ 6582007 w 7857331"/>
                <a:gd name="connsiteY3639" fmla="*/ 386712 h 3299024"/>
                <a:gd name="connsiteX3640" fmla="*/ 6489326 w 7857331"/>
                <a:gd name="connsiteY3640" fmla="*/ 386712 h 3299024"/>
                <a:gd name="connsiteX3641" fmla="*/ 6539246 w 7857331"/>
                <a:gd name="connsiteY3641" fmla="*/ 411987 h 3299024"/>
                <a:gd name="connsiteX3642" fmla="*/ 6515599 w 7857331"/>
                <a:gd name="connsiteY3642" fmla="*/ 434454 h 3299024"/>
                <a:gd name="connsiteX3643" fmla="*/ 6465679 w 7857331"/>
                <a:gd name="connsiteY3643" fmla="*/ 411987 h 3299024"/>
                <a:gd name="connsiteX3644" fmla="*/ 6489326 w 7857331"/>
                <a:gd name="connsiteY3644" fmla="*/ 386712 h 3299024"/>
                <a:gd name="connsiteX3645" fmla="*/ 6397039 w 7857331"/>
                <a:gd name="connsiteY3645" fmla="*/ 386712 h 3299024"/>
                <a:gd name="connsiteX3646" fmla="*/ 6447583 w 7857331"/>
                <a:gd name="connsiteY3646" fmla="*/ 411987 h 3299024"/>
                <a:gd name="connsiteX3647" fmla="*/ 6423642 w 7857331"/>
                <a:gd name="connsiteY3647" fmla="*/ 434454 h 3299024"/>
                <a:gd name="connsiteX3648" fmla="*/ 6373098 w 7857331"/>
                <a:gd name="connsiteY3648" fmla="*/ 411987 h 3299024"/>
                <a:gd name="connsiteX3649" fmla="*/ 6397039 w 7857331"/>
                <a:gd name="connsiteY3649" fmla="*/ 386712 h 3299024"/>
                <a:gd name="connsiteX3650" fmla="*/ 6304359 w 7857331"/>
                <a:gd name="connsiteY3650" fmla="*/ 386712 h 3299024"/>
                <a:gd name="connsiteX3651" fmla="*/ 6354903 w 7857331"/>
                <a:gd name="connsiteY3651" fmla="*/ 411987 h 3299024"/>
                <a:gd name="connsiteX3652" fmla="*/ 6330962 w 7857331"/>
                <a:gd name="connsiteY3652" fmla="*/ 434454 h 3299024"/>
                <a:gd name="connsiteX3653" fmla="*/ 6280418 w 7857331"/>
                <a:gd name="connsiteY3653" fmla="*/ 411987 h 3299024"/>
                <a:gd name="connsiteX3654" fmla="*/ 6304359 w 7857331"/>
                <a:gd name="connsiteY3654" fmla="*/ 386712 h 3299024"/>
                <a:gd name="connsiteX3655" fmla="*/ 6215029 w 7857331"/>
                <a:gd name="connsiteY3655" fmla="*/ 386712 h 3299024"/>
                <a:gd name="connsiteX3656" fmla="*/ 6262322 w 7857331"/>
                <a:gd name="connsiteY3656" fmla="*/ 411987 h 3299024"/>
                <a:gd name="connsiteX3657" fmla="*/ 6238675 w 7857331"/>
                <a:gd name="connsiteY3657" fmla="*/ 434454 h 3299024"/>
                <a:gd name="connsiteX3658" fmla="*/ 6188755 w 7857331"/>
                <a:gd name="connsiteY3658" fmla="*/ 411987 h 3299024"/>
                <a:gd name="connsiteX3659" fmla="*/ 6215029 w 7857331"/>
                <a:gd name="connsiteY3659" fmla="*/ 386712 h 3299024"/>
                <a:gd name="connsiteX3660" fmla="*/ 6122098 w 7857331"/>
                <a:gd name="connsiteY3660" fmla="*/ 386712 h 3299024"/>
                <a:gd name="connsiteX3661" fmla="*/ 6172244 w 7857331"/>
                <a:gd name="connsiteY3661" fmla="*/ 411987 h 3299024"/>
                <a:gd name="connsiteX3662" fmla="*/ 6145851 w 7857331"/>
                <a:gd name="connsiteY3662" fmla="*/ 434454 h 3299024"/>
                <a:gd name="connsiteX3663" fmla="*/ 6095705 w 7857331"/>
                <a:gd name="connsiteY3663" fmla="*/ 411987 h 3299024"/>
                <a:gd name="connsiteX3664" fmla="*/ 6122098 w 7857331"/>
                <a:gd name="connsiteY3664" fmla="*/ 386712 h 3299024"/>
                <a:gd name="connsiteX3665" fmla="*/ 6030534 w 7857331"/>
                <a:gd name="connsiteY3665" fmla="*/ 386712 h 3299024"/>
                <a:gd name="connsiteX3666" fmla="*/ 6080680 w 7857331"/>
                <a:gd name="connsiteY3666" fmla="*/ 411987 h 3299024"/>
                <a:gd name="connsiteX3667" fmla="*/ 6054287 w 7857331"/>
                <a:gd name="connsiteY3667" fmla="*/ 434454 h 3299024"/>
                <a:gd name="connsiteX3668" fmla="*/ 6004141 w 7857331"/>
                <a:gd name="connsiteY3668" fmla="*/ 411987 h 3299024"/>
                <a:gd name="connsiteX3669" fmla="*/ 6030534 w 7857331"/>
                <a:gd name="connsiteY3669" fmla="*/ 386712 h 3299024"/>
                <a:gd name="connsiteX3670" fmla="*/ 5937853 w 7857331"/>
                <a:gd name="connsiteY3670" fmla="*/ 386712 h 3299024"/>
                <a:gd name="connsiteX3671" fmla="*/ 5987999 w 7857331"/>
                <a:gd name="connsiteY3671" fmla="*/ 411987 h 3299024"/>
                <a:gd name="connsiteX3672" fmla="*/ 5958967 w 7857331"/>
                <a:gd name="connsiteY3672" fmla="*/ 434454 h 3299024"/>
                <a:gd name="connsiteX3673" fmla="*/ 5911460 w 7857331"/>
                <a:gd name="connsiteY3673" fmla="*/ 411987 h 3299024"/>
                <a:gd name="connsiteX3674" fmla="*/ 5937853 w 7857331"/>
                <a:gd name="connsiteY3674" fmla="*/ 386712 h 3299024"/>
                <a:gd name="connsiteX3675" fmla="*/ 5845173 w 7857331"/>
                <a:gd name="connsiteY3675" fmla="*/ 386712 h 3299024"/>
                <a:gd name="connsiteX3676" fmla="*/ 5895319 w 7857331"/>
                <a:gd name="connsiteY3676" fmla="*/ 411987 h 3299024"/>
                <a:gd name="connsiteX3677" fmla="*/ 5866287 w 7857331"/>
                <a:gd name="connsiteY3677" fmla="*/ 434454 h 3299024"/>
                <a:gd name="connsiteX3678" fmla="*/ 5818780 w 7857331"/>
                <a:gd name="connsiteY3678" fmla="*/ 411987 h 3299024"/>
                <a:gd name="connsiteX3679" fmla="*/ 5845173 w 7857331"/>
                <a:gd name="connsiteY3679" fmla="*/ 386712 h 3299024"/>
                <a:gd name="connsiteX3680" fmla="*/ 5755131 w 7857331"/>
                <a:gd name="connsiteY3680" fmla="*/ 386712 h 3299024"/>
                <a:gd name="connsiteX3681" fmla="*/ 5802638 w 7857331"/>
                <a:gd name="connsiteY3681" fmla="*/ 411987 h 3299024"/>
                <a:gd name="connsiteX3682" fmla="*/ 5773606 w 7857331"/>
                <a:gd name="connsiteY3682" fmla="*/ 434454 h 3299024"/>
                <a:gd name="connsiteX3683" fmla="*/ 5726099 w 7857331"/>
                <a:gd name="connsiteY3683" fmla="*/ 411987 h 3299024"/>
                <a:gd name="connsiteX3684" fmla="*/ 5755131 w 7857331"/>
                <a:gd name="connsiteY3684" fmla="*/ 386712 h 3299024"/>
                <a:gd name="connsiteX3685" fmla="*/ 5662451 w 7857331"/>
                <a:gd name="connsiteY3685" fmla="*/ 386712 h 3299024"/>
                <a:gd name="connsiteX3686" fmla="*/ 5709958 w 7857331"/>
                <a:gd name="connsiteY3686" fmla="*/ 411987 h 3299024"/>
                <a:gd name="connsiteX3687" fmla="*/ 5680926 w 7857331"/>
                <a:gd name="connsiteY3687" fmla="*/ 434454 h 3299024"/>
                <a:gd name="connsiteX3688" fmla="*/ 5633419 w 7857331"/>
                <a:gd name="connsiteY3688" fmla="*/ 411987 h 3299024"/>
                <a:gd name="connsiteX3689" fmla="*/ 5662451 w 7857331"/>
                <a:gd name="connsiteY3689" fmla="*/ 386712 h 3299024"/>
                <a:gd name="connsiteX3690" fmla="*/ 5570888 w 7857331"/>
                <a:gd name="connsiteY3690" fmla="*/ 386712 h 3299024"/>
                <a:gd name="connsiteX3691" fmla="*/ 5618395 w 7857331"/>
                <a:gd name="connsiteY3691" fmla="*/ 411987 h 3299024"/>
                <a:gd name="connsiteX3692" fmla="*/ 5589363 w 7857331"/>
                <a:gd name="connsiteY3692" fmla="*/ 434454 h 3299024"/>
                <a:gd name="connsiteX3693" fmla="*/ 5541856 w 7857331"/>
                <a:gd name="connsiteY3693" fmla="*/ 411987 h 3299024"/>
                <a:gd name="connsiteX3694" fmla="*/ 5570888 w 7857331"/>
                <a:gd name="connsiteY3694" fmla="*/ 386712 h 3299024"/>
                <a:gd name="connsiteX3695" fmla="*/ 5478206 w 7857331"/>
                <a:gd name="connsiteY3695" fmla="*/ 386712 h 3299024"/>
                <a:gd name="connsiteX3696" fmla="*/ 5525714 w 7857331"/>
                <a:gd name="connsiteY3696" fmla="*/ 411987 h 3299024"/>
                <a:gd name="connsiteX3697" fmla="*/ 5496681 w 7857331"/>
                <a:gd name="connsiteY3697" fmla="*/ 434454 h 3299024"/>
                <a:gd name="connsiteX3698" fmla="*/ 5449174 w 7857331"/>
                <a:gd name="connsiteY3698" fmla="*/ 411987 h 3299024"/>
                <a:gd name="connsiteX3699" fmla="*/ 5478206 w 7857331"/>
                <a:gd name="connsiteY3699" fmla="*/ 386712 h 3299024"/>
                <a:gd name="connsiteX3700" fmla="*/ 5385435 w 7857331"/>
                <a:gd name="connsiteY3700" fmla="*/ 386712 h 3299024"/>
                <a:gd name="connsiteX3701" fmla="*/ 5433415 w 7857331"/>
                <a:gd name="connsiteY3701" fmla="*/ 411987 h 3299024"/>
                <a:gd name="connsiteX3702" fmla="*/ 5404094 w 7857331"/>
                <a:gd name="connsiteY3702" fmla="*/ 434454 h 3299024"/>
                <a:gd name="connsiteX3703" fmla="*/ 5356115 w 7857331"/>
                <a:gd name="connsiteY3703" fmla="*/ 411987 h 3299024"/>
                <a:gd name="connsiteX3704" fmla="*/ 5385435 w 7857331"/>
                <a:gd name="connsiteY3704" fmla="*/ 386712 h 3299024"/>
                <a:gd name="connsiteX3705" fmla="*/ 5296069 w 7857331"/>
                <a:gd name="connsiteY3705" fmla="*/ 386712 h 3299024"/>
                <a:gd name="connsiteX3706" fmla="*/ 5340771 w 7857331"/>
                <a:gd name="connsiteY3706" fmla="*/ 411987 h 3299024"/>
                <a:gd name="connsiteX3707" fmla="*/ 5309217 w 7857331"/>
                <a:gd name="connsiteY3707" fmla="*/ 434454 h 3299024"/>
                <a:gd name="connsiteX3708" fmla="*/ 5264515 w 7857331"/>
                <a:gd name="connsiteY3708" fmla="*/ 411987 h 3299024"/>
                <a:gd name="connsiteX3709" fmla="*/ 5296069 w 7857331"/>
                <a:gd name="connsiteY3709" fmla="*/ 386712 h 3299024"/>
                <a:gd name="connsiteX3710" fmla="*/ 5203389 w 7857331"/>
                <a:gd name="connsiteY3710" fmla="*/ 386712 h 3299024"/>
                <a:gd name="connsiteX3711" fmla="*/ 5248091 w 7857331"/>
                <a:gd name="connsiteY3711" fmla="*/ 411987 h 3299024"/>
                <a:gd name="connsiteX3712" fmla="*/ 5216537 w 7857331"/>
                <a:gd name="connsiteY3712" fmla="*/ 434454 h 3299024"/>
                <a:gd name="connsiteX3713" fmla="*/ 5171835 w 7857331"/>
                <a:gd name="connsiteY3713" fmla="*/ 411987 h 3299024"/>
                <a:gd name="connsiteX3714" fmla="*/ 5203389 w 7857331"/>
                <a:gd name="connsiteY3714" fmla="*/ 386712 h 3299024"/>
                <a:gd name="connsiteX3715" fmla="*/ 5110709 w 7857331"/>
                <a:gd name="connsiteY3715" fmla="*/ 386712 h 3299024"/>
                <a:gd name="connsiteX3716" fmla="*/ 5155411 w 7857331"/>
                <a:gd name="connsiteY3716" fmla="*/ 411987 h 3299024"/>
                <a:gd name="connsiteX3717" fmla="*/ 5123857 w 7857331"/>
                <a:gd name="connsiteY3717" fmla="*/ 434454 h 3299024"/>
                <a:gd name="connsiteX3718" fmla="*/ 5079155 w 7857331"/>
                <a:gd name="connsiteY3718" fmla="*/ 411987 h 3299024"/>
                <a:gd name="connsiteX3719" fmla="*/ 5110709 w 7857331"/>
                <a:gd name="connsiteY3719" fmla="*/ 386712 h 3299024"/>
                <a:gd name="connsiteX3720" fmla="*/ 5018496 w 7857331"/>
                <a:gd name="connsiteY3720" fmla="*/ 386712 h 3299024"/>
                <a:gd name="connsiteX3721" fmla="*/ 5063810 w 7857331"/>
                <a:gd name="connsiteY3721" fmla="*/ 411987 h 3299024"/>
                <a:gd name="connsiteX3722" fmla="*/ 5031824 w 7857331"/>
                <a:gd name="connsiteY3722" fmla="*/ 434454 h 3299024"/>
                <a:gd name="connsiteX3723" fmla="*/ 4986510 w 7857331"/>
                <a:gd name="connsiteY3723" fmla="*/ 411987 h 3299024"/>
                <a:gd name="connsiteX3724" fmla="*/ 5018496 w 7857331"/>
                <a:gd name="connsiteY3724" fmla="*/ 386712 h 3299024"/>
                <a:gd name="connsiteX3725" fmla="*/ 4926464 w 7857331"/>
                <a:gd name="connsiteY3725" fmla="*/ 386712 h 3299024"/>
                <a:gd name="connsiteX3726" fmla="*/ 4971166 w 7857331"/>
                <a:gd name="connsiteY3726" fmla="*/ 411987 h 3299024"/>
                <a:gd name="connsiteX3727" fmla="*/ 4939612 w 7857331"/>
                <a:gd name="connsiteY3727" fmla="*/ 434454 h 3299024"/>
                <a:gd name="connsiteX3728" fmla="*/ 4894910 w 7857331"/>
                <a:gd name="connsiteY3728" fmla="*/ 411987 h 3299024"/>
                <a:gd name="connsiteX3729" fmla="*/ 4926464 w 7857331"/>
                <a:gd name="connsiteY3729" fmla="*/ 386712 h 3299024"/>
                <a:gd name="connsiteX3730" fmla="*/ 4836413 w 7857331"/>
                <a:gd name="connsiteY3730" fmla="*/ 386712 h 3299024"/>
                <a:gd name="connsiteX3731" fmla="*/ 4878486 w 7857331"/>
                <a:gd name="connsiteY3731" fmla="*/ 411987 h 3299024"/>
                <a:gd name="connsiteX3732" fmla="*/ 4846932 w 7857331"/>
                <a:gd name="connsiteY3732" fmla="*/ 434454 h 3299024"/>
                <a:gd name="connsiteX3733" fmla="*/ 4802230 w 7857331"/>
                <a:gd name="connsiteY3733" fmla="*/ 411987 h 3299024"/>
                <a:gd name="connsiteX3734" fmla="*/ 4836413 w 7857331"/>
                <a:gd name="connsiteY3734" fmla="*/ 386712 h 3299024"/>
                <a:gd name="connsiteX3735" fmla="*/ 4743732 w 7857331"/>
                <a:gd name="connsiteY3735" fmla="*/ 386712 h 3299024"/>
                <a:gd name="connsiteX3736" fmla="*/ 4785805 w 7857331"/>
                <a:gd name="connsiteY3736" fmla="*/ 411987 h 3299024"/>
                <a:gd name="connsiteX3737" fmla="*/ 4754251 w 7857331"/>
                <a:gd name="connsiteY3737" fmla="*/ 434454 h 3299024"/>
                <a:gd name="connsiteX3738" fmla="*/ 4709549 w 7857331"/>
                <a:gd name="connsiteY3738" fmla="*/ 411987 h 3299024"/>
                <a:gd name="connsiteX3739" fmla="*/ 4743732 w 7857331"/>
                <a:gd name="connsiteY3739" fmla="*/ 386712 h 3299024"/>
                <a:gd name="connsiteX3740" fmla="*/ 4651943 w 7857331"/>
                <a:gd name="connsiteY3740" fmla="*/ 386712 h 3299024"/>
                <a:gd name="connsiteX3741" fmla="*/ 4694227 w 7857331"/>
                <a:gd name="connsiteY3741" fmla="*/ 411987 h 3299024"/>
                <a:gd name="connsiteX3742" fmla="*/ 4659871 w 7857331"/>
                <a:gd name="connsiteY3742" fmla="*/ 434454 h 3299024"/>
                <a:gd name="connsiteX3743" fmla="*/ 4617588 w 7857331"/>
                <a:gd name="connsiteY3743" fmla="*/ 411987 h 3299024"/>
                <a:gd name="connsiteX3744" fmla="*/ 4651943 w 7857331"/>
                <a:gd name="connsiteY3744" fmla="*/ 386712 h 3299024"/>
                <a:gd name="connsiteX3745" fmla="*/ 4559263 w 7857331"/>
                <a:gd name="connsiteY3745" fmla="*/ 386712 h 3299024"/>
                <a:gd name="connsiteX3746" fmla="*/ 4601547 w 7857331"/>
                <a:gd name="connsiteY3746" fmla="*/ 411987 h 3299024"/>
                <a:gd name="connsiteX3747" fmla="*/ 4567191 w 7857331"/>
                <a:gd name="connsiteY3747" fmla="*/ 434454 h 3299024"/>
                <a:gd name="connsiteX3748" fmla="*/ 4524908 w 7857331"/>
                <a:gd name="connsiteY3748" fmla="*/ 411987 h 3299024"/>
                <a:gd name="connsiteX3749" fmla="*/ 4559263 w 7857331"/>
                <a:gd name="connsiteY3749" fmla="*/ 386712 h 3299024"/>
                <a:gd name="connsiteX3750" fmla="*/ 4466583 w 7857331"/>
                <a:gd name="connsiteY3750" fmla="*/ 386712 h 3299024"/>
                <a:gd name="connsiteX3751" fmla="*/ 4508867 w 7857331"/>
                <a:gd name="connsiteY3751" fmla="*/ 411987 h 3299024"/>
                <a:gd name="connsiteX3752" fmla="*/ 4474511 w 7857331"/>
                <a:gd name="connsiteY3752" fmla="*/ 434454 h 3299024"/>
                <a:gd name="connsiteX3753" fmla="*/ 4434871 w 7857331"/>
                <a:gd name="connsiteY3753" fmla="*/ 411987 h 3299024"/>
                <a:gd name="connsiteX3754" fmla="*/ 4466583 w 7857331"/>
                <a:gd name="connsiteY3754" fmla="*/ 386712 h 3299024"/>
                <a:gd name="connsiteX3755" fmla="*/ 4376546 w 7857331"/>
                <a:gd name="connsiteY3755" fmla="*/ 386712 h 3299024"/>
                <a:gd name="connsiteX3756" fmla="*/ 4416187 w 7857331"/>
                <a:gd name="connsiteY3756" fmla="*/ 411987 h 3299024"/>
                <a:gd name="connsiteX3757" fmla="*/ 4381831 w 7857331"/>
                <a:gd name="connsiteY3757" fmla="*/ 434454 h 3299024"/>
                <a:gd name="connsiteX3758" fmla="*/ 4342191 w 7857331"/>
                <a:gd name="connsiteY3758" fmla="*/ 411987 h 3299024"/>
                <a:gd name="connsiteX3759" fmla="*/ 4376546 w 7857331"/>
                <a:gd name="connsiteY3759" fmla="*/ 386712 h 3299024"/>
                <a:gd name="connsiteX3760" fmla="*/ 4284981 w 7857331"/>
                <a:gd name="connsiteY3760" fmla="*/ 386712 h 3299024"/>
                <a:gd name="connsiteX3761" fmla="*/ 4324622 w 7857331"/>
                <a:gd name="connsiteY3761" fmla="*/ 411987 h 3299024"/>
                <a:gd name="connsiteX3762" fmla="*/ 4290266 w 7857331"/>
                <a:gd name="connsiteY3762" fmla="*/ 434454 h 3299024"/>
                <a:gd name="connsiteX3763" fmla="*/ 4250626 w 7857331"/>
                <a:gd name="connsiteY3763" fmla="*/ 411987 h 3299024"/>
                <a:gd name="connsiteX3764" fmla="*/ 4284981 w 7857331"/>
                <a:gd name="connsiteY3764" fmla="*/ 386712 h 3299024"/>
                <a:gd name="connsiteX3765" fmla="*/ 4186916 w 7857331"/>
                <a:gd name="connsiteY3765" fmla="*/ 386712 h 3299024"/>
                <a:gd name="connsiteX3766" fmla="*/ 4226768 w 7857331"/>
                <a:gd name="connsiteY3766" fmla="*/ 411987 h 3299024"/>
                <a:gd name="connsiteX3767" fmla="*/ 4189573 w 7857331"/>
                <a:gd name="connsiteY3767" fmla="*/ 434454 h 3299024"/>
                <a:gd name="connsiteX3768" fmla="*/ 4149720 w 7857331"/>
                <a:gd name="connsiteY3768" fmla="*/ 411987 h 3299024"/>
                <a:gd name="connsiteX3769" fmla="*/ 4186916 w 7857331"/>
                <a:gd name="connsiteY3769" fmla="*/ 386712 h 3299024"/>
                <a:gd name="connsiteX3770" fmla="*/ 4094236 w 7857331"/>
                <a:gd name="connsiteY3770" fmla="*/ 386712 h 3299024"/>
                <a:gd name="connsiteX3771" fmla="*/ 4134088 w 7857331"/>
                <a:gd name="connsiteY3771" fmla="*/ 411987 h 3299024"/>
                <a:gd name="connsiteX3772" fmla="*/ 4096893 w 7857331"/>
                <a:gd name="connsiteY3772" fmla="*/ 434454 h 3299024"/>
                <a:gd name="connsiteX3773" fmla="*/ 4057040 w 7857331"/>
                <a:gd name="connsiteY3773" fmla="*/ 411987 h 3299024"/>
                <a:gd name="connsiteX3774" fmla="*/ 4094236 w 7857331"/>
                <a:gd name="connsiteY3774" fmla="*/ 386712 h 3299024"/>
                <a:gd name="connsiteX3775" fmla="*/ 4007138 w 7857331"/>
                <a:gd name="connsiteY3775" fmla="*/ 386712 h 3299024"/>
                <a:gd name="connsiteX3776" fmla="*/ 4046990 w 7857331"/>
                <a:gd name="connsiteY3776" fmla="*/ 411987 h 3299024"/>
                <a:gd name="connsiteX3777" fmla="*/ 4009795 w 7857331"/>
                <a:gd name="connsiteY3777" fmla="*/ 434454 h 3299024"/>
                <a:gd name="connsiteX3778" fmla="*/ 3972599 w 7857331"/>
                <a:gd name="connsiteY3778" fmla="*/ 411987 h 3299024"/>
                <a:gd name="connsiteX3779" fmla="*/ 4007138 w 7857331"/>
                <a:gd name="connsiteY3779" fmla="*/ 386712 h 3299024"/>
                <a:gd name="connsiteX3780" fmla="*/ 3817311 w 7857331"/>
                <a:gd name="connsiteY3780" fmla="*/ 386712 h 3299024"/>
                <a:gd name="connsiteX3781" fmla="*/ 3857163 w 7857331"/>
                <a:gd name="connsiteY3781" fmla="*/ 411987 h 3299024"/>
                <a:gd name="connsiteX3782" fmla="*/ 3819968 w 7857331"/>
                <a:gd name="connsiteY3782" fmla="*/ 434454 h 3299024"/>
                <a:gd name="connsiteX3783" fmla="*/ 3780115 w 7857331"/>
                <a:gd name="connsiteY3783" fmla="*/ 411987 h 3299024"/>
                <a:gd name="connsiteX3784" fmla="*/ 3817311 w 7857331"/>
                <a:gd name="connsiteY3784" fmla="*/ 386712 h 3299024"/>
                <a:gd name="connsiteX3785" fmla="*/ 3727287 w 7857331"/>
                <a:gd name="connsiteY3785" fmla="*/ 386712 h 3299024"/>
                <a:gd name="connsiteX3786" fmla="*/ 3764482 w 7857331"/>
                <a:gd name="connsiteY3786" fmla="*/ 411987 h 3299024"/>
                <a:gd name="connsiteX3787" fmla="*/ 3724630 w 7857331"/>
                <a:gd name="connsiteY3787" fmla="*/ 434454 h 3299024"/>
                <a:gd name="connsiteX3788" fmla="*/ 3687434 w 7857331"/>
                <a:gd name="connsiteY3788" fmla="*/ 411987 h 3299024"/>
                <a:gd name="connsiteX3789" fmla="*/ 3727287 w 7857331"/>
                <a:gd name="connsiteY3789" fmla="*/ 386712 h 3299024"/>
                <a:gd name="connsiteX3790" fmla="*/ 3634607 w 7857331"/>
                <a:gd name="connsiteY3790" fmla="*/ 386712 h 3299024"/>
                <a:gd name="connsiteX3791" fmla="*/ 3671802 w 7857331"/>
                <a:gd name="connsiteY3791" fmla="*/ 411987 h 3299024"/>
                <a:gd name="connsiteX3792" fmla="*/ 3631950 w 7857331"/>
                <a:gd name="connsiteY3792" fmla="*/ 434454 h 3299024"/>
                <a:gd name="connsiteX3793" fmla="*/ 3594754 w 7857331"/>
                <a:gd name="connsiteY3793" fmla="*/ 411987 h 3299024"/>
                <a:gd name="connsiteX3794" fmla="*/ 3634607 w 7857331"/>
                <a:gd name="connsiteY3794" fmla="*/ 386712 h 3299024"/>
                <a:gd name="connsiteX3795" fmla="*/ 2538853 w 7857331"/>
                <a:gd name="connsiteY3795" fmla="*/ 386712 h 3299024"/>
                <a:gd name="connsiteX3796" fmla="*/ 2570407 w 7857331"/>
                <a:gd name="connsiteY3796" fmla="*/ 411987 h 3299024"/>
                <a:gd name="connsiteX3797" fmla="*/ 2525705 w 7857331"/>
                <a:gd name="connsiteY3797" fmla="*/ 434454 h 3299024"/>
                <a:gd name="connsiteX3798" fmla="*/ 2494151 w 7857331"/>
                <a:gd name="connsiteY3798" fmla="*/ 411987 h 3299024"/>
                <a:gd name="connsiteX3799" fmla="*/ 2538853 w 7857331"/>
                <a:gd name="connsiteY3799" fmla="*/ 386712 h 3299024"/>
                <a:gd name="connsiteX3800" fmla="*/ 2079198 w 7857331"/>
                <a:gd name="connsiteY3800" fmla="*/ 386712 h 3299024"/>
                <a:gd name="connsiteX3801" fmla="*/ 2108122 w 7857331"/>
                <a:gd name="connsiteY3801" fmla="*/ 411987 h 3299024"/>
                <a:gd name="connsiteX3802" fmla="*/ 2060791 w 7857331"/>
                <a:gd name="connsiteY3802" fmla="*/ 434454 h 3299024"/>
                <a:gd name="connsiteX3803" fmla="*/ 2031866 w 7857331"/>
                <a:gd name="connsiteY3803" fmla="*/ 411987 h 3299024"/>
                <a:gd name="connsiteX3804" fmla="*/ 2079198 w 7857331"/>
                <a:gd name="connsiteY3804" fmla="*/ 386712 h 3299024"/>
                <a:gd name="connsiteX3805" fmla="*/ 1987109 w 7857331"/>
                <a:gd name="connsiteY3805" fmla="*/ 386712 h 3299024"/>
                <a:gd name="connsiteX3806" fmla="*/ 2016141 w 7857331"/>
                <a:gd name="connsiteY3806" fmla="*/ 411987 h 3299024"/>
                <a:gd name="connsiteX3807" fmla="*/ 1968634 w 7857331"/>
                <a:gd name="connsiteY3807" fmla="*/ 434454 h 3299024"/>
                <a:gd name="connsiteX3808" fmla="*/ 1939601 w 7857331"/>
                <a:gd name="connsiteY3808" fmla="*/ 411987 h 3299024"/>
                <a:gd name="connsiteX3809" fmla="*/ 1987109 w 7857331"/>
                <a:gd name="connsiteY3809" fmla="*/ 386712 h 3299024"/>
                <a:gd name="connsiteX3810" fmla="*/ 1620143 w 7857331"/>
                <a:gd name="connsiteY3810" fmla="*/ 386712 h 3299024"/>
                <a:gd name="connsiteX3811" fmla="*/ 1646536 w 7857331"/>
                <a:gd name="connsiteY3811" fmla="*/ 411987 h 3299024"/>
                <a:gd name="connsiteX3812" fmla="*/ 1599029 w 7857331"/>
                <a:gd name="connsiteY3812" fmla="*/ 434454 h 3299024"/>
                <a:gd name="connsiteX3813" fmla="*/ 1569996 w 7857331"/>
                <a:gd name="connsiteY3813" fmla="*/ 411987 h 3299024"/>
                <a:gd name="connsiteX3814" fmla="*/ 1620143 w 7857331"/>
                <a:gd name="connsiteY3814" fmla="*/ 386712 h 3299024"/>
                <a:gd name="connsiteX3815" fmla="*/ 1527463 w 7857331"/>
                <a:gd name="connsiteY3815" fmla="*/ 386712 h 3299024"/>
                <a:gd name="connsiteX3816" fmla="*/ 1553856 w 7857331"/>
                <a:gd name="connsiteY3816" fmla="*/ 411987 h 3299024"/>
                <a:gd name="connsiteX3817" fmla="*/ 1506349 w 7857331"/>
                <a:gd name="connsiteY3817" fmla="*/ 434454 h 3299024"/>
                <a:gd name="connsiteX3818" fmla="*/ 1477316 w 7857331"/>
                <a:gd name="connsiteY3818" fmla="*/ 411987 h 3299024"/>
                <a:gd name="connsiteX3819" fmla="*/ 1527463 w 7857331"/>
                <a:gd name="connsiteY3819" fmla="*/ 386712 h 3299024"/>
                <a:gd name="connsiteX3820" fmla="*/ 1343219 w 7857331"/>
                <a:gd name="connsiteY3820" fmla="*/ 386712 h 3299024"/>
                <a:gd name="connsiteX3821" fmla="*/ 1369612 w 7857331"/>
                <a:gd name="connsiteY3821" fmla="*/ 411987 h 3299024"/>
                <a:gd name="connsiteX3822" fmla="*/ 1319467 w 7857331"/>
                <a:gd name="connsiteY3822" fmla="*/ 434454 h 3299024"/>
                <a:gd name="connsiteX3823" fmla="*/ 1295713 w 7857331"/>
                <a:gd name="connsiteY3823" fmla="*/ 411987 h 3299024"/>
                <a:gd name="connsiteX3824" fmla="*/ 1343219 w 7857331"/>
                <a:gd name="connsiteY3824" fmla="*/ 386712 h 3299024"/>
                <a:gd name="connsiteX3825" fmla="*/ 1250289 w 7857331"/>
                <a:gd name="connsiteY3825" fmla="*/ 386712 h 3299024"/>
                <a:gd name="connsiteX3826" fmla="*/ 1276564 w 7857331"/>
                <a:gd name="connsiteY3826" fmla="*/ 411987 h 3299024"/>
                <a:gd name="connsiteX3827" fmla="*/ 1226642 w 7857331"/>
                <a:gd name="connsiteY3827" fmla="*/ 434454 h 3299024"/>
                <a:gd name="connsiteX3828" fmla="*/ 1202996 w 7857331"/>
                <a:gd name="connsiteY3828" fmla="*/ 411987 h 3299024"/>
                <a:gd name="connsiteX3829" fmla="*/ 1250289 w 7857331"/>
                <a:gd name="connsiteY3829" fmla="*/ 386712 h 3299024"/>
                <a:gd name="connsiteX3830" fmla="*/ 1160235 w 7857331"/>
                <a:gd name="connsiteY3830" fmla="*/ 386712 h 3299024"/>
                <a:gd name="connsiteX3831" fmla="*/ 1183881 w 7857331"/>
                <a:gd name="connsiteY3831" fmla="*/ 411987 h 3299024"/>
                <a:gd name="connsiteX3832" fmla="*/ 1133961 w 7857331"/>
                <a:gd name="connsiteY3832" fmla="*/ 434454 h 3299024"/>
                <a:gd name="connsiteX3833" fmla="*/ 1110315 w 7857331"/>
                <a:gd name="connsiteY3833" fmla="*/ 411987 h 3299024"/>
                <a:gd name="connsiteX3834" fmla="*/ 1160235 w 7857331"/>
                <a:gd name="connsiteY3834" fmla="*/ 386712 h 3299024"/>
                <a:gd name="connsiteX3835" fmla="*/ 1068277 w 7857331"/>
                <a:gd name="connsiteY3835" fmla="*/ 386712 h 3299024"/>
                <a:gd name="connsiteX3836" fmla="*/ 1092219 w 7857331"/>
                <a:gd name="connsiteY3836" fmla="*/ 411987 h 3299024"/>
                <a:gd name="connsiteX3837" fmla="*/ 1041675 w 7857331"/>
                <a:gd name="connsiteY3837" fmla="*/ 434454 h 3299024"/>
                <a:gd name="connsiteX3838" fmla="*/ 1017734 w 7857331"/>
                <a:gd name="connsiteY3838" fmla="*/ 411987 h 3299024"/>
                <a:gd name="connsiteX3839" fmla="*/ 1068277 w 7857331"/>
                <a:gd name="connsiteY3839" fmla="*/ 386712 h 3299024"/>
                <a:gd name="connsiteX3840" fmla="*/ 975596 w 7857331"/>
                <a:gd name="connsiteY3840" fmla="*/ 386712 h 3299024"/>
                <a:gd name="connsiteX3841" fmla="*/ 999539 w 7857331"/>
                <a:gd name="connsiteY3841" fmla="*/ 411987 h 3299024"/>
                <a:gd name="connsiteX3842" fmla="*/ 948996 w 7857331"/>
                <a:gd name="connsiteY3842" fmla="*/ 434454 h 3299024"/>
                <a:gd name="connsiteX3843" fmla="*/ 925052 w 7857331"/>
                <a:gd name="connsiteY3843" fmla="*/ 411987 h 3299024"/>
                <a:gd name="connsiteX3844" fmla="*/ 975596 w 7857331"/>
                <a:gd name="connsiteY3844" fmla="*/ 386712 h 3299024"/>
                <a:gd name="connsiteX3845" fmla="*/ 883311 w 7857331"/>
                <a:gd name="connsiteY3845" fmla="*/ 386712 h 3299024"/>
                <a:gd name="connsiteX3846" fmla="*/ 906958 w 7857331"/>
                <a:gd name="connsiteY3846" fmla="*/ 411987 h 3299024"/>
                <a:gd name="connsiteX3847" fmla="*/ 857038 w 7857331"/>
                <a:gd name="connsiteY3847" fmla="*/ 434454 h 3299024"/>
                <a:gd name="connsiteX3848" fmla="*/ 833391 w 7857331"/>
                <a:gd name="connsiteY3848" fmla="*/ 411987 h 3299024"/>
                <a:gd name="connsiteX3849" fmla="*/ 883311 w 7857331"/>
                <a:gd name="connsiteY3849" fmla="*/ 386712 h 3299024"/>
                <a:gd name="connsiteX3850" fmla="*/ 790629 w 7857331"/>
                <a:gd name="connsiteY3850" fmla="*/ 386712 h 3299024"/>
                <a:gd name="connsiteX3851" fmla="*/ 814276 w 7857331"/>
                <a:gd name="connsiteY3851" fmla="*/ 411987 h 3299024"/>
                <a:gd name="connsiteX3852" fmla="*/ 761729 w 7857331"/>
                <a:gd name="connsiteY3852" fmla="*/ 434454 h 3299024"/>
                <a:gd name="connsiteX3853" fmla="*/ 740709 w 7857331"/>
                <a:gd name="connsiteY3853" fmla="*/ 411987 h 3299024"/>
                <a:gd name="connsiteX3854" fmla="*/ 790629 w 7857331"/>
                <a:gd name="connsiteY3854" fmla="*/ 386712 h 3299024"/>
                <a:gd name="connsiteX3855" fmla="*/ 701332 w 7857331"/>
                <a:gd name="connsiteY3855" fmla="*/ 386712 h 3299024"/>
                <a:gd name="connsiteX3856" fmla="*/ 722614 w 7857331"/>
                <a:gd name="connsiteY3856" fmla="*/ 411987 h 3299024"/>
                <a:gd name="connsiteX3857" fmla="*/ 669409 w 7857331"/>
                <a:gd name="connsiteY3857" fmla="*/ 434454 h 3299024"/>
                <a:gd name="connsiteX3858" fmla="*/ 648128 w 7857331"/>
                <a:gd name="connsiteY3858" fmla="*/ 411987 h 3299024"/>
                <a:gd name="connsiteX3859" fmla="*/ 701332 w 7857331"/>
                <a:gd name="connsiteY3859" fmla="*/ 386712 h 3299024"/>
                <a:gd name="connsiteX3860" fmla="*/ 608786 w 7857331"/>
                <a:gd name="connsiteY3860" fmla="*/ 386712 h 3299024"/>
                <a:gd name="connsiteX3861" fmla="*/ 629970 w 7857331"/>
                <a:gd name="connsiteY3861" fmla="*/ 411987 h 3299024"/>
                <a:gd name="connsiteX3862" fmla="*/ 577010 w 7857331"/>
                <a:gd name="connsiteY3862" fmla="*/ 434454 h 3299024"/>
                <a:gd name="connsiteX3863" fmla="*/ 555825 w 7857331"/>
                <a:gd name="connsiteY3863" fmla="*/ 411987 h 3299024"/>
                <a:gd name="connsiteX3864" fmla="*/ 608786 w 7857331"/>
                <a:gd name="connsiteY3864" fmla="*/ 386712 h 3299024"/>
                <a:gd name="connsiteX3865" fmla="*/ 515830 w 7857331"/>
                <a:gd name="connsiteY3865" fmla="*/ 386712 h 3299024"/>
                <a:gd name="connsiteX3866" fmla="*/ 536922 w 7857331"/>
                <a:gd name="connsiteY3866" fmla="*/ 411987 h 3299024"/>
                <a:gd name="connsiteX3867" fmla="*/ 484191 w 7857331"/>
                <a:gd name="connsiteY3867" fmla="*/ 434454 h 3299024"/>
                <a:gd name="connsiteX3868" fmla="*/ 463100 w 7857331"/>
                <a:gd name="connsiteY3868" fmla="*/ 411987 h 3299024"/>
                <a:gd name="connsiteX3869" fmla="*/ 515830 w 7857331"/>
                <a:gd name="connsiteY3869" fmla="*/ 386712 h 3299024"/>
                <a:gd name="connsiteX3870" fmla="*/ 423892 w 7857331"/>
                <a:gd name="connsiteY3870" fmla="*/ 386712 h 3299024"/>
                <a:gd name="connsiteX3871" fmla="*/ 445232 w 7857331"/>
                <a:gd name="connsiteY3871" fmla="*/ 411987 h 3299024"/>
                <a:gd name="connsiteX3872" fmla="*/ 391882 w 7857331"/>
                <a:gd name="connsiteY3872" fmla="*/ 434454 h 3299024"/>
                <a:gd name="connsiteX3873" fmla="*/ 370542 w 7857331"/>
                <a:gd name="connsiteY3873" fmla="*/ 411987 h 3299024"/>
                <a:gd name="connsiteX3874" fmla="*/ 423892 w 7857331"/>
                <a:gd name="connsiteY3874" fmla="*/ 386712 h 3299024"/>
                <a:gd name="connsiteX3875" fmla="*/ 331584 w 7857331"/>
                <a:gd name="connsiteY3875" fmla="*/ 386712 h 3299024"/>
                <a:gd name="connsiteX3876" fmla="*/ 352676 w 7857331"/>
                <a:gd name="connsiteY3876" fmla="*/ 411987 h 3299024"/>
                <a:gd name="connsiteX3877" fmla="*/ 299946 w 7857331"/>
                <a:gd name="connsiteY3877" fmla="*/ 434454 h 3299024"/>
                <a:gd name="connsiteX3878" fmla="*/ 278855 w 7857331"/>
                <a:gd name="connsiteY3878" fmla="*/ 411987 h 3299024"/>
                <a:gd name="connsiteX3879" fmla="*/ 331584 w 7857331"/>
                <a:gd name="connsiteY3879" fmla="*/ 386712 h 3299024"/>
                <a:gd name="connsiteX3880" fmla="*/ 241541 w 7857331"/>
                <a:gd name="connsiteY3880" fmla="*/ 386712 h 3299024"/>
                <a:gd name="connsiteX3881" fmla="*/ 259997 w 7857331"/>
                <a:gd name="connsiteY3881" fmla="*/ 411987 h 3299024"/>
                <a:gd name="connsiteX3882" fmla="*/ 207266 w 7857331"/>
                <a:gd name="connsiteY3882" fmla="*/ 434454 h 3299024"/>
                <a:gd name="connsiteX3883" fmla="*/ 186174 w 7857331"/>
                <a:gd name="connsiteY3883" fmla="*/ 411987 h 3299024"/>
                <a:gd name="connsiteX3884" fmla="*/ 241541 w 7857331"/>
                <a:gd name="connsiteY3884" fmla="*/ 386712 h 3299024"/>
                <a:gd name="connsiteX3885" fmla="*/ 7001693 w 7857331"/>
                <a:gd name="connsiteY3885" fmla="*/ 327034 h 3299024"/>
                <a:gd name="connsiteX3886" fmla="*/ 7054654 w 7857331"/>
                <a:gd name="connsiteY3886" fmla="*/ 350063 h 3299024"/>
                <a:gd name="connsiteX3887" fmla="*/ 7033470 w 7857331"/>
                <a:gd name="connsiteY3887" fmla="*/ 375970 h 3299024"/>
                <a:gd name="connsiteX3888" fmla="*/ 6980509 w 7857331"/>
                <a:gd name="connsiteY3888" fmla="*/ 350063 h 3299024"/>
                <a:gd name="connsiteX3889" fmla="*/ 7001693 w 7857331"/>
                <a:gd name="connsiteY3889" fmla="*/ 327034 h 3299024"/>
                <a:gd name="connsiteX3890" fmla="*/ 6911660 w 7857331"/>
                <a:gd name="connsiteY3890" fmla="*/ 327034 h 3299024"/>
                <a:gd name="connsiteX3891" fmla="*/ 6964621 w 7857331"/>
                <a:gd name="connsiteY3891" fmla="*/ 350063 h 3299024"/>
                <a:gd name="connsiteX3892" fmla="*/ 6940789 w 7857331"/>
                <a:gd name="connsiteY3892" fmla="*/ 375970 h 3299024"/>
                <a:gd name="connsiteX3893" fmla="*/ 6887828 w 7857331"/>
                <a:gd name="connsiteY3893" fmla="*/ 350063 h 3299024"/>
                <a:gd name="connsiteX3894" fmla="*/ 6911660 w 7857331"/>
                <a:gd name="connsiteY3894" fmla="*/ 327034 h 3299024"/>
                <a:gd name="connsiteX3895" fmla="*/ 6819454 w 7857331"/>
                <a:gd name="connsiteY3895" fmla="*/ 327034 h 3299024"/>
                <a:gd name="connsiteX3896" fmla="*/ 6872002 w 7857331"/>
                <a:gd name="connsiteY3896" fmla="*/ 350063 h 3299024"/>
                <a:gd name="connsiteX3897" fmla="*/ 6850983 w 7857331"/>
                <a:gd name="connsiteY3897" fmla="*/ 375970 h 3299024"/>
                <a:gd name="connsiteX3898" fmla="*/ 6798435 w 7857331"/>
                <a:gd name="connsiteY3898" fmla="*/ 350063 h 3299024"/>
                <a:gd name="connsiteX3899" fmla="*/ 6819454 w 7857331"/>
                <a:gd name="connsiteY3899" fmla="*/ 327034 h 3299024"/>
                <a:gd name="connsiteX3900" fmla="*/ 6729649 w 7857331"/>
                <a:gd name="connsiteY3900" fmla="*/ 327034 h 3299024"/>
                <a:gd name="connsiteX3901" fmla="*/ 6782610 w 7857331"/>
                <a:gd name="connsiteY3901" fmla="*/ 350063 h 3299024"/>
                <a:gd name="connsiteX3902" fmla="*/ 6758778 w 7857331"/>
                <a:gd name="connsiteY3902" fmla="*/ 375970 h 3299024"/>
                <a:gd name="connsiteX3903" fmla="*/ 6705817 w 7857331"/>
                <a:gd name="connsiteY3903" fmla="*/ 350063 h 3299024"/>
                <a:gd name="connsiteX3904" fmla="*/ 6729649 w 7857331"/>
                <a:gd name="connsiteY3904" fmla="*/ 327034 h 3299024"/>
                <a:gd name="connsiteX3905" fmla="*/ 6640072 w 7857331"/>
                <a:gd name="connsiteY3905" fmla="*/ 327034 h 3299024"/>
                <a:gd name="connsiteX3906" fmla="*/ 6689992 w 7857331"/>
                <a:gd name="connsiteY3906" fmla="*/ 350063 h 3299024"/>
                <a:gd name="connsiteX3907" fmla="*/ 6666345 w 7857331"/>
                <a:gd name="connsiteY3907" fmla="*/ 375970 h 3299024"/>
                <a:gd name="connsiteX3908" fmla="*/ 6616425 w 7857331"/>
                <a:gd name="connsiteY3908" fmla="*/ 350063 h 3299024"/>
                <a:gd name="connsiteX3909" fmla="*/ 6640072 w 7857331"/>
                <a:gd name="connsiteY3909" fmla="*/ 327034 h 3299024"/>
                <a:gd name="connsiteX3910" fmla="*/ 6547391 w 7857331"/>
                <a:gd name="connsiteY3910" fmla="*/ 327034 h 3299024"/>
                <a:gd name="connsiteX3911" fmla="*/ 6597311 w 7857331"/>
                <a:gd name="connsiteY3911" fmla="*/ 350063 h 3299024"/>
                <a:gd name="connsiteX3912" fmla="*/ 6576292 w 7857331"/>
                <a:gd name="connsiteY3912" fmla="*/ 375970 h 3299024"/>
                <a:gd name="connsiteX3913" fmla="*/ 6523744 w 7857331"/>
                <a:gd name="connsiteY3913" fmla="*/ 350063 h 3299024"/>
                <a:gd name="connsiteX3914" fmla="*/ 6547391 w 7857331"/>
                <a:gd name="connsiteY3914" fmla="*/ 327034 h 3299024"/>
                <a:gd name="connsiteX3915" fmla="*/ 6458060 w 7857331"/>
                <a:gd name="connsiteY3915" fmla="*/ 327034 h 3299024"/>
                <a:gd name="connsiteX3916" fmla="*/ 6507980 w 7857331"/>
                <a:gd name="connsiteY3916" fmla="*/ 350063 h 3299024"/>
                <a:gd name="connsiteX3917" fmla="*/ 6484333 w 7857331"/>
                <a:gd name="connsiteY3917" fmla="*/ 375970 h 3299024"/>
                <a:gd name="connsiteX3918" fmla="*/ 6434413 w 7857331"/>
                <a:gd name="connsiteY3918" fmla="*/ 350063 h 3299024"/>
                <a:gd name="connsiteX3919" fmla="*/ 6458060 w 7857331"/>
                <a:gd name="connsiteY3919" fmla="*/ 327034 h 3299024"/>
                <a:gd name="connsiteX3920" fmla="*/ 6365380 w 7857331"/>
                <a:gd name="connsiteY3920" fmla="*/ 327034 h 3299024"/>
                <a:gd name="connsiteX3921" fmla="*/ 6415300 w 7857331"/>
                <a:gd name="connsiteY3921" fmla="*/ 350063 h 3299024"/>
                <a:gd name="connsiteX3922" fmla="*/ 6391653 w 7857331"/>
                <a:gd name="connsiteY3922" fmla="*/ 375970 h 3299024"/>
                <a:gd name="connsiteX3923" fmla="*/ 6341733 w 7857331"/>
                <a:gd name="connsiteY3923" fmla="*/ 350063 h 3299024"/>
                <a:gd name="connsiteX3924" fmla="*/ 6365380 w 7857331"/>
                <a:gd name="connsiteY3924" fmla="*/ 327034 h 3299024"/>
                <a:gd name="connsiteX3925" fmla="*/ 6275076 w 7857331"/>
                <a:gd name="connsiteY3925" fmla="*/ 327034 h 3299024"/>
                <a:gd name="connsiteX3926" fmla="*/ 6325222 w 7857331"/>
                <a:gd name="connsiteY3926" fmla="*/ 350063 h 3299024"/>
                <a:gd name="connsiteX3927" fmla="*/ 6298829 w 7857331"/>
                <a:gd name="connsiteY3927" fmla="*/ 375970 h 3299024"/>
                <a:gd name="connsiteX3928" fmla="*/ 6251322 w 7857331"/>
                <a:gd name="connsiteY3928" fmla="*/ 350063 h 3299024"/>
                <a:gd name="connsiteX3929" fmla="*/ 6275076 w 7857331"/>
                <a:gd name="connsiteY3929" fmla="*/ 327034 h 3299024"/>
                <a:gd name="connsiteX3930" fmla="*/ 6185745 w 7857331"/>
                <a:gd name="connsiteY3930" fmla="*/ 327034 h 3299024"/>
                <a:gd name="connsiteX3931" fmla="*/ 6233252 w 7857331"/>
                <a:gd name="connsiteY3931" fmla="*/ 350063 h 3299024"/>
                <a:gd name="connsiteX3932" fmla="*/ 6209498 w 7857331"/>
                <a:gd name="connsiteY3932" fmla="*/ 375970 h 3299024"/>
                <a:gd name="connsiteX3933" fmla="*/ 6159352 w 7857331"/>
                <a:gd name="connsiteY3933" fmla="*/ 350063 h 3299024"/>
                <a:gd name="connsiteX3934" fmla="*/ 6185745 w 7857331"/>
                <a:gd name="connsiteY3934" fmla="*/ 327034 h 3299024"/>
                <a:gd name="connsiteX3935" fmla="*/ 6093065 w 7857331"/>
                <a:gd name="connsiteY3935" fmla="*/ 327034 h 3299024"/>
                <a:gd name="connsiteX3936" fmla="*/ 6143211 w 7857331"/>
                <a:gd name="connsiteY3936" fmla="*/ 350063 h 3299024"/>
                <a:gd name="connsiteX3937" fmla="*/ 6116818 w 7857331"/>
                <a:gd name="connsiteY3937" fmla="*/ 375970 h 3299024"/>
                <a:gd name="connsiteX3938" fmla="*/ 6066672 w 7857331"/>
                <a:gd name="connsiteY3938" fmla="*/ 350063 h 3299024"/>
                <a:gd name="connsiteX3939" fmla="*/ 6093065 w 7857331"/>
                <a:gd name="connsiteY3939" fmla="*/ 327034 h 3299024"/>
                <a:gd name="connsiteX3940" fmla="*/ 6003887 w 7857331"/>
                <a:gd name="connsiteY3940" fmla="*/ 327034 h 3299024"/>
                <a:gd name="connsiteX3941" fmla="*/ 6051623 w 7857331"/>
                <a:gd name="connsiteY3941" fmla="*/ 350063 h 3299024"/>
                <a:gd name="connsiteX3942" fmla="*/ 6025103 w 7857331"/>
                <a:gd name="connsiteY3942" fmla="*/ 375970 h 3299024"/>
                <a:gd name="connsiteX3943" fmla="*/ 5977367 w 7857331"/>
                <a:gd name="connsiteY3943" fmla="*/ 350063 h 3299024"/>
                <a:gd name="connsiteX3944" fmla="*/ 6003887 w 7857331"/>
                <a:gd name="connsiteY3944" fmla="*/ 327034 h 3299024"/>
                <a:gd name="connsiteX3945" fmla="*/ 5911054 w 7857331"/>
                <a:gd name="connsiteY3945" fmla="*/ 327034 h 3299024"/>
                <a:gd name="connsiteX3946" fmla="*/ 5961200 w 7857331"/>
                <a:gd name="connsiteY3946" fmla="*/ 350063 h 3299024"/>
                <a:gd name="connsiteX3947" fmla="*/ 5932168 w 7857331"/>
                <a:gd name="connsiteY3947" fmla="*/ 375970 h 3299024"/>
                <a:gd name="connsiteX3948" fmla="*/ 5884661 w 7857331"/>
                <a:gd name="connsiteY3948" fmla="*/ 350063 h 3299024"/>
                <a:gd name="connsiteX3949" fmla="*/ 5911054 w 7857331"/>
                <a:gd name="connsiteY3949" fmla="*/ 327034 h 3299024"/>
                <a:gd name="connsiteX3950" fmla="*/ 5821457 w 7857331"/>
                <a:gd name="connsiteY3950" fmla="*/ 327034 h 3299024"/>
                <a:gd name="connsiteX3951" fmla="*/ 5868565 w 7857331"/>
                <a:gd name="connsiteY3951" fmla="*/ 350063 h 3299024"/>
                <a:gd name="connsiteX3952" fmla="*/ 5842394 w 7857331"/>
                <a:gd name="connsiteY3952" fmla="*/ 375970 h 3299024"/>
                <a:gd name="connsiteX3953" fmla="*/ 5795286 w 7857331"/>
                <a:gd name="connsiteY3953" fmla="*/ 350063 h 3299024"/>
                <a:gd name="connsiteX3954" fmla="*/ 5821457 w 7857331"/>
                <a:gd name="connsiteY3954" fmla="*/ 327034 h 3299024"/>
                <a:gd name="connsiteX3955" fmla="*/ 5731848 w 7857331"/>
                <a:gd name="connsiteY3955" fmla="*/ 327034 h 3299024"/>
                <a:gd name="connsiteX3956" fmla="*/ 5776932 w 7857331"/>
                <a:gd name="connsiteY3956" fmla="*/ 350063 h 3299024"/>
                <a:gd name="connsiteX3957" fmla="*/ 5750412 w 7857331"/>
                <a:gd name="connsiteY3957" fmla="*/ 375970 h 3299024"/>
                <a:gd name="connsiteX3958" fmla="*/ 5702676 w 7857331"/>
                <a:gd name="connsiteY3958" fmla="*/ 350063 h 3299024"/>
                <a:gd name="connsiteX3959" fmla="*/ 5731848 w 7857331"/>
                <a:gd name="connsiteY3959" fmla="*/ 327034 h 3299024"/>
                <a:gd name="connsiteX3960" fmla="*/ 5639446 w 7857331"/>
                <a:gd name="connsiteY3960" fmla="*/ 327034 h 3299024"/>
                <a:gd name="connsiteX3961" fmla="*/ 5686554 w 7857331"/>
                <a:gd name="connsiteY3961" fmla="*/ 350063 h 3299024"/>
                <a:gd name="connsiteX3962" fmla="*/ 5657766 w 7857331"/>
                <a:gd name="connsiteY3962" fmla="*/ 375970 h 3299024"/>
                <a:gd name="connsiteX3963" fmla="*/ 5613275 w 7857331"/>
                <a:gd name="connsiteY3963" fmla="*/ 350063 h 3299024"/>
                <a:gd name="connsiteX3964" fmla="*/ 5639446 w 7857331"/>
                <a:gd name="connsiteY3964" fmla="*/ 327034 h 3299024"/>
                <a:gd name="connsiteX3965" fmla="*/ 5549382 w 7857331"/>
                <a:gd name="connsiteY3965" fmla="*/ 327034 h 3299024"/>
                <a:gd name="connsiteX3966" fmla="*/ 5593873 w 7857331"/>
                <a:gd name="connsiteY3966" fmla="*/ 350063 h 3299024"/>
                <a:gd name="connsiteX3967" fmla="*/ 5567702 w 7857331"/>
                <a:gd name="connsiteY3967" fmla="*/ 375970 h 3299024"/>
                <a:gd name="connsiteX3968" fmla="*/ 5520594 w 7857331"/>
                <a:gd name="connsiteY3968" fmla="*/ 350063 h 3299024"/>
                <a:gd name="connsiteX3969" fmla="*/ 5549382 w 7857331"/>
                <a:gd name="connsiteY3969" fmla="*/ 327034 h 3299024"/>
                <a:gd name="connsiteX3970" fmla="*/ 5456738 w 7857331"/>
                <a:gd name="connsiteY3970" fmla="*/ 327034 h 3299024"/>
                <a:gd name="connsiteX3971" fmla="*/ 5504474 w 7857331"/>
                <a:gd name="connsiteY3971" fmla="*/ 350063 h 3299024"/>
                <a:gd name="connsiteX3972" fmla="*/ 5475302 w 7857331"/>
                <a:gd name="connsiteY3972" fmla="*/ 375970 h 3299024"/>
                <a:gd name="connsiteX3973" fmla="*/ 5430218 w 7857331"/>
                <a:gd name="connsiteY3973" fmla="*/ 350063 h 3299024"/>
                <a:gd name="connsiteX3974" fmla="*/ 5456738 w 7857331"/>
                <a:gd name="connsiteY3974" fmla="*/ 327034 h 3299024"/>
                <a:gd name="connsiteX3975" fmla="*/ 5367371 w 7857331"/>
                <a:gd name="connsiteY3975" fmla="*/ 327034 h 3299024"/>
                <a:gd name="connsiteX3976" fmla="*/ 5411862 w 7857331"/>
                <a:gd name="connsiteY3976" fmla="*/ 350063 h 3299024"/>
                <a:gd name="connsiteX3977" fmla="*/ 5383074 w 7857331"/>
                <a:gd name="connsiteY3977" fmla="*/ 375970 h 3299024"/>
                <a:gd name="connsiteX3978" fmla="*/ 5338583 w 7857331"/>
                <a:gd name="connsiteY3978" fmla="*/ 350063 h 3299024"/>
                <a:gd name="connsiteX3979" fmla="*/ 5367371 w 7857331"/>
                <a:gd name="connsiteY3979" fmla="*/ 327034 h 3299024"/>
                <a:gd name="connsiteX3980" fmla="*/ 5277086 w 7857331"/>
                <a:gd name="connsiteY3980" fmla="*/ 327034 h 3299024"/>
                <a:gd name="connsiteX3981" fmla="*/ 5321788 w 7857331"/>
                <a:gd name="connsiteY3981" fmla="*/ 350063 h 3299024"/>
                <a:gd name="connsiteX3982" fmla="*/ 5290234 w 7857331"/>
                <a:gd name="connsiteY3982" fmla="*/ 375970 h 3299024"/>
                <a:gd name="connsiteX3983" fmla="*/ 5245532 w 7857331"/>
                <a:gd name="connsiteY3983" fmla="*/ 350063 h 3299024"/>
                <a:gd name="connsiteX3984" fmla="*/ 5277086 w 7857331"/>
                <a:gd name="connsiteY3984" fmla="*/ 327034 h 3299024"/>
                <a:gd name="connsiteX3985" fmla="*/ 5184698 w 7857331"/>
                <a:gd name="connsiteY3985" fmla="*/ 327034 h 3299024"/>
                <a:gd name="connsiteX3986" fmla="*/ 5229782 w 7857331"/>
                <a:gd name="connsiteY3986" fmla="*/ 350063 h 3299024"/>
                <a:gd name="connsiteX3987" fmla="*/ 5200610 w 7857331"/>
                <a:gd name="connsiteY3987" fmla="*/ 375970 h 3299024"/>
                <a:gd name="connsiteX3988" fmla="*/ 5155526 w 7857331"/>
                <a:gd name="connsiteY3988" fmla="*/ 350063 h 3299024"/>
                <a:gd name="connsiteX3989" fmla="*/ 5184698 w 7857331"/>
                <a:gd name="connsiteY3989" fmla="*/ 327034 h 3299024"/>
                <a:gd name="connsiteX3990" fmla="*/ 5095075 w 7857331"/>
                <a:gd name="connsiteY3990" fmla="*/ 327034 h 3299024"/>
                <a:gd name="connsiteX3991" fmla="*/ 5137147 w 7857331"/>
                <a:gd name="connsiteY3991" fmla="*/ 350063 h 3299024"/>
                <a:gd name="connsiteX3992" fmla="*/ 5108223 w 7857331"/>
                <a:gd name="connsiteY3992" fmla="*/ 375970 h 3299024"/>
                <a:gd name="connsiteX3993" fmla="*/ 5063521 w 7857331"/>
                <a:gd name="connsiteY3993" fmla="*/ 350063 h 3299024"/>
                <a:gd name="connsiteX3994" fmla="*/ 5095075 w 7857331"/>
                <a:gd name="connsiteY3994" fmla="*/ 327034 h 3299024"/>
                <a:gd name="connsiteX3995" fmla="*/ 5005528 w 7857331"/>
                <a:gd name="connsiteY3995" fmla="*/ 327034 h 3299024"/>
                <a:gd name="connsiteX3996" fmla="*/ 5048177 w 7857331"/>
                <a:gd name="connsiteY3996" fmla="*/ 350063 h 3299024"/>
                <a:gd name="connsiteX3997" fmla="*/ 5016191 w 7857331"/>
                <a:gd name="connsiteY3997" fmla="*/ 375970 h 3299024"/>
                <a:gd name="connsiteX3998" fmla="*/ 4973542 w 7857331"/>
                <a:gd name="connsiteY3998" fmla="*/ 350063 h 3299024"/>
                <a:gd name="connsiteX3999" fmla="*/ 5005528 w 7857331"/>
                <a:gd name="connsiteY3999" fmla="*/ 327034 h 3299024"/>
                <a:gd name="connsiteX4000" fmla="*/ 4913065 w 7857331"/>
                <a:gd name="connsiteY4000" fmla="*/ 327034 h 3299024"/>
                <a:gd name="connsiteX4001" fmla="*/ 4955137 w 7857331"/>
                <a:gd name="connsiteY4001" fmla="*/ 350063 h 3299024"/>
                <a:gd name="connsiteX4002" fmla="*/ 4923583 w 7857331"/>
                <a:gd name="connsiteY4002" fmla="*/ 375970 h 3299024"/>
                <a:gd name="connsiteX4003" fmla="*/ 4881511 w 7857331"/>
                <a:gd name="connsiteY4003" fmla="*/ 350063 h 3299024"/>
                <a:gd name="connsiteX4004" fmla="*/ 4913065 w 7857331"/>
                <a:gd name="connsiteY4004" fmla="*/ 327034 h 3299024"/>
                <a:gd name="connsiteX4005" fmla="*/ 4822788 w 7857331"/>
                <a:gd name="connsiteY4005" fmla="*/ 327034 h 3299024"/>
                <a:gd name="connsiteX4006" fmla="*/ 4865072 w 7857331"/>
                <a:gd name="connsiteY4006" fmla="*/ 350063 h 3299024"/>
                <a:gd name="connsiteX4007" fmla="*/ 4833359 w 7857331"/>
                <a:gd name="connsiteY4007" fmla="*/ 375970 h 3299024"/>
                <a:gd name="connsiteX4008" fmla="*/ 4791076 w 7857331"/>
                <a:gd name="connsiteY4008" fmla="*/ 350063 h 3299024"/>
                <a:gd name="connsiteX4009" fmla="*/ 4822788 w 7857331"/>
                <a:gd name="connsiteY4009" fmla="*/ 327034 h 3299024"/>
                <a:gd name="connsiteX4010" fmla="*/ 4731225 w 7857331"/>
                <a:gd name="connsiteY4010" fmla="*/ 327034 h 3299024"/>
                <a:gd name="connsiteX4011" fmla="*/ 4773509 w 7857331"/>
                <a:gd name="connsiteY4011" fmla="*/ 350063 h 3299024"/>
                <a:gd name="connsiteX4012" fmla="*/ 4741796 w 7857331"/>
                <a:gd name="connsiteY4012" fmla="*/ 375970 h 3299024"/>
                <a:gd name="connsiteX4013" fmla="*/ 4699513 w 7857331"/>
                <a:gd name="connsiteY4013" fmla="*/ 350063 h 3299024"/>
                <a:gd name="connsiteX4014" fmla="*/ 4731225 w 7857331"/>
                <a:gd name="connsiteY4014" fmla="*/ 327034 h 3299024"/>
                <a:gd name="connsiteX4015" fmla="*/ 4640778 w 7857331"/>
                <a:gd name="connsiteY4015" fmla="*/ 327034 h 3299024"/>
                <a:gd name="connsiteX4016" fmla="*/ 4683062 w 7857331"/>
                <a:gd name="connsiteY4016" fmla="*/ 350063 h 3299024"/>
                <a:gd name="connsiteX4017" fmla="*/ 4648706 w 7857331"/>
                <a:gd name="connsiteY4017" fmla="*/ 375970 h 3299024"/>
                <a:gd name="connsiteX4018" fmla="*/ 4606423 w 7857331"/>
                <a:gd name="connsiteY4018" fmla="*/ 350063 h 3299024"/>
                <a:gd name="connsiteX4019" fmla="*/ 4640778 w 7857331"/>
                <a:gd name="connsiteY4019" fmla="*/ 327034 h 3299024"/>
                <a:gd name="connsiteX4020" fmla="*/ 4550740 w 7857331"/>
                <a:gd name="connsiteY4020" fmla="*/ 327034 h 3299024"/>
                <a:gd name="connsiteX4021" fmla="*/ 4590381 w 7857331"/>
                <a:gd name="connsiteY4021" fmla="*/ 350063 h 3299024"/>
                <a:gd name="connsiteX4022" fmla="*/ 4558668 w 7857331"/>
                <a:gd name="connsiteY4022" fmla="*/ 375970 h 3299024"/>
                <a:gd name="connsiteX4023" fmla="*/ 4516385 w 7857331"/>
                <a:gd name="connsiteY4023" fmla="*/ 350063 h 3299024"/>
                <a:gd name="connsiteX4024" fmla="*/ 4550740 w 7857331"/>
                <a:gd name="connsiteY4024" fmla="*/ 327034 h 3299024"/>
                <a:gd name="connsiteX4025" fmla="*/ 4458951 w 7857331"/>
                <a:gd name="connsiteY4025" fmla="*/ 327034 h 3299024"/>
                <a:gd name="connsiteX4026" fmla="*/ 4501460 w 7857331"/>
                <a:gd name="connsiteY4026" fmla="*/ 350063 h 3299024"/>
                <a:gd name="connsiteX4027" fmla="*/ 4466921 w 7857331"/>
                <a:gd name="connsiteY4027" fmla="*/ 375970 h 3299024"/>
                <a:gd name="connsiteX4028" fmla="*/ 4424412 w 7857331"/>
                <a:gd name="connsiteY4028" fmla="*/ 350063 h 3299024"/>
                <a:gd name="connsiteX4029" fmla="*/ 4458951 w 7857331"/>
                <a:gd name="connsiteY4029" fmla="*/ 327034 h 3299024"/>
                <a:gd name="connsiteX4030" fmla="*/ 4368729 w 7857331"/>
                <a:gd name="connsiteY4030" fmla="*/ 327034 h 3299024"/>
                <a:gd name="connsiteX4031" fmla="*/ 4408370 w 7857331"/>
                <a:gd name="connsiteY4031" fmla="*/ 350063 h 3299024"/>
                <a:gd name="connsiteX4032" fmla="*/ 4374014 w 7857331"/>
                <a:gd name="connsiteY4032" fmla="*/ 375970 h 3299024"/>
                <a:gd name="connsiteX4033" fmla="*/ 4334374 w 7857331"/>
                <a:gd name="connsiteY4033" fmla="*/ 350063 h 3299024"/>
                <a:gd name="connsiteX4034" fmla="*/ 4368729 w 7857331"/>
                <a:gd name="connsiteY4034" fmla="*/ 327034 h 3299024"/>
                <a:gd name="connsiteX4035" fmla="*/ 4276438 w 7857331"/>
                <a:gd name="connsiteY4035" fmla="*/ 327034 h 3299024"/>
                <a:gd name="connsiteX4036" fmla="*/ 4315713 w 7857331"/>
                <a:gd name="connsiteY4036" fmla="*/ 350063 h 3299024"/>
                <a:gd name="connsiteX4037" fmla="*/ 4281675 w 7857331"/>
                <a:gd name="connsiteY4037" fmla="*/ 375970 h 3299024"/>
                <a:gd name="connsiteX4038" fmla="*/ 4242400 w 7857331"/>
                <a:gd name="connsiteY4038" fmla="*/ 350063 h 3299024"/>
                <a:gd name="connsiteX4039" fmla="*/ 4276438 w 7857331"/>
                <a:gd name="connsiteY4039" fmla="*/ 327034 h 3299024"/>
                <a:gd name="connsiteX4040" fmla="*/ 4181333 w 7857331"/>
                <a:gd name="connsiteY4040" fmla="*/ 327034 h 3299024"/>
                <a:gd name="connsiteX4041" fmla="*/ 4218528 w 7857331"/>
                <a:gd name="connsiteY4041" fmla="*/ 350063 h 3299024"/>
                <a:gd name="connsiteX4042" fmla="*/ 4183990 w 7857331"/>
                <a:gd name="connsiteY4042" fmla="*/ 375970 h 3299024"/>
                <a:gd name="connsiteX4043" fmla="*/ 4144137 w 7857331"/>
                <a:gd name="connsiteY4043" fmla="*/ 350063 h 3299024"/>
                <a:gd name="connsiteX4044" fmla="*/ 4181333 w 7857331"/>
                <a:gd name="connsiteY4044" fmla="*/ 327034 h 3299024"/>
                <a:gd name="connsiteX4045" fmla="*/ 4089230 w 7857331"/>
                <a:gd name="connsiteY4045" fmla="*/ 327034 h 3299024"/>
                <a:gd name="connsiteX4046" fmla="*/ 4128504 w 7857331"/>
                <a:gd name="connsiteY4046" fmla="*/ 350063 h 3299024"/>
                <a:gd name="connsiteX4047" fmla="*/ 4091848 w 7857331"/>
                <a:gd name="connsiteY4047" fmla="*/ 375970 h 3299024"/>
                <a:gd name="connsiteX4048" fmla="*/ 4055192 w 7857331"/>
                <a:gd name="connsiteY4048" fmla="*/ 350063 h 3299024"/>
                <a:gd name="connsiteX4049" fmla="*/ 4089230 w 7857331"/>
                <a:gd name="connsiteY4049" fmla="*/ 327034 h 3299024"/>
                <a:gd name="connsiteX4050" fmla="*/ 3999321 w 7857331"/>
                <a:gd name="connsiteY4050" fmla="*/ 327034 h 3299024"/>
                <a:gd name="connsiteX4051" fmla="*/ 4036516 w 7857331"/>
                <a:gd name="connsiteY4051" fmla="*/ 350063 h 3299024"/>
                <a:gd name="connsiteX4052" fmla="*/ 4001978 w 7857331"/>
                <a:gd name="connsiteY4052" fmla="*/ 375970 h 3299024"/>
                <a:gd name="connsiteX4053" fmla="*/ 3962125 w 7857331"/>
                <a:gd name="connsiteY4053" fmla="*/ 350063 h 3299024"/>
                <a:gd name="connsiteX4054" fmla="*/ 3999321 w 7857331"/>
                <a:gd name="connsiteY4054" fmla="*/ 327034 h 3299024"/>
                <a:gd name="connsiteX4055" fmla="*/ 3906641 w 7857331"/>
                <a:gd name="connsiteY4055" fmla="*/ 327034 h 3299024"/>
                <a:gd name="connsiteX4056" fmla="*/ 3946493 w 7857331"/>
                <a:gd name="connsiteY4056" fmla="*/ 350063 h 3299024"/>
                <a:gd name="connsiteX4057" fmla="*/ 3909298 w 7857331"/>
                <a:gd name="connsiteY4057" fmla="*/ 375970 h 3299024"/>
                <a:gd name="connsiteX4058" fmla="*/ 3872102 w 7857331"/>
                <a:gd name="connsiteY4058" fmla="*/ 350063 h 3299024"/>
                <a:gd name="connsiteX4059" fmla="*/ 3906641 w 7857331"/>
                <a:gd name="connsiteY4059" fmla="*/ 327034 h 3299024"/>
                <a:gd name="connsiteX4060" fmla="*/ 3816964 w 7857331"/>
                <a:gd name="connsiteY4060" fmla="*/ 327034 h 3299024"/>
                <a:gd name="connsiteX4061" fmla="*/ 3853813 w 7857331"/>
                <a:gd name="connsiteY4061" fmla="*/ 351502 h 3299024"/>
                <a:gd name="connsiteX4062" fmla="*/ 3816964 w 7857331"/>
                <a:gd name="connsiteY4062" fmla="*/ 375970 h 3299024"/>
                <a:gd name="connsiteX4063" fmla="*/ 3780115 w 7857331"/>
                <a:gd name="connsiteY4063" fmla="*/ 351502 h 3299024"/>
                <a:gd name="connsiteX4064" fmla="*/ 3816964 w 7857331"/>
                <a:gd name="connsiteY4064" fmla="*/ 327034 h 3299024"/>
                <a:gd name="connsiteX4065" fmla="*/ 3725958 w 7857331"/>
                <a:gd name="connsiteY4065" fmla="*/ 327034 h 3299024"/>
                <a:gd name="connsiteX4066" fmla="*/ 3764482 w 7857331"/>
                <a:gd name="connsiteY4066" fmla="*/ 351502 h 3299024"/>
                <a:gd name="connsiteX4067" fmla="*/ 3725958 w 7857331"/>
                <a:gd name="connsiteY4067" fmla="*/ 375970 h 3299024"/>
                <a:gd name="connsiteX4068" fmla="*/ 3687434 w 7857331"/>
                <a:gd name="connsiteY4068" fmla="*/ 351502 h 3299024"/>
                <a:gd name="connsiteX4069" fmla="*/ 3725958 w 7857331"/>
                <a:gd name="connsiteY4069" fmla="*/ 327034 h 3299024"/>
                <a:gd name="connsiteX4070" fmla="*/ 3188378 w 7857331"/>
                <a:gd name="connsiteY4070" fmla="*/ 327034 h 3299024"/>
                <a:gd name="connsiteX4071" fmla="*/ 3222917 w 7857331"/>
                <a:gd name="connsiteY4071" fmla="*/ 350063 h 3299024"/>
                <a:gd name="connsiteX4072" fmla="*/ 3183065 w 7857331"/>
                <a:gd name="connsiteY4072" fmla="*/ 375970 h 3299024"/>
                <a:gd name="connsiteX4073" fmla="*/ 3148526 w 7857331"/>
                <a:gd name="connsiteY4073" fmla="*/ 350063 h 3299024"/>
                <a:gd name="connsiteX4074" fmla="*/ 3188378 w 7857331"/>
                <a:gd name="connsiteY4074" fmla="*/ 327034 h 3299024"/>
                <a:gd name="connsiteX4075" fmla="*/ 3096587 w 7857331"/>
                <a:gd name="connsiteY4075" fmla="*/ 327034 h 3299024"/>
                <a:gd name="connsiteX4076" fmla="*/ 3130943 w 7857331"/>
                <a:gd name="connsiteY4076" fmla="*/ 350063 h 3299024"/>
                <a:gd name="connsiteX4077" fmla="*/ 3091302 w 7857331"/>
                <a:gd name="connsiteY4077" fmla="*/ 375970 h 3299024"/>
                <a:gd name="connsiteX4078" fmla="*/ 3056947 w 7857331"/>
                <a:gd name="connsiteY4078" fmla="*/ 350063 h 3299024"/>
                <a:gd name="connsiteX4079" fmla="*/ 3096587 w 7857331"/>
                <a:gd name="connsiteY4079" fmla="*/ 327034 h 3299024"/>
                <a:gd name="connsiteX4080" fmla="*/ 2642304 w 7857331"/>
                <a:gd name="connsiteY4080" fmla="*/ 327034 h 3299024"/>
                <a:gd name="connsiteX4081" fmla="*/ 2673858 w 7857331"/>
                <a:gd name="connsiteY4081" fmla="*/ 350063 h 3299024"/>
                <a:gd name="connsiteX4082" fmla="*/ 2631785 w 7857331"/>
                <a:gd name="connsiteY4082" fmla="*/ 375970 h 3299024"/>
                <a:gd name="connsiteX4083" fmla="*/ 2600231 w 7857331"/>
                <a:gd name="connsiteY4083" fmla="*/ 350063 h 3299024"/>
                <a:gd name="connsiteX4084" fmla="*/ 2642304 w 7857331"/>
                <a:gd name="connsiteY4084" fmla="*/ 327034 h 3299024"/>
                <a:gd name="connsiteX4085" fmla="*/ 2552252 w 7857331"/>
                <a:gd name="connsiteY4085" fmla="*/ 327034 h 3299024"/>
                <a:gd name="connsiteX4086" fmla="*/ 2583806 w 7857331"/>
                <a:gd name="connsiteY4086" fmla="*/ 350063 h 3299024"/>
                <a:gd name="connsiteX4087" fmla="*/ 2541734 w 7857331"/>
                <a:gd name="connsiteY4087" fmla="*/ 375970 h 3299024"/>
                <a:gd name="connsiteX4088" fmla="*/ 2510180 w 7857331"/>
                <a:gd name="connsiteY4088" fmla="*/ 350063 h 3299024"/>
                <a:gd name="connsiteX4089" fmla="*/ 2552252 w 7857331"/>
                <a:gd name="connsiteY4089" fmla="*/ 327034 h 3299024"/>
                <a:gd name="connsiteX4090" fmla="*/ 2462453 w 7857331"/>
                <a:gd name="connsiteY4090" fmla="*/ 327034 h 3299024"/>
                <a:gd name="connsiteX4091" fmla="*/ 2491774 w 7857331"/>
                <a:gd name="connsiteY4091" fmla="*/ 350063 h 3299024"/>
                <a:gd name="connsiteX4092" fmla="*/ 2449125 w 7857331"/>
                <a:gd name="connsiteY4092" fmla="*/ 375970 h 3299024"/>
                <a:gd name="connsiteX4093" fmla="*/ 2417139 w 7857331"/>
                <a:gd name="connsiteY4093" fmla="*/ 350063 h 3299024"/>
                <a:gd name="connsiteX4094" fmla="*/ 2462453 w 7857331"/>
                <a:gd name="connsiteY4094" fmla="*/ 327034 h 3299024"/>
                <a:gd name="connsiteX4095" fmla="*/ 2279955 w 7857331"/>
                <a:gd name="connsiteY4095" fmla="*/ 327034 h 3299024"/>
                <a:gd name="connsiteX4096" fmla="*/ 2308743 w 7857331"/>
                <a:gd name="connsiteY4096" fmla="*/ 350063 h 3299024"/>
                <a:gd name="connsiteX4097" fmla="*/ 2264252 w 7857331"/>
                <a:gd name="connsiteY4097" fmla="*/ 375970 h 3299024"/>
                <a:gd name="connsiteX4098" fmla="*/ 2235464 w 7857331"/>
                <a:gd name="connsiteY4098" fmla="*/ 350063 h 3299024"/>
                <a:gd name="connsiteX4099" fmla="*/ 2279955 w 7857331"/>
                <a:gd name="connsiteY4099" fmla="*/ 327034 h 3299024"/>
                <a:gd name="connsiteX4100" fmla="*/ 2187762 w 7857331"/>
                <a:gd name="connsiteY4100" fmla="*/ 327034 h 3299024"/>
                <a:gd name="connsiteX4101" fmla="*/ 2219748 w 7857331"/>
                <a:gd name="connsiteY4101" fmla="*/ 350063 h 3299024"/>
                <a:gd name="connsiteX4102" fmla="*/ 2174434 w 7857331"/>
                <a:gd name="connsiteY4102" fmla="*/ 375970 h 3299024"/>
                <a:gd name="connsiteX4103" fmla="*/ 2142448 w 7857331"/>
                <a:gd name="connsiteY4103" fmla="*/ 350063 h 3299024"/>
                <a:gd name="connsiteX4104" fmla="*/ 2187762 w 7857331"/>
                <a:gd name="connsiteY4104" fmla="*/ 327034 h 3299024"/>
                <a:gd name="connsiteX4105" fmla="*/ 2097945 w 7857331"/>
                <a:gd name="connsiteY4105" fmla="*/ 327034 h 3299024"/>
                <a:gd name="connsiteX4106" fmla="*/ 2126733 w 7857331"/>
                <a:gd name="connsiteY4106" fmla="*/ 350063 h 3299024"/>
                <a:gd name="connsiteX4107" fmla="*/ 2082242 w 7857331"/>
                <a:gd name="connsiteY4107" fmla="*/ 375970 h 3299024"/>
                <a:gd name="connsiteX4108" fmla="*/ 2053454 w 7857331"/>
                <a:gd name="connsiteY4108" fmla="*/ 350063 h 3299024"/>
                <a:gd name="connsiteX4109" fmla="*/ 2097945 w 7857331"/>
                <a:gd name="connsiteY4109" fmla="*/ 327034 h 3299024"/>
                <a:gd name="connsiteX4110" fmla="*/ 2008417 w 7857331"/>
                <a:gd name="connsiteY4110" fmla="*/ 327034 h 3299024"/>
                <a:gd name="connsiteX4111" fmla="*/ 2037737 w 7857331"/>
                <a:gd name="connsiteY4111" fmla="*/ 350063 h 3299024"/>
                <a:gd name="connsiteX4112" fmla="*/ 1989758 w 7857331"/>
                <a:gd name="connsiteY4112" fmla="*/ 375970 h 3299024"/>
                <a:gd name="connsiteX4113" fmla="*/ 1960437 w 7857331"/>
                <a:gd name="connsiteY4113" fmla="*/ 350063 h 3299024"/>
                <a:gd name="connsiteX4114" fmla="*/ 2008417 w 7857331"/>
                <a:gd name="connsiteY4114" fmla="*/ 327034 h 3299024"/>
                <a:gd name="connsiteX4115" fmla="*/ 1915480 w 7857331"/>
                <a:gd name="connsiteY4115" fmla="*/ 327034 h 3299024"/>
                <a:gd name="connsiteX4116" fmla="*/ 1944652 w 7857331"/>
                <a:gd name="connsiteY4116" fmla="*/ 350063 h 3299024"/>
                <a:gd name="connsiteX4117" fmla="*/ 1899568 w 7857331"/>
                <a:gd name="connsiteY4117" fmla="*/ 375970 h 3299024"/>
                <a:gd name="connsiteX4118" fmla="*/ 1870396 w 7857331"/>
                <a:gd name="connsiteY4118" fmla="*/ 350063 h 3299024"/>
                <a:gd name="connsiteX4119" fmla="*/ 1915480 w 7857331"/>
                <a:gd name="connsiteY4119" fmla="*/ 327034 h 3299024"/>
                <a:gd name="connsiteX4120" fmla="*/ 1825871 w 7857331"/>
                <a:gd name="connsiteY4120" fmla="*/ 327034 h 3299024"/>
                <a:gd name="connsiteX4121" fmla="*/ 1852042 w 7857331"/>
                <a:gd name="connsiteY4121" fmla="*/ 350063 h 3299024"/>
                <a:gd name="connsiteX4122" fmla="*/ 1807551 w 7857331"/>
                <a:gd name="connsiteY4122" fmla="*/ 375970 h 3299024"/>
                <a:gd name="connsiteX4123" fmla="*/ 1778763 w 7857331"/>
                <a:gd name="connsiteY4123" fmla="*/ 350063 h 3299024"/>
                <a:gd name="connsiteX4124" fmla="*/ 1825871 w 7857331"/>
                <a:gd name="connsiteY4124" fmla="*/ 327034 h 3299024"/>
                <a:gd name="connsiteX4125" fmla="*/ 1733469 w 7857331"/>
                <a:gd name="connsiteY4125" fmla="*/ 327034 h 3299024"/>
                <a:gd name="connsiteX4126" fmla="*/ 1762641 w 7857331"/>
                <a:gd name="connsiteY4126" fmla="*/ 350063 h 3299024"/>
                <a:gd name="connsiteX4127" fmla="*/ 1714905 w 7857331"/>
                <a:gd name="connsiteY4127" fmla="*/ 375970 h 3299024"/>
                <a:gd name="connsiteX4128" fmla="*/ 1688385 w 7857331"/>
                <a:gd name="connsiteY4128" fmla="*/ 350063 h 3299024"/>
                <a:gd name="connsiteX4129" fmla="*/ 1733469 w 7857331"/>
                <a:gd name="connsiteY4129" fmla="*/ 327034 h 3299024"/>
                <a:gd name="connsiteX4130" fmla="*/ 1643441 w 7857331"/>
                <a:gd name="connsiteY4130" fmla="*/ 327034 h 3299024"/>
                <a:gd name="connsiteX4131" fmla="*/ 1669961 w 7857331"/>
                <a:gd name="connsiteY4131" fmla="*/ 350063 h 3299024"/>
                <a:gd name="connsiteX4132" fmla="*/ 1622225 w 7857331"/>
                <a:gd name="connsiteY4132" fmla="*/ 375970 h 3299024"/>
                <a:gd name="connsiteX4133" fmla="*/ 1595705 w 7857331"/>
                <a:gd name="connsiteY4133" fmla="*/ 350063 h 3299024"/>
                <a:gd name="connsiteX4134" fmla="*/ 1643441 w 7857331"/>
                <a:gd name="connsiteY4134" fmla="*/ 327034 h 3299024"/>
                <a:gd name="connsiteX4135" fmla="*/ 1554262 w 7857331"/>
                <a:gd name="connsiteY4135" fmla="*/ 327034 h 3299024"/>
                <a:gd name="connsiteX4136" fmla="*/ 1580655 w 7857331"/>
                <a:gd name="connsiteY4136" fmla="*/ 350063 h 3299024"/>
                <a:gd name="connsiteX4137" fmla="*/ 1533148 w 7857331"/>
                <a:gd name="connsiteY4137" fmla="*/ 375970 h 3299024"/>
                <a:gd name="connsiteX4138" fmla="*/ 1506755 w 7857331"/>
                <a:gd name="connsiteY4138" fmla="*/ 350063 h 3299024"/>
                <a:gd name="connsiteX4139" fmla="*/ 1554262 w 7857331"/>
                <a:gd name="connsiteY4139" fmla="*/ 327034 h 3299024"/>
                <a:gd name="connsiteX4140" fmla="*/ 1461430 w 7857331"/>
                <a:gd name="connsiteY4140" fmla="*/ 327034 h 3299024"/>
                <a:gd name="connsiteX4141" fmla="*/ 1487950 w 7857331"/>
                <a:gd name="connsiteY4141" fmla="*/ 350063 h 3299024"/>
                <a:gd name="connsiteX4142" fmla="*/ 1440214 w 7857331"/>
                <a:gd name="connsiteY4142" fmla="*/ 375970 h 3299024"/>
                <a:gd name="connsiteX4143" fmla="*/ 1413694 w 7857331"/>
                <a:gd name="connsiteY4143" fmla="*/ 350063 h 3299024"/>
                <a:gd name="connsiteX4144" fmla="*/ 1461430 w 7857331"/>
                <a:gd name="connsiteY4144" fmla="*/ 327034 h 3299024"/>
                <a:gd name="connsiteX4145" fmla="*/ 1372251 w 7857331"/>
                <a:gd name="connsiteY4145" fmla="*/ 327034 h 3299024"/>
                <a:gd name="connsiteX4146" fmla="*/ 1398644 w 7857331"/>
                <a:gd name="connsiteY4146" fmla="*/ 350063 h 3299024"/>
                <a:gd name="connsiteX4147" fmla="*/ 1348497 w 7857331"/>
                <a:gd name="connsiteY4147" fmla="*/ 375970 h 3299024"/>
                <a:gd name="connsiteX4148" fmla="*/ 1322107 w 7857331"/>
                <a:gd name="connsiteY4148" fmla="*/ 350063 h 3299024"/>
                <a:gd name="connsiteX4149" fmla="*/ 1372251 w 7857331"/>
                <a:gd name="connsiteY4149" fmla="*/ 327034 h 3299024"/>
                <a:gd name="connsiteX4150" fmla="*/ 1279322 w 7857331"/>
                <a:gd name="connsiteY4150" fmla="*/ 327034 h 3299024"/>
                <a:gd name="connsiteX4151" fmla="*/ 1305596 w 7857331"/>
                <a:gd name="connsiteY4151" fmla="*/ 350063 h 3299024"/>
                <a:gd name="connsiteX4152" fmla="*/ 1255674 w 7857331"/>
                <a:gd name="connsiteY4152" fmla="*/ 375970 h 3299024"/>
                <a:gd name="connsiteX4153" fmla="*/ 1232029 w 7857331"/>
                <a:gd name="connsiteY4153" fmla="*/ 350063 h 3299024"/>
                <a:gd name="connsiteX4154" fmla="*/ 1279322 w 7857331"/>
                <a:gd name="connsiteY4154" fmla="*/ 327034 h 3299024"/>
                <a:gd name="connsiteX4155" fmla="*/ 1189124 w 7857331"/>
                <a:gd name="connsiteY4155" fmla="*/ 327034 h 3299024"/>
                <a:gd name="connsiteX4156" fmla="*/ 1215518 w 7857331"/>
                <a:gd name="connsiteY4156" fmla="*/ 350063 h 3299024"/>
                <a:gd name="connsiteX4157" fmla="*/ 1165371 w 7857331"/>
                <a:gd name="connsiteY4157" fmla="*/ 375970 h 3299024"/>
                <a:gd name="connsiteX4158" fmla="*/ 1138977 w 7857331"/>
                <a:gd name="connsiteY4158" fmla="*/ 350063 h 3299024"/>
                <a:gd name="connsiteX4159" fmla="*/ 1189124 w 7857331"/>
                <a:gd name="connsiteY4159" fmla="*/ 327034 h 3299024"/>
                <a:gd name="connsiteX4160" fmla="*/ 1099938 w 7857331"/>
                <a:gd name="connsiteY4160" fmla="*/ 327034 h 3299024"/>
                <a:gd name="connsiteX4161" fmla="*/ 1123584 w 7857331"/>
                <a:gd name="connsiteY4161" fmla="*/ 350063 h 3299024"/>
                <a:gd name="connsiteX4162" fmla="*/ 1073664 w 7857331"/>
                <a:gd name="connsiteY4162" fmla="*/ 375970 h 3299024"/>
                <a:gd name="connsiteX4163" fmla="*/ 1050017 w 7857331"/>
                <a:gd name="connsiteY4163" fmla="*/ 350063 h 3299024"/>
                <a:gd name="connsiteX4164" fmla="*/ 1099938 w 7857331"/>
                <a:gd name="connsiteY4164" fmla="*/ 327034 h 3299024"/>
                <a:gd name="connsiteX4165" fmla="*/ 1007257 w 7857331"/>
                <a:gd name="connsiteY4165" fmla="*/ 327034 h 3299024"/>
                <a:gd name="connsiteX4166" fmla="*/ 1030904 w 7857331"/>
                <a:gd name="connsiteY4166" fmla="*/ 350063 h 3299024"/>
                <a:gd name="connsiteX4167" fmla="*/ 980984 w 7857331"/>
                <a:gd name="connsiteY4167" fmla="*/ 375970 h 3299024"/>
                <a:gd name="connsiteX4168" fmla="*/ 957337 w 7857331"/>
                <a:gd name="connsiteY4168" fmla="*/ 350063 h 3299024"/>
                <a:gd name="connsiteX4169" fmla="*/ 1007257 w 7857331"/>
                <a:gd name="connsiteY4169" fmla="*/ 327034 h 3299024"/>
                <a:gd name="connsiteX4170" fmla="*/ 917533 w 7857331"/>
                <a:gd name="connsiteY4170" fmla="*/ 327034 h 3299024"/>
                <a:gd name="connsiteX4171" fmla="*/ 941475 w 7857331"/>
                <a:gd name="connsiteY4171" fmla="*/ 350063 h 3299024"/>
                <a:gd name="connsiteX4172" fmla="*/ 890930 w 7857331"/>
                <a:gd name="connsiteY4172" fmla="*/ 375970 h 3299024"/>
                <a:gd name="connsiteX4173" fmla="*/ 866989 w 7857331"/>
                <a:gd name="connsiteY4173" fmla="*/ 350063 h 3299024"/>
                <a:gd name="connsiteX4174" fmla="*/ 917533 w 7857331"/>
                <a:gd name="connsiteY4174" fmla="*/ 327034 h 3299024"/>
                <a:gd name="connsiteX4175" fmla="*/ 827873 w 7857331"/>
                <a:gd name="connsiteY4175" fmla="*/ 327034 h 3299024"/>
                <a:gd name="connsiteX4176" fmla="*/ 848892 w 7857331"/>
                <a:gd name="connsiteY4176" fmla="*/ 350063 h 3299024"/>
                <a:gd name="connsiteX4177" fmla="*/ 798972 w 7857331"/>
                <a:gd name="connsiteY4177" fmla="*/ 375970 h 3299024"/>
                <a:gd name="connsiteX4178" fmla="*/ 775326 w 7857331"/>
                <a:gd name="connsiteY4178" fmla="*/ 350063 h 3299024"/>
                <a:gd name="connsiteX4179" fmla="*/ 827873 w 7857331"/>
                <a:gd name="connsiteY4179" fmla="*/ 327034 h 3299024"/>
                <a:gd name="connsiteX4180" fmla="*/ 735667 w 7857331"/>
                <a:gd name="connsiteY4180" fmla="*/ 327034 h 3299024"/>
                <a:gd name="connsiteX4181" fmla="*/ 759499 w 7857331"/>
                <a:gd name="connsiteY4181" fmla="*/ 350063 h 3299024"/>
                <a:gd name="connsiteX4182" fmla="*/ 706539 w 7857331"/>
                <a:gd name="connsiteY4182" fmla="*/ 375970 h 3299024"/>
                <a:gd name="connsiteX4183" fmla="*/ 685354 w 7857331"/>
                <a:gd name="connsiteY4183" fmla="*/ 350063 h 3299024"/>
                <a:gd name="connsiteX4184" fmla="*/ 735667 w 7857331"/>
                <a:gd name="connsiteY4184" fmla="*/ 327034 h 3299024"/>
                <a:gd name="connsiteX4185" fmla="*/ 645500 w 7857331"/>
                <a:gd name="connsiteY4185" fmla="*/ 327034 h 3299024"/>
                <a:gd name="connsiteX4186" fmla="*/ 666781 w 7857331"/>
                <a:gd name="connsiteY4186" fmla="*/ 350063 h 3299024"/>
                <a:gd name="connsiteX4187" fmla="*/ 613578 w 7857331"/>
                <a:gd name="connsiteY4187" fmla="*/ 375970 h 3299024"/>
                <a:gd name="connsiteX4188" fmla="*/ 592296 w 7857331"/>
                <a:gd name="connsiteY4188" fmla="*/ 350063 h 3299024"/>
                <a:gd name="connsiteX4189" fmla="*/ 645500 w 7857331"/>
                <a:gd name="connsiteY4189" fmla="*/ 327034 h 3299024"/>
                <a:gd name="connsiteX4190" fmla="*/ 552923 w 7857331"/>
                <a:gd name="connsiteY4190" fmla="*/ 327034 h 3299024"/>
                <a:gd name="connsiteX4191" fmla="*/ 576468 w 7857331"/>
                <a:gd name="connsiteY4191" fmla="*/ 350063 h 3299024"/>
                <a:gd name="connsiteX4192" fmla="*/ 524146 w 7857331"/>
                <a:gd name="connsiteY4192" fmla="*/ 375970 h 3299024"/>
                <a:gd name="connsiteX4193" fmla="*/ 500600 w 7857331"/>
                <a:gd name="connsiteY4193" fmla="*/ 350063 h 3299024"/>
                <a:gd name="connsiteX4194" fmla="*/ 552923 w 7857331"/>
                <a:gd name="connsiteY4194" fmla="*/ 327034 h 3299024"/>
                <a:gd name="connsiteX4195" fmla="*/ 463624 w 7857331"/>
                <a:gd name="connsiteY4195" fmla="*/ 327034 h 3299024"/>
                <a:gd name="connsiteX4196" fmla="*/ 484809 w 7857331"/>
                <a:gd name="connsiteY4196" fmla="*/ 350063 h 3299024"/>
                <a:gd name="connsiteX4197" fmla="*/ 431847 w 7857331"/>
                <a:gd name="connsiteY4197" fmla="*/ 375970 h 3299024"/>
                <a:gd name="connsiteX4198" fmla="*/ 410663 w 7857331"/>
                <a:gd name="connsiteY4198" fmla="*/ 350063 h 3299024"/>
                <a:gd name="connsiteX4199" fmla="*/ 463624 w 7857331"/>
                <a:gd name="connsiteY4199" fmla="*/ 327034 h 3299024"/>
                <a:gd name="connsiteX4200" fmla="*/ 373177 w 7857331"/>
                <a:gd name="connsiteY4200" fmla="*/ 327034 h 3299024"/>
                <a:gd name="connsiteX4201" fmla="*/ 394361 w 7857331"/>
                <a:gd name="connsiteY4201" fmla="*/ 350063 h 3299024"/>
                <a:gd name="connsiteX4202" fmla="*/ 338753 w 7857331"/>
                <a:gd name="connsiteY4202" fmla="*/ 375970 h 3299024"/>
                <a:gd name="connsiteX4203" fmla="*/ 317569 w 7857331"/>
                <a:gd name="connsiteY4203" fmla="*/ 350063 h 3299024"/>
                <a:gd name="connsiteX4204" fmla="*/ 373177 w 7857331"/>
                <a:gd name="connsiteY4204" fmla="*/ 327034 h 3299024"/>
                <a:gd name="connsiteX4205" fmla="*/ 280847 w 7857331"/>
                <a:gd name="connsiteY4205" fmla="*/ 327034 h 3299024"/>
                <a:gd name="connsiteX4206" fmla="*/ 301776 w 7857331"/>
                <a:gd name="connsiteY4206" fmla="*/ 350063 h 3299024"/>
                <a:gd name="connsiteX4207" fmla="*/ 246838 w 7857331"/>
                <a:gd name="connsiteY4207" fmla="*/ 375970 h 3299024"/>
                <a:gd name="connsiteX4208" fmla="*/ 228524 w 7857331"/>
                <a:gd name="connsiteY4208" fmla="*/ 350063 h 3299024"/>
                <a:gd name="connsiteX4209" fmla="*/ 280847 w 7857331"/>
                <a:gd name="connsiteY4209" fmla="*/ 327034 h 3299024"/>
                <a:gd name="connsiteX4210" fmla="*/ 191166 w 7857331"/>
                <a:gd name="connsiteY4210" fmla="*/ 327034 h 3299024"/>
                <a:gd name="connsiteX4211" fmla="*/ 209702 w 7857331"/>
                <a:gd name="connsiteY4211" fmla="*/ 350063 h 3299024"/>
                <a:gd name="connsiteX4212" fmla="*/ 156741 w 7857331"/>
                <a:gd name="connsiteY4212" fmla="*/ 375970 h 3299024"/>
                <a:gd name="connsiteX4213" fmla="*/ 135557 w 7857331"/>
                <a:gd name="connsiteY4213" fmla="*/ 350063 h 3299024"/>
                <a:gd name="connsiteX4214" fmla="*/ 191166 w 7857331"/>
                <a:gd name="connsiteY4214" fmla="*/ 327034 h 3299024"/>
                <a:gd name="connsiteX4215" fmla="*/ 6874812 w 7857331"/>
                <a:gd name="connsiteY4215" fmla="*/ 268549 h 3299024"/>
                <a:gd name="connsiteX4216" fmla="*/ 6925125 w 7857331"/>
                <a:gd name="connsiteY4216" fmla="*/ 293824 h 3299024"/>
                <a:gd name="connsiteX4217" fmla="*/ 6903941 w 7857331"/>
                <a:gd name="connsiteY4217" fmla="*/ 316291 h 3299024"/>
                <a:gd name="connsiteX4218" fmla="*/ 6853628 w 7857331"/>
                <a:gd name="connsiteY4218" fmla="*/ 293824 h 3299024"/>
                <a:gd name="connsiteX4219" fmla="*/ 6874812 w 7857331"/>
                <a:gd name="connsiteY4219" fmla="*/ 268549 h 3299024"/>
                <a:gd name="connsiteX4220" fmla="*/ 6785234 w 7857331"/>
                <a:gd name="connsiteY4220" fmla="*/ 268549 h 3299024"/>
                <a:gd name="connsiteX4221" fmla="*/ 6835154 w 7857331"/>
                <a:gd name="connsiteY4221" fmla="*/ 293824 h 3299024"/>
                <a:gd name="connsiteX4222" fmla="*/ 6814135 w 7857331"/>
                <a:gd name="connsiteY4222" fmla="*/ 316291 h 3299024"/>
                <a:gd name="connsiteX4223" fmla="*/ 6761587 w 7857331"/>
                <a:gd name="connsiteY4223" fmla="*/ 293824 h 3299024"/>
                <a:gd name="connsiteX4224" fmla="*/ 6785234 w 7857331"/>
                <a:gd name="connsiteY4224" fmla="*/ 268549 h 3299024"/>
                <a:gd name="connsiteX4225" fmla="*/ 6695179 w 7857331"/>
                <a:gd name="connsiteY4225" fmla="*/ 268549 h 3299024"/>
                <a:gd name="connsiteX4226" fmla="*/ 6745723 w 7857331"/>
                <a:gd name="connsiteY4226" fmla="*/ 293824 h 3299024"/>
                <a:gd name="connsiteX4227" fmla="*/ 6724442 w 7857331"/>
                <a:gd name="connsiteY4227" fmla="*/ 316291 h 3299024"/>
                <a:gd name="connsiteX4228" fmla="*/ 6671238 w 7857331"/>
                <a:gd name="connsiteY4228" fmla="*/ 293824 h 3299024"/>
                <a:gd name="connsiteX4229" fmla="*/ 6695179 w 7857331"/>
                <a:gd name="connsiteY4229" fmla="*/ 268549 h 3299024"/>
                <a:gd name="connsiteX4230" fmla="*/ 6605456 w 7857331"/>
                <a:gd name="connsiteY4230" fmla="*/ 268549 h 3299024"/>
                <a:gd name="connsiteX4231" fmla="*/ 6655376 w 7857331"/>
                <a:gd name="connsiteY4231" fmla="*/ 293824 h 3299024"/>
                <a:gd name="connsiteX4232" fmla="*/ 6631729 w 7857331"/>
                <a:gd name="connsiteY4232" fmla="*/ 316291 h 3299024"/>
                <a:gd name="connsiteX4233" fmla="*/ 6581809 w 7857331"/>
                <a:gd name="connsiteY4233" fmla="*/ 293824 h 3299024"/>
                <a:gd name="connsiteX4234" fmla="*/ 6605456 w 7857331"/>
                <a:gd name="connsiteY4234" fmla="*/ 268549 h 3299024"/>
                <a:gd name="connsiteX4235" fmla="*/ 6516126 w 7857331"/>
                <a:gd name="connsiteY4235" fmla="*/ 268549 h 3299024"/>
                <a:gd name="connsiteX4236" fmla="*/ 6566046 w 7857331"/>
                <a:gd name="connsiteY4236" fmla="*/ 293824 h 3299024"/>
                <a:gd name="connsiteX4237" fmla="*/ 6542399 w 7857331"/>
                <a:gd name="connsiteY4237" fmla="*/ 316291 h 3299024"/>
                <a:gd name="connsiteX4238" fmla="*/ 6492479 w 7857331"/>
                <a:gd name="connsiteY4238" fmla="*/ 293824 h 3299024"/>
                <a:gd name="connsiteX4239" fmla="*/ 6516126 w 7857331"/>
                <a:gd name="connsiteY4239" fmla="*/ 268549 h 3299024"/>
                <a:gd name="connsiteX4240" fmla="*/ 6425821 w 7857331"/>
                <a:gd name="connsiteY4240" fmla="*/ 268549 h 3299024"/>
                <a:gd name="connsiteX4241" fmla="*/ 6475967 w 7857331"/>
                <a:gd name="connsiteY4241" fmla="*/ 293824 h 3299024"/>
                <a:gd name="connsiteX4242" fmla="*/ 6452214 w 7857331"/>
                <a:gd name="connsiteY4242" fmla="*/ 316291 h 3299024"/>
                <a:gd name="connsiteX4243" fmla="*/ 6402067 w 7857331"/>
                <a:gd name="connsiteY4243" fmla="*/ 293824 h 3299024"/>
                <a:gd name="connsiteX4244" fmla="*/ 6425821 w 7857331"/>
                <a:gd name="connsiteY4244" fmla="*/ 268549 h 3299024"/>
                <a:gd name="connsiteX4245" fmla="*/ 6336491 w 7857331"/>
                <a:gd name="connsiteY4245" fmla="*/ 268549 h 3299024"/>
                <a:gd name="connsiteX4246" fmla="*/ 6383998 w 7857331"/>
                <a:gd name="connsiteY4246" fmla="*/ 293824 h 3299024"/>
                <a:gd name="connsiteX4247" fmla="*/ 6360244 w 7857331"/>
                <a:gd name="connsiteY4247" fmla="*/ 316291 h 3299024"/>
                <a:gd name="connsiteX4248" fmla="*/ 6312737 w 7857331"/>
                <a:gd name="connsiteY4248" fmla="*/ 293824 h 3299024"/>
                <a:gd name="connsiteX4249" fmla="*/ 6336491 w 7857331"/>
                <a:gd name="connsiteY4249" fmla="*/ 268549 h 3299024"/>
                <a:gd name="connsiteX4250" fmla="*/ 6246044 w 7857331"/>
                <a:gd name="connsiteY4250" fmla="*/ 268549 h 3299024"/>
                <a:gd name="connsiteX4251" fmla="*/ 6293551 w 7857331"/>
                <a:gd name="connsiteY4251" fmla="*/ 293824 h 3299024"/>
                <a:gd name="connsiteX4252" fmla="*/ 6269797 w 7857331"/>
                <a:gd name="connsiteY4252" fmla="*/ 316291 h 3299024"/>
                <a:gd name="connsiteX4253" fmla="*/ 6219651 w 7857331"/>
                <a:gd name="connsiteY4253" fmla="*/ 293824 h 3299024"/>
                <a:gd name="connsiteX4254" fmla="*/ 6246044 w 7857331"/>
                <a:gd name="connsiteY4254" fmla="*/ 268549 h 3299024"/>
                <a:gd name="connsiteX4255" fmla="*/ 6156713 w 7857331"/>
                <a:gd name="connsiteY4255" fmla="*/ 268549 h 3299024"/>
                <a:gd name="connsiteX4256" fmla="*/ 6204220 w 7857331"/>
                <a:gd name="connsiteY4256" fmla="*/ 293824 h 3299024"/>
                <a:gd name="connsiteX4257" fmla="*/ 6180466 w 7857331"/>
                <a:gd name="connsiteY4257" fmla="*/ 316291 h 3299024"/>
                <a:gd name="connsiteX4258" fmla="*/ 6130320 w 7857331"/>
                <a:gd name="connsiteY4258" fmla="*/ 293824 h 3299024"/>
                <a:gd name="connsiteX4259" fmla="*/ 6156713 w 7857331"/>
                <a:gd name="connsiteY4259" fmla="*/ 268549 h 3299024"/>
                <a:gd name="connsiteX4260" fmla="*/ 6067115 w 7857331"/>
                <a:gd name="connsiteY4260" fmla="*/ 268549 h 3299024"/>
                <a:gd name="connsiteX4261" fmla="*/ 6114223 w 7857331"/>
                <a:gd name="connsiteY4261" fmla="*/ 293824 h 3299024"/>
                <a:gd name="connsiteX4262" fmla="*/ 6088052 w 7857331"/>
                <a:gd name="connsiteY4262" fmla="*/ 316291 h 3299024"/>
                <a:gd name="connsiteX4263" fmla="*/ 6040944 w 7857331"/>
                <a:gd name="connsiteY4263" fmla="*/ 293824 h 3299024"/>
                <a:gd name="connsiteX4264" fmla="*/ 6067115 w 7857331"/>
                <a:gd name="connsiteY4264" fmla="*/ 268549 h 3299024"/>
                <a:gd name="connsiteX4265" fmla="*/ 5977088 w 7857331"/>
                <a:gd name="connsiteY4265" fmla="*/ 268549 h 3299024"/>
                <a:gd name="connsiteX4266" fmla="*/ 6024824 w 7857331"/>
                <a:gd name="connsiteY4266" fmla="*/ 293824 h 3299024"/>
                <a:gd name="connsiteX4267" fmla="*/ 5998304 w 7857331"/>
                <a:gd name="connsiteY4267" fmla="*/ 316291 h 3299024"/>
                <a:gd name="connsiteX4268" fmla="*/ 5950568 w 7857331"/>
                <a:gd name="connsiteY4268" fmla="*/ 293824 h 3299024"/>
                <a:gd name="connsiteX4269" fmla="*/ 5977088 w 7857331"/>
                <a:gd name="connsiteY4269" fmla="*/ 268549 h 3299024"/>
                <a:gd name="connsiteX4270" fmla="*/ 5887338 w 7857331"/>
                <a:gd name="connsiteY4270" fmla="*/ 268549 h 3299024"/>
                <a:gd name="connsiteX4271" fmla="*/ 5934446 w 7857331"/>
                <a:gd name="connsiteY4271" fmla="*/ 293824 h 3299024"/>
                <a:gd name="connsiteX4272" fmla="*/ 5908275 w 7857331"/>
                <a:gd name="connsiteY4272" fmla="*/ 316291 h 3299024"/>
                <a:gd name="connsiteX4273" fmla="*/ 5861167 w 7857331"/>
                <a:gd name="connsiteY4273" fmla="*/ 293824 h 3299024"/>
                <a:gd name="connsiteX4274" fmla="*/ 5887338 w 7857331"/>
                <a:gd name="connsiteY4274" fmla="*/ 268549 h 3299024"/>
                <a:gd name="connsiteX4275" fmla="*/ 5797310 w 7857331"/>
                <a:gd name="connsiteY4275" fmla="*/ 268549 h 3299024"/>
                <a:gd name="connsiteX4276" fmla="*/ 5845046 w 7857331"/>
                <a:gd name="connsiteY4276" fmla="*/ 293824 h 3299024"/>
                <a:gd name="connsiteX4277" fmla="*/ 5815874 w 7857331"/>
                <a:gd name="connsiteY4277" fmla="*/ 316291 h 3299024"/>
                <a:gd name="connsiteX4278" fmla="*/ 5770790 w 7857331"/>
                <a:gd name="connsiteY4278" fmla="*/ 293824 h 3299024"/>
                <a:gd name="connsiteX4279" fmla="*/ 5797310 w 7857331"/>
                <a:gd name="connsiteY4279" fmla="*/ 268549 h 3299024"/>
                <a:gd name="connsiteX4280" fmla="*/ 5707709 w 7857331"/>
                <a:gd name="connsiteY4280" fmla="*/ 268549 h 3299024"/>
                <a:gd name="connsiteX4281" fmla="*/ 5752411 w 7857331"/>
                <a:gd name="connsiteY4281" fmla="*/ 293824 h 3299024"/>
                <a:gd name="connsiteX4282" fmla="*/ 5726116 w 7857331"/>
                <a:gd name="connsiteY4282" fmla="*/ 316291 h 3299024"/>
                <a:gd name="connsiteX4283" fmla="*/ 5681414 w 7857331"/>
                <a:gd name="connsiteY4283" fmla="*/ 293824 h 3299024"/>
                <a:gd name="connsiteX4284" fmla="*/ 5707709 w 7857331"/>
                <a:gd name="connsiteY4284" fmla="*/ 268549 h 3299024"/>
                <a:gd name="connsiteX4285" fmla="*/ 5618379 w 7857331"/>
                <a:gd name="connsiteY4285" fmla="*/ 268549 h 3299024"/>
                <a:gd name="connsiteX4286" fmla="*/ 5663081 w 7857331"/>
                <a:gd name="connsiteY4286" fmla="*/ 293824 h 3299024"/>
                <a:gd name="connsiteX4287" fmla="*/ 5636786 w 7857331"/>
                <a:gd name="connsiteY4287" fmla="*/ 316291 h 3299024"/>
                <a:gd name="connsiteX4288" fmla="*/ 5589455 w 7857331"/>
                <a:gd name="connsiteY4288" fmla="*/ 293824 h 3299024"/>
                <a:gd name="connsiteX4289" fmla="*/ 5618379 w 7857331"/>
                <a:gd name="connsiteY4289" fmla="*/ 268549 h 3299024"/>
                <a:gd name="connsiteX4290" fmla="*/ 5528167 w 7857331"/>
                <a:gd name="connsiteY4290" fmla="*/ 268549 h 3299024"/>
                <a:gd name="connsiteX4291" fmla="*/ 5572658 w 7857331"/>
                <a:gd name="connsiteY4291" fmla="*/ 293824 h 3299024"/>
                <a:gd name="connsiteX4292" fmla="*/ 5543870 w 7857331"/>
                <a:gd name="connsiteY4292" fmla="*/ 316291 h 3299024"/>
                <a:gd name="connsiteX4293" fmla="*/ 5499379 w 7857331"/>
                <a:gd name="connsiteY4293" fmla="*/ 293824 h 3299024"/>
                <a:gd name="connsiteX4294" fmla="*/ 5528167 w 7857331"/>
                <a:gd name="connsiteY4294" fmla="*/ 268549 h 3299024"/>
                <a:gd name="connsiteX4295" fmla="*/ 5438173 w 7857331"/>
                <a:gd name="connsiteY4295" fmla="*/ 268549 h 3299024"/>
                <a:gd name="connsiteX4296" fmla="*/ 5483257 w 7857331"/>
                <a:gd name="connsiteY4296" fmla="*/ 293824 h 3299024"/>
                <a:gd name="connsiteX4297" fmla="*/ 5454085 w 7857331"/>
                <a:gd name="connsiteY4297" fmla="*/ 316291 h 3299024"/>
                <a:gd name="connsiteX4298" fmla="*/ 5409001 w 7857331"/>
                <a:gd name="connsiteY4298" fmla="*/ 293824 h 3299024"/>
                <a:gd name="connsiteX4299" fmla="*/ 5438173 w 7857331"/>
                <a:gd name="connsiteY4299" fmla="*/ 268549 h 3299024"/>
                <a:gd name="connsiteX4300" fmla="*/ 5348551 w 7857331"/>
                <a:gd name="connsiteY4300" fmla="*/ 268549 h 3299024"/>
                <a:gd name="connsiteX4301" fmla="*/ 5393253 w 7857331"/>
                <a:gd name="connsiteY4301" fmla="*/ 293824 h 3299024"/>
                <a:gd name="connsiteX4302" fmla="*/ 5364328 w 7857331"/>
                <a:gd name="connsiteY4302" fmla="*/ 316291 h 3299024"/>
                <a:gd name="connsiteX4303" fmla="*/ 5319626 w 7857331"/>
                <a:gd name="connsiteY4303" fmla="*/ 293824 h 3299024"/>
                <a:gd name="connsiteX4304" fmla="*/ 5348551 w 7857331"/>
                <a:gd name="connsiteY4304" fmla="*/ 268549 h 3299024"/>
                <a:gd name="connsiteX4305" fmla="*/ 5259220 w 7857331"/>
                <a:gd name="connsiteY4305" fmla="*/ 268549 h 3299024"/>
                <a:gd name="connsiteX4306" fmla="*/ 5303922 w 7857331"/>
                <a:gd name="connsiteY4306" fmla="*/ 293824 h 3299024"/>
                <a:gd name="connsiteX4307" fmla="*/ 5272368 w 7857331"/>
                <a:gd name="connsiteY4307" fmla="*/ 316291 h 3299024"/>
                <a:gd name="connsiteX4308" fmla="*/ 5230295 w 7857331"/>
                <a:gd name="connsiteY4308" fmla="*/ 293824 h 3299024"/>
                <a:gd name="connsiteX4309" fmla="*/ 5259220 w 7857331"/>
                <a:gd name="connsiteY4309" fmla="*/ 268549 h 3299024"/>
                <a:gd name="connsiteX4310" fmla="*/ 5169241 w 7857331"/>
                <a:gd name="connsiteY4310" fmla="*/ 268549 h 3299024"/>
                <a:gd name="connsiteX4311" fmla="*/ 5211889 w 7857331"/>
                <a:gd name="connsiteY4311" fmla="*/ 293824 h 3299024"/>
                <a:gd name="connsiteX4312" fmla="*/ 5182569 w 7857331"/>
                <a:gd name="connsiteY4312" fmla="*/ 316291 h 3299024"/>
                <a:gd name="connsiteX4313" fmla="*/ 5139920 w 7857331"/>
                <a:gd name="connsiteY4313" fmla="*/ 293824 h 3299024"/>
                <a:gd name="connsiteX4314" fmla="*/ 5169241 w 7857331"/>
                <a:gd name="connsiteY4314" fmla="*/ 268549 h 3299024"/>
                <a:gd name="connsiteX4315" fmla="*/ 5079443 w 7857331"/>
                <a:gd name="connsiteY4315" fmla="*/ 268549 h 3299024"/>
                <a:gd name="connsiteX4316" fmla="*/ 5121515 w 7857331"/>
                <a:gd name="connsiteY4316" fmla="*/ 293824 h 3299024"/>
                <a:gd name="connsiteX4317" fmla="*/ 5092591 w 7857331"/>
                <a:gd name="connsiteY4317" fmla="*/ 316291 h 3299024"/>
                <a:gd name="connsiteX4318" fmla="*/ 5047889 w 7857331"/>
                <a:gd name="connsiteY4318" fmla="*/ 293824 h 3299024"/>
                <a:gd name="connsiteX4319" fmla="*/ 5079443 w 7857331"/>
                <a:gd name="connsiteY4319" fmla="*/ 268549 h 3299024"/>
                <a:gd name="connsiteX4320" fmla="*/ 4899836 w 7857331"/>
                <a:gd name="connsiteY4320" fmla="*/ 268549 h 3299024"/>
                <a:gd name="connsiteX4321" fmla="*/ 4942120 w 7857331"/>
                <a:gd name="connsiteY4321" fmla="*/ 293824 h 3299024"/>
                <a:gd name="connsiteX4322" fmla="*/ 4910407 w 7857331"/>
                <a:gd name="connsiteY4322" fmla="*/ 316291 h 3299024"/>
                <a:gd name="connsiteX4323" fmla="*/ 4868124 w 7857331"/>
                <a:gd name="connsiteY4323" fmla="*/ 293824 h 3299024"/>
                <a:gd name="connsiteX4324" fmla="*/ 4899836 w 7857331"/>
                <a:gd name="connsiteY4324" fmla="*/ 268549 h 3299024"/>
                <a:gd name="connsiteX4325" fmla="*/ 4810505 w 7857331"/>
                <a:gd name="connsiteY4325" fmla="*/ 268549 h 3299024"/>
                <a:gd name="connsiteX4326" fmla="*/ 4852789 w 7857331"/>
                <a:gd name="connsiteY4326" fmla="*/ 293824 h 3299024"/>
                <a:gd name="connsiteX4327" fmla="*/ 4821076 w 7857331"/>
                <a:gd name="connsiteY4327" fmla="*/ 316291 h 3299024"/>
                <a:gd name="connsiteX4328" fmla="*/ 4778793 w 7857331"/>
                <a:gd name="connsiteY4328" fmla="*/ 293824 h 3299024"/>
                <a:gd name="connsiteX4329" fmla="*/ 4810505 w 7857331"/>
                <a:gd name="connsiteY4329" fmla="*/ 268549 h 3299024"/>
                <a:gd name="connsiteX4330" fmla="*/ 4720058 w 7857331"/>
                <a:gd name="connsiteY4330" fmla="*/ 268549 h 3299024"/>
                <a:gd name="connsiteX4331" fmla="*/ 4762342 w 7857331"/>
                <a:gd name="connsiteY4331" fmla="*/ 293824 h 3299024"/>
                <a:gd name="connsiteX4332" fmla="*/ 4730629 w 7857331"/>
                <a:gd name="connsiteY4332" fmla="*/ 316291 h 3299024"/>
                <a:gd name="connsiteX4333" fmla="*/ 4688346 w 7857331"/>
                <a:gd name="connsiteY4333" fmla="*/ 293824 h 3299024"/>
                <a:gd name="connsiteX4334" fmla="*/ 4720058 w 7857331"/>
                <a:gd name="connsiteY4334" fmla="*/ 268549 h 3299024"/>
                <a:gd name="connsiteX4335" fmla="*/ 4540464 w 7857331"/>
                <a:gd name="connsiteY4335" fmla="*/ 268549 h 3299024"/>
                <a:gd name="connsiteX4336" fmla="*/ 4580316 w 7857331"/>
                <a:gd name="connsiteY4336" fmla="*/ 293824 h 3299024"/>
                <a:gd name="connsiteX4337" fmla="*/ 4548434 w 7857331"/>
                <a:gd name="connsiteY4337" fmla="*/ 316291 h 3299024"/>
                <a:gd name="connsiteX4338" fmla="*/ 4508582 w 7857331"/>
                <a:gd name="connsiteY4338" fmla="*/ 293824 h 3299024"/>
                <a:gd name="connsiteX4339" fmla="*/ 4540464 w 7857331"/>
                <a:gd name="connsiteY4339" fmla="*/ 268549 h 3299024"/>
                <a:gd name="connsiteX4340" fmla="*/ 4176327 w 7857331"/>
                <a:gd name="connsiteY4340" fmla="*/ 268549 h 3299024"/>
                <a:gd name="connsiteX4341" fmla="*/ 4212983 w 7857331"/>
                <a:gd name="connsiteY4341" fmla="*/ 293824 h 3299024"/>
                <a:gd name="connsiteX4342" fmla="*/ 4178945 w 7857331"/>
                <a:gd name="connsiteY4342" fmla="*/ 316291 h 3299024"/>
                <a:gd name="connsiteX4343" fmla="*/ 4139670 w 7857331"/>
                <a:gd name="connsiteY4343" fmla="*/ 293824 h 3299024"/>
                <a:gd name="connsiteX4344" fmla="*/ 4176327 w 7857331"/>
                <a:gd name="connsiteY4344" fmla="*/ 268549 h 3299024"/>
                <a:gd name="connsiteX4345" fmla="*/ 4086419 w 7857331"/>
                <a:gd name="connsiteY4345" fmla="*/ 268549 h 3299024"/>
                <a:gd name="connsiteX4346" fmla="*/ 4123614 w 7857331"/>
                <a:gd name="connsiteY4346" fmla="*/ 293824 h 3299024"/>
                <a:gd name="connsiteX4347" fmla="*/ 4089076 w 7857331"/>
                <a:gd name="connsiteY4347" fmla="*/ 316291 h 3299024"/>
                <a:gd name="connsiteX4348" fmla="*/ 4049223 w 7857331"/>
                <a:gd name="connsiteY4348" fmla="*/ 293824 h 3299024"/>
                <a:gd name="connsiteX4349" fmla="*/ 4086419 w 7857331"/>
                <a:gd name="connsiteY4349" fmla="*/ 268549 h 3299024"/>
                <a:gd name="connsiteX4350" fmla="*/ 3996741 w 7857331"/>
                <a:gd name="connsiteY4350" fmla="*/ 268549 h 3299024"/>
                <a:gd name="connsiteX4351" fmla="*/ 4033589 w 7857331"/>
                <a:gd name="connsiteY4351" fmla="*/ 293824 h 3299024"/>
                <a:gd name="connsiteX4352" fmla="*/ 3999373 w 7857331"/>
                <a:gd name="connsiteY4352" fmla="*/ 316291 h 3299024"/>
                <a:gd name="connsiteX4353" fmla="*/ 3959892 w 7857331"/>
                <a:gd name="connsiteY4353" fmla="*/ 293824 h 3299024"/>
                <a:gd name="connsiteX4354" fmla="*/ 3996741 w 7857331"/>
                <a:gd name="connsiteY4354" fmla="*/ 268549 h 3299024"/>
                <a:gd name="connsiteX4355" fmla="*/ 3906853 w 7857331"/>
                <a:gd name="connsiteY4355" fmla="*/ 268549 h 3299024"/>
                <a:gd name="connsiteX4356" fmla="*/ 3944260 w 7857331"/>
                <a:gd name="connsiteY4356" fmla="*/ 293824 h 3299024"/>
                <a:gd name="connsiteX4357" fmla="*/ 3906853 w 7857331"/>
                <a:gd name="connsiteY4357" fmla="*/ 316291 h 3299024"/>
                <a:gd name="connsiteX4358" fmla="*/ 3869445 w 7857331"/>
                <a:gd name="connsiteY4358" fmla="*/ 293824 h 3299024"/>
                <a:gd name="connsiteX4359" fmla="*/ 3906853 w 7857331"/>
                <a:gd name="connsiteY4359" fmla="*/ 268549 h 3299024"/>
                <a:gd name="connsiteX4360" fmla="*/ 3816964 w 7857331"/>
                <a:gd name="connsiteY4360" fmla="*/ 268549 h 3299024"/>
                <a:gd name="connsiteX4361" fmla="*/ 3853812 w 7857331"/>
                <a:gd name="connsiteY4361" fmla="*/ 293824 h 3299024"/>
                <a:gd name="connsiteX4362" fmla="*/ 3816964 w 7857331"/>
                <a:gd name="connsiteY4362" fmla="*/ 316291 h 3299024"/>
                <a:gd name="connsiteX4363" fmla="*/ 3780115 w 7857331"/>
                <a:gd name="connsiteY4363" fmla="*/ 293824 h 3299024"/>
                <a:gd name="connsiteX4364" fmla="*/ 3816964 w 7857331"/>
                <a:gd name="connsiteY4364" fmla="*/ 268549 h 3299024"/>
                <a:gd name="connsiteX4365" fmla="*/ 2924236 w 7857331"/>
                <a:gd name="connsiteY4365" fmla="*/ 268549 h 3299024"/>
                <a:gd name="connsiteX4366" fmla="*/ 2958274 w 7857331"/>
                <a:gd name="connsiteY4366" fmla="*/ 293824 h 3299024"/>
                <a:gd name="connsiteX4367" fmla="*/ 2916381 w 7857331"/>
                <a:gd name="connsiteY4367" fmla="*/ 316291 h 3299024"/>
                <a:gd name="connsiteX4368" fmla="*/ 2884962 w 7857331"/>
                <a:gd name="connsiteY4368" fmla="*/ 293824 h 3299024"/>
                <a:gd name="connsiteX4369" fmla="*/ 2924236 w 7857331"/>
                <a:gd name="connsiteY4369" fmla="*/ 268549 h 3299024"/>
                <a:gd name="connsiteX4370" fmla="*/ 2834905 w 7857331"/>
                <a:gd name="connsiteY4370" fmla="*/ 268549 h 3299024"/>
                <a:gd name="connsiteX4371" fmla="*/ 2866325 w 7857331"/>
                <a:gd name="connsiteY4371" fmla="*/ 293824 h 3299024"/>
                <a:gd name="connsiteX4372" fmla="*/ 2827050 w 7857331"/>
                <a:gd name="connsiteY4372" fmla="*/ 316291 h 3299024"/>
                <a:gd name="connsiteX4373" fmla="*/ 2795631 w 7857331"/>
                <a:gd name="connsiteY4373" fmla="*/ 293824 h 3299024"/>
                <a:gd name="connsiteX4374" fmla="*/ 2834905 w 7857331"/>
                <a:gd name="connsiteY4374" fmla="*/ 268549 h 3299024"/>
                <a:gd name="connsiteX4375" fmla="*/ 2745258 w 7857331"/>
                <a:gd name="connsiteY4375" fmla="*/ 268549 h 3299024"/>
                <a:gd name="connsiteX4376" fmla="*/ 2776971 w 7857331"/>
                <a:gd name="connsiteY4376" fmla="*/ 293824 h 3299024"/>
                <a:gd name="connsiteX4377" fmla="*/ 2737330 w 7857331"/>
                <a:gd name="connsiteY4377" fmla="*/ 316291 h 3299024"/>
                <a:gd name="connsiteX4378" fmla="*/ 2702975 w 7857331"/>
                <a:gd name="connsiteY4378" fmla="*/ 293824 h 3299024"/>
                <a:gd name="connsiteX4379" fmla="*/ 2745258 w 7857331"/>
                <a:gd name="connsiteY4379" fmla="*/ 268549 h 3299024"/>
                <a:gd name="connsiteX4380" fmla="*/ 2654811 w 7857331"/>
                <a:gd name="connsiteY4380" fmla="*/ 268549 h 3299024"/>
                <a:gd name="connsiteX4381" fmla="*/ 2686524 w 7857331"/>
                <a:gd name="connsiteY4381" fmla="*/ 293824 h 3299024"/>
                <a:gd name="connsiteX4382" fmla="*/ 2644240 w 7857331"/>
                <a:gd name="connsiteY4382" fmla="*/ 316291 h 3299024"/>
                <a:gd name="connsiteX4383" fmla="*/ 2612527 w 7857331"/>
                <a:gd name="connsiteY4383" fmla="*/ 293824 h 3299024"/>
                <a:gd name="connsiteX4384" fmla="*/ 2654811 w 7857331"/>
                <a:gd name="connsiteY4384" fmla="*/ 268549 h 3299024"/>
                <a:gd name="connsiteX4385" fmla="*/ 2565480 w 7857331"/>
                <a:gd name="connsiteY4385" fmla="*/ 268549 h 3299024"/>
                <a:gd name="connsiteX4386" fmla="*/ 2597192 w 7857331"/>
                <a:gd name="connsiteY4386" fmla="*/ 293824 h 3299024"/>
                <a:gd name="connsiteX4387" fmla="*/ 2554909 w 7857331"/>
                <a:gd name="connsiteY4387" fmla="*/ 316291 h 3299024"/>
                <a:gd name="connsiteX4388" fmla="*/ 2523196 w 7857331"/>
                <a:gd name="connsiteY4388" fmla="*/ 293824 h 3299024"/>
                <a:gd name="connsiteX4389" fmla="*/ 2565480 w 7857331"/>
                <a:gd name="connsiteY4389" fmla="*/ 268549 h 3299024"/>
                <a:gd name="connsiteX4390" fmla="*/ 2475517 w 7857331"/>
                <a:gd name="connsiteY4390" fmla="*/ 268549 h 3299024"/>
                <a:gd name="connsiteX4391" fmla="*/ 2506782 w 7857331"/>
                <a:gd name="connsiteY4391" fmla="*/ 293824 h 3299024"/>
                <a:gd name="connsiteX4392" fmla="*/ 2465095 w 7857331"/>
                <a:gd name="connsiteY4392" fmla="*/ 316291 h 3299024"/>
                <a:gd name="connsiteX4393" fmla="*/ 2433829 w 7857331"/>
                <a:gd name="connsiteY4393" fmla="*/ 293824 h 3299024"/>
                <a:gd name="connsiteX4394" fmla="*/ 2475517 w 7857331"/>
                <a:gd name="connsiteY4394" fmla="*/ 268549 h 3299024"/>
                <a:gd name="connsiteX4395" fmla="*/ 2116766 w 7857331"/>
                <a:gd name="connsiteY4395" fmla="*/ 268549 h 3299024"/>
                <a:gd name="connsiteX4396" fmla="*/ 2145691 w 7857331"/>
                <a:gd name="connsiteY4396" fmla="*/ 293824 h 3299024"/>
                <a:gd name="connsiteX4397" fmla="*/ 2100989 w 7857331"/>
                <a:gd name="connsiteY4397" fmla="*/ 316291 h 3299024"/>
                <a:gd name="connsiteX4398" fmla="*/ 2072064 w 7857331"/>
                <a:gd name="connsiteY4398" fmla="*/ 293824 h 3299024"/>
                <a:gd name="connsiteX4399" fmla="*/ 2116766 w 7857331"/>
                <a:gd name="connsiteY4399" fmla="*/ 268549 h 3299024"/>
                <a:gd name="connsiteX4400" fmla="*/ 2026480 w 7857331"/>
                <a:gd name="connsiteY4400" fmla="*/ 268549 h 3299024"/>
                <a:gd name="connsiteX4401" fmla="*/ 2055268 w 7857331"/>
                <a:gd name="connsiteY4401" fmla="*/ 293824 h 3299024"/>
                <a:gd name="connsiteX4402" fmla="*/ 2010777 w 7857331"/>
                <a:gd name="connsiteY4402" fmla="*/ 316291 h 3299024"/>
                <a:gd name="connsiteX4403" fmla="*/ 1981989 w 7857331"/>
                <a:gd name="connsiteY4403" fmla="*/ 293824 h 3299024"/>
                <a:gd name="connsiteX4404" fmla="*/ 2026480 w 7857331"/>
                <a:gd name="connsiteY4404" fmla="*/ 268549 h 3299024"/>
                <a:gd name="connsiteX4405" fmla="*/ 1936696 w 7857331"/>
                <a:gd name="connsiteY4405" fmla="*/ 268549 h 3299024"/>
                <a:gd name="connsiteX4406" fmla="*/ 1965868 w 7857331"/>
                <a:gd name="connsiteY4406" fmla="*/ 293824 h 3299024"/>
                <a:gd name="connsiteX4407" fmla="*/ 1920784 w 7857331"/>
                <a:gd name="connsiteY4407" fmla="*/ 316291 h 3299024"/>
                <a:gd name="connsiteX4408" fmla="*/ 1891612 w 7857331"/>
                <a:gd name="connsiteY4408" fmla="*/ 293824 h 3299024"/>
                <a:gd name="connsiteX4409" fmla="*/ 1936696 w 7857331"/>
                <a:gd name="connsiteY4409" fmla="*/ 268549 h 3299024"/>
                <a:gd name="connsiteX4410" fmla="*/ 1847365 w 7857331"/>
                <a:gd name="connsiteY4410" fmla="*/ 268549 h 3299024"/>
                <a:gd name="connsiteX4411" fmla="*/ 1876537 w 7857331"/>
                <a:gd name="connsiteY4411" fmla="*/ 293824 h 3299024"/>
                <a:gd name="connsiteX4412" fmla="*/ 1828801 w 7857331"/>
                <a:gd name="connsiteY4412" fmla="*/ 316291 h 3299024"/>
                <a:gd name="connsiteX4413" fmla="*/ 1802281 w 7857331"/>
                <a:gd name="connsiteY4413" fmla="*/ 293824 h 3299024"/>
                <a:gd name="connsiteX4414" fmla="*/ 1847365 w 7857331"/>
                <a:gd name="connsiteY4414" fmla="*/ 268549 h 3299024"/>
                <a:gd name="connsiteX4415" fmla="*/ 1757371 w 7857331"/>
                <a:gd name="connsiteY4415" fmla="*/ 268549 h 3299024"/>
                <a:gd name="connsiteX4416" fmla="*/ 1786159 w 7857331"/>
                <a:gd name="connsiteY4416" fmla="*/ 293824 h 3299024"/>
                <a:gd name="connsiteX4417" fmla="*/ 1739051 w 7857331"/>
                <a:gd name="connsiteY4417" fmla="*/ 316291 h 3299024"/>
                <a:gd name="connsiteX4418" fmla="*/ 1712880 w 7857331"/>
                <a:gd name="connsiteY4418" fmla="*/ 293824 h 3299024"/>
                <a:gd name="connsiteX4419" fmla="*/ 1757371 w 7857331"/>
                <a:gd name="connsiteY4419" fmla="*/ 268549 h 3299024"/>
                <a:gd name="connsiteX4420" fmla="*/ 1577559 w 7857331"/>
                <a:gd name="connsiteY4420" fmla="*/ 268549 h 3299024"/>
                <a:gd name="connsiteX4421" fmla="*/ 1604079 w 7857331"/>
                <a:gd name="connsiteY4421" fmla="*/ 293824 h 3299024"/>
                <a:gd name="connsiteX4422" fmla="*/ 1556343 w 7857331"/>
                <a:gd name="connsiteY4422" fmla="*/ 316291 h 3299024"/>
                <a:gd name="connsiteX4423" fmla="*/ 1529823 w 7857331"/>
                <a:gd name="connsiteY4423" fmla="*/ 293824 h 3299024"/>
                <a:gd name="connsiteX4424" fmla="*/ 1577559 w 7857331"/>
                <a:gd name="connsiteY4424" fmla="*/ 268549 h 3299024"/>
                <a:gd name="connsiteX4425" fmla="*/ 1488228 w 7857331"/>
                <a:gd name="connsiteY4425" fmla="*/ 268549 h 3299024"/>
                <a:gd name="connsiteX4426" fmla="*/ 1514748 w 7857331"/>
                <a:gd name="connsiteY4426" fmla="*/ 293824 h 3299024"/>
                <a:gd name="connsiteX4427" fmla="*/ 1467012 w 7857331"/>
                <a:gd name="connsiteY4427" fmla="*/ 316291 h 3299024"/>
                <a:gd name="connsiteX4428" fmla="*/ 1440492 w 7857331"/>
                <a:gd name="connsiteY4428" fmla="*/ 293824 h 3299024"/>
                <a:gd name="connsiteX4429" fmla="*/ 1488228 w 7857331"/>
                <a:gd name="connsiteY4429" fmla="*/ 268549 h 3299024"/>
                <a:gd name="connsiteX4430" fmla="*/ 1398200 w 7857331"/>
                <a:gd name="connsiteY4430" fmla="*/ 268549 h 3299024"/>
                <a:gd name="connsiteX4431" fmla="*/ 1424371 w 7857331"/>
                <a:gd name="connsiteY4431" fmla="*/ 293824 h 3299024"/>
                <a:gd name="connsiteX4432" fmla="*/ 1377263 w 7857331"/>
                <a:gd name="connsiteY4432" fmla="*/ 316291 h 3299024"/>
                <a:gd name="connsiteX4433" fmla="*/ 1351092 w 7857331"/>
                <a:gd name="connsiteY4433" fmla="*/ 293824 h 3299024"/>
                <a:gd name="connsiteX4434" fmla="*/ 1398200 w 7857331"/>
                <a:gd name="connsiteY4434" fmla="*/ 268549 h 3299024"/>
                <a:gd name="connsiteX4435" fmla="*/ 1308605 w 7857331"/>
                <a:gd name="connsiteY4435" fmla="*/ 268549 h 3299024"/>
                <a:gd name="connsiteX4436" fmla="*/ 1334996 w 7857331"/>
                <a:gd name="connsiteY4436" fmla="*/ 293824 h 3299024"/>
                <a:gd name="connsiteX4437" fmla="*/ 1284851 w 7857331"/>
                <a:gd name="connsiteY4437" fmla="*/ 316291 h 3299024"/>
                <a:gd name="connsiteX4438" fmla="*/ 1261098 w 7857331"/>
                <a:gd name="connsiteY4438" fmla="*/ 293824 h 3299024"/>
                <a:gd name="connsiteX4439" fmla="*/ 1308605 w 7857331"/>
                <a:gd name="connsiteY4439" fmla="*/ 268549 h 3299024"/>
                <a:gd name="connsiteX4440" fmla="*/ 1218158 w 7857331"/>
                <a:gd name="connsiteY4440" fmla="*/ 268549 h 3299024"/>
                <a:gd name="connsiteX4441" fmla="*/ 1244550 w 7857331"/>
                <a:gd name="connsiteY4441" fmla="*/ 293824 h 3299024"/>
                <a:gd name="connsiteX4442" fmla="*/ 1194404 w 7857331"/>
                <a:gd name="connsiteY4442" fmla="*/ 316291 h 3299024"/>
                <a:gd name="connsiteX4443" fmla="*/ 1170650 w 7857331"/>
                <a:gd name="connsiteY4443" fmla="*/ 293824 h 3299024"/>
                <a:gd name="connsiteX4444" fmla="*/ 1218158 w 7857331"/>
                <a:gd name="connsiteY4444" fmla="*/ 268549 h 3299024"/>
                <a:gd name="connsiteX4445" fmla="*/ 1128826 w 7857331"/>
                <a:gd name="connsiteY4445" fmla="*/ 268549 h 3299024"/>
                <a:gd name="connsiteX4446" fmla="*/ 1155219 w 7857331"/>
                <a:gd name="connsiteY4446" fmla="*/ 293824 h 3299024"/>
                <a:gd name="connsiteX4447" fmla="*/ 1105073 w 7857331"/>
                <a:gd name="connsiteY4447" fmla="*/ 316291 h 3299024"/>
                <a:gd name="connsiteX4448" fmla="*/ 1081320 w 7857331"/>
                <a:gd name="connsiteY4448" fmla="*/ 293824 h 3299024"/>
                <a:gd name="connsiteX4449" fmla="*/ 1128826 w 7857331"/>
                <a:gd name="connsiteY4449" fmla="*/ 268549 h 3299024"/>
                <a:gd name="connsiteX4450" fmla="*/ 1039497 w 7857331"/>
                <a:gd name="connsiteY4450" fmla="*/ 268549 h 3299024"/>
                <a:gd name="connsiteX4451" fmla="*/ 1063249 w 7857331"/>
                <a:gd name="connsiteY4451" fmla="*/ 293824 h 3299024"/>
                <a:gd name="connsiteX4452" fmla="*/ 1013103 w 7857331"/>
                <a:gd name="connsiteY4452" fmla="*/ 316291 h 3299024"/>
                <a:gd name="connsiteX4453" fmla="*/ 989348 w 7857331"/>
                <a:gd name="connsiteY4453" fmla="*/ 293824 h 3299024"/>
                <a:gd name="connsiteX4454" fmla="*/ 1039497 w 7857331"/>
                <a:gd name="connsiteY4454" fmla="*/ 268549 h 3299024"/>
                <a:gd name="connsiteX4455" fmla="*/ 949193 w 7857331"/>
                <a:gd name="connsiteY4455" fmla="*/ 268549 h 3299024"/>
                <a:gd name="connsiteX4456" fmla="*/ 972839 w 7857331"/>
                <a:gd name="connsiteY4456" fmla="*/ 293824 h 3299024"/>
                <a:gd name="connsiteX4457" fmla="*/ 922920 w 7857331"/>
                <a:gd name="connsiteY4457" fmla="*/ 316291 h 3299024"/>
                <a:gd name="connsiteX4458" fmla="*/ 899273 w 7857331"/>
                <a:gd name="connsiteY4458" fmla="*/ 293824 h 3299024"/>
                <a:gd name="connsiteX4459" fmla="*/ 949193 w 7857331"/>
                <a:gd name="connsiteY4459" fmla="*/ 268549 h 3299024"/>
                <a:gd name="connsiteX4460" fmla="*/ 859467 w 7857331"/>
                <a:gd name="connsiteY4460" fmla="*/ 268549 h 3299024"/>
                <a:gd name="connsiteX4461" fmla="*/ 883408 w 7857331"/>
                <a:gd name="connsiteY4461" fmla="*/ 293824 h 3299024"/>
                <a:gd name="connsiteX4462" fmla="*/ 832864 w 7857331"/>
                <a:gd name="connsiteY4462" fmla="*/ 316291 h 3299024"/>
                <a:gd name="connsiteX4463" fmla="*/ 808923 w 7857331"/>
                <a:gd name="connsiteY4463" fmla="*/ 293824 h 3299024"/>
                <a:gd name="connsiteX4464" fmla="*/ 859467 w 7857331"/>
                <a:gd name="connsiteY4464" fmla="*/ 268549 h 3299024"/>
                <a:gd name="connsiteX4465" fmla="*/ 769414 w 7857331"/>
                <a:gd name="connsiteY4465" fmla="*/ 268549 h 3299024"/>
                <a:gd name="connsiteX4466" fmla="*/ 793060 w 7857331"/>
                <a:gd name="connsiteY4466" fmla="*/ 293824 h 3299024"/>
                <a:gd name="connsiteX4467" fmla="*/ 743140 w 7857331"/>
                <a:gd name="connsiteY4467" fmla="*/ 316291 h 3299024"/>
                <a:gd name="connsiteX4468" fmla="*/ 719493 w 7857331"/>
                <a:gd name="connsiteY4468" fmla="*/ 293824 h 3299024"/>
                <a:gd name="connsiteX4469" fmla="*/ 769414 w 7857331"/>
                <a:gd name="connsiteY4469" fmla="*/ 268549 h 3299024"/>
                <a:gd name="connsiteX4470" fmla="*/ 680083 w 7857331"/>
                <a:gd name="connsiteY4470" fmla="*/ 268549 h 3299024"/>
                <a:gd name="connsiteX4471" fmla="*/ 703730 w 7857331"/>
                <a:gd name="connsiteY4471" fmla="*/ 293824 h 3299024"/>
                <a:gd name="connsiteX4472" fmla="*/ 651183 w 7857331"/>
                <a:gd name="connsiteY4472" fmla="*/ 316291 h 3299024"/>
                <a:gd name="connsiteX4473" fmla="*/ 630164 w 7857331"/>
                <a:gd name="connsiteY4473" fmla="*/ 293824 h 3299024"/>
                <a:gd name="connsiteX4474" fmla="*/ 680083 w 7857331"/>
                <a:gd name="connsiteY4474" fmla="*/ 268549 h 3299024"/>
                <a:gd name="connsiteX4475" fmla="*/ 590358 w 7857331"/>
                <a:gd name="connsiteY4475" fmla="*/ 268549 h 3299024"/>
                <a:gd name="connsiteX4476" fmla="*/ 614300 w 7857331"/>
                <a:gd name="connsiteY4476" fmla="*/ 293824 h 3299024"/>
                <a:gd name="connsiteX4477" fmla="*/ 561097 w 7857331"/>
                <a:gd name="connsiteY4477" fmla="*/ 316291 h 3299024"/>
                <a:gd name="connsiteX4478" fmla="*/ 539814 w 7857331"/>
                <a:gd name="connsiteY4478" fmla="*/ 293824 h 3299024"/>
                <a:gd name="connsiteX4479" fmla="*/ 590358 w 7857331"/>
                <a:gd name="connsiteY4479" fmla="*/ 268549 h 3299024"/>
                <a:gd name="connsiteX4480" fmla="*/ 500059 w 7857331"/>
                <a:gd name="connsiteY4480" fmla="*/ 268549 h 3299024"/>
                <a:gd name="connsiteX4481" fmla="*/ 521243 w 7857331"/>
                <a:gd name="connsiteY4481" fmla="*/ 293824 h 3299024"/>
                <a:gd name="connsiteX4482" fmla="*/ 470930 w 7857331"/>
                <a:gd name="connsiteY4482" fmla="*/ 316291 h 3299024"/>
                <a:gd name="connsiteX4483" fmla="*/ 449745 w 7857331"/>
                <a:gd name="connsiteY4483" fmla="*/ 293824 h 3299024"/>
                <a:gd name="connsiteX4484" fmla="*/ 500059 w 7857331"/>
                <a:gd name="connsiteY4484" fmla="*/ 268549 h 3299024"/>
                <a:gd name="connsiteX4485" fmla="*/ 410728 w 7857331"/>
                <a:gd name="connsiteY4485" fmla="*/ 268549 h 3299024"/>
                <a:gd name="connsiteX4486" fmla="*/ 431912 w 7857331"/>
                <a:gd name="connsiteY4486" fmla="*/ 293824 h 3299024"/>
                <a:gd name="connsiteX4487" fmla="*/ 378951 w 7857331"/>
                <a:gd name="connsiteY4487" fmla="*/ 316291 h 3299024"/>
                <a:gd name="connsiteX4488" fmla="*/ 357767 w 7857331"/>
                <a:gd name="connsiteY4488" fmla="*/ 293824 h 3299024"/>
                <a:gd name="connsiteX4489" fmla="*/ 410728 w 7857331"/>
                <a:gd name="connsiteY4489" fmla="*/ 268549 h 3299024"/>
                <a:gd name="connsiteX4490" fmla="*/ 320664 w 7857331"/>
                <a:gd name="connsiteY4490" fmla="*/ 268549 h 3299024"/>
                <a:gd name="connsiteX4491" fmla="*/ 341593 w 7857331"/>
                <a:gd name="connsiteY4491" fmla="*/ 293824 h 3299024"/>
                <a:gd name="connsiteX4492" fmla="*/ 289271 w 7857331"/>
                <a:gd name="connsiteY4492" fmla="*/ 316291 h 3299024"/>
                <a:gd name="connsiteX4493" fmla="*/ 268342 w 7857331"/>
                <a:gd name="connsiteY4493" fmla="*/ 293824 h 3299024"/>
                <a:gd name="connsiteX4494" fmla="*/ 320664 w 7857331"/>
                <a:gd name="connsiteY4494" fmla="*/ 268549 h 3299024"/>
                <a:gd name="connsiteX4495" fmla="*/ 6307610 w 7857331"/>
                <a:gd name="connsiteY4495" fmla="*/ 211259 h 3299024"/>
                <a:gd name="connsiteX4496" fmla="*/ 6355346 w 7857331"/>
                <a:gd name="connsiteY4496" fmla="*/ 236534 h 3299024"/>
                <a:gd name="connsiteX4497" fmla="*/ 6331478 w 7857331"/>
                <a:gd name="connsiteY4497" fmla="*/ 259001 h 3299024"/>
                <a:gd name="connsiteX4498" fmla="*/ 6281090 w 7857331"/>
                <a:gd name="connsiteY4498" fmla="*/ 236534 h 3299024"/>
                <a:gd name="connsiteX4499" fmla="*/ 6307610 w 7857331"/>
                <a:gd name="connsiteY4499" fmla="*/ 211259 h 3299024"/>
                <a:gd name="connsiteX4500" fmla="*/ 6217011 w 7857331"/>
                <a:gd name="connsiteY4500" fmla="*/ 211259 h 3299024"/>
                <a:gd name="connsiteX4501" fmla="*/ 6264518 w 7857331"/>
                <a:gd name="connsiteY4501" fmla="*/ 236534 h 3299024"/>
                <a:gd name="connsiteX4502" fmla="*/ 6240764 w 7857331"/>
                <a:gd name="connsiteY4502" fmla="*/ 259001 h 3299024"/>
                <a:gd name="connsiteX4503" fmla="*/ 6193257 w 7857331"/>
                <a:gd name="connsiteY4503" fmla="*/ 236534 h 3299024"/>
                <a:gd name="connsiteX4504" fmla="*/ 6217011 w 7857331"/>
                <a:gd name="connsiteY4504" fmla="*/ 211259 h 3299024"/>
                <a:gd name="connsiteX4505" fmla="*/ 5950986 w 7857331"/>
                <a:gd name="connsiteY4505" fmla="*/ 211259 h 3299024"/>
                <a:gd name="connsiteX4506" fmla="*/ 5998094 w 7857331"/>
                <a:gd name="connsiteY4506" fmla="*/ 236534 h 3299024"/>
                <a:gd name="connsiteX4507" fmla="*/ 5971923 w 7857331"/>
                <a:gd name="connsiteY4507" fmla="*/ 259001 h 3299024"/>
                <a:gd name="connsiteX4508" fmla="*/ 5924815 w 7857331"/>
                <a:gd name="connsiteY4508" fmla="*/ 236534 h 3299024"/>
                <a:gd name="connsiteX4509" fmla="*/ 5950986 w 7857331"/>
                <a:gd name="connsiteY4509" fmla="*/ 211259 h 3299024"/>
                <a:gd name="connsiteX4510" fmla="*/ 5863610 w 7857331"/>
                <a:gd name="connsiteY4510" fmla="*/ 211259 h 3299024"/>
                <a:gd name="connsiteX4511" fmla="*/ 5908694 w 7857331"/>
                <a:gd name="connsiteY4511" fmla="*/ 236534 h 3299024"/>
                <a:gd name="connsiteX4512" fmla="*/ 5882174 w 7857331"/>
                <a:gd name="connsiteY4512" fmla="*/ 259001 h 3299024"/>
                <a:gd name="connsiteX4513" fmla="*/ 5837090 w 7857331"/>
                <a:gd name="connsiteY4513" fmla="*/ 236534 h 3299024"/>
                <a:gd name="connsiteX4514" fmla="*/ 5863610 w 7857331"/>
                <a:gd name="connsiteY4514" fmla="*/ 211259 h 3299024"/>
                <a:gd name="connsiteX4515" fmla="*/ 5684111 w 7857331"/>
                <a:gd name="connsiteY4515" fmla="*/ 211259 h 3299024"/>
                <a:gd name="connsiteX4516" fmla="*/ 5731219 w 7857331"/>
                <a:gd name="connsiteY4516" fmla="*/ 236534 h 3299024"/>
                <a:gd name="connsiteX4517" fmla="*/ 5702431 w 7857331"/>
                <a:gd name="connsiteY4517" fmla="*/ 259001 h 3299024"/>
                <a:gd name="connsiteX4518" fmla="*/ 5657940 w 7857331"/>
                <a:gd name="connsiteY4518" fmla="*/ 236534 h 3299024"/>
                <a:gd name="connsiteX4519" fmla="*/ 5684111 w 7857331"/>
                <a:gd name="connsiteY4519" fmla="*/ 211259 h 3299024"/>
                <a:gd name="connsiteX4520" fmla="*/ 5596735 w 7857331"/>
                <a:gd name="connsiteY4520" fmla="*/ 211259 h 3299024"/>
                <a:gd name="connsiteX4521" fmla="*/ 5641819 w 7857331"/>
                <a:gd name="connsiteY4521" fmla="*/ 236534 h 3299024"/>
                <a:gd name="connsiteX4522" fmla="*/ 5612647 w 7857331"/>
                <a:gd name="connsiteY4522" fmla="*/ 259001 h 3299024"/>
                <a:gd name="connsiteX4523" fmla="*/ 5567563 w 7857331"/>
                <a:gd name="connsiteY4523" fmla="*/ 236534 h 3299024"/>
                <a:gd name="connsiteX4524" fmla="*/ 5596735 w 7857331"/>
                <a:gd name="connsiteY4524" fmla="*/ 211259 h 3299024"/>
                <a:gd name="connsiteX4525" fmla="*/ 5507148 w 7857331"/>
                <a:gd name="connsiteY4525" fmla="*/ 211259 h 3299024"/>
                <a:gd name="connsiteX4526" fmla="*/ 5552462 w 7857331"/>
                <a:gd name="connsiteY4526" fmla="*/ 236534 h 3299024"/>
                <a:gd name="connsiteX4527" fmla="*/ 5523142 w 7857331"/>
                <a:gd name="connsiteY4527" fmla="*/ 259001 h 3299024"/>
                <a:gd name="connsiteX4528" fmla="*/ 5480493 w 7857331"/>
                <a:gd name="connsiteY4528" fmla="*/ 236534 h 3299024"/>
                <a:gd name="connsiteX4529" fmla="*/ 5507148 w 7857331"/>
                <a:gd name="connsiteY4529" fmla="*/ 211259 h 3299024"/>
                <a:gd name="connsiteX4530" fmla="*/ 5420015 w 7857331"/>
                <a:gd name="connsiteY4530" fmla="*/ 211259 h 3299024"/>
                <a:gd name="connsiteX4531" fmla="*/ 5462087 w 7857331"/>
                <a:gd name="connsiteY4531" fmla="*/ 236534 h 3299024"/>
                <a:gd name="connsiteX4532" fmla="*/ 5435792 w 7857331"/>
                <a:gd name="connsiteY4532" fmla="*/ 259001 h 3299024"/>
                <a:gd name="connsiteX4533" fmla="*/ 5391090 w 7857331"/>
                <a:gd name="connsiteY4533" fmla="*/ 236534 h 3299024"/>
                <a:gd name="connsiteX4534" fmla="*/ 5420015 w 7857331"/>
                <a:gd name="connsiteY4534" fmla="*/ 211259 h 3299024"/>
                <a:gd name="connsiteX4535" fmla="*/ 5330036 w 7857331"/>
                <a:gd name="connsiteY4535" fmla="*/ 211259 h 3299024"/>
                <a:gd name="connsiteX4536" fmla="*/ 5375350 w 7857331"/>
                <a:gd name="connsiteY4536" fmla="*/ 236534 h 3299024"/>
                <a:gd name="connsiteX4537" fmla="*/ 5346029 w 7857331"/>
                <a:gd name="connsiteY4537" fmla="*/ 259001 h 3299024"/>
                <a:gd name="connsiteX4538" fmla="*/ 5300715 w 7857331"/>
                <a:gd name="connsiteY4538" fmla="*/ 236534 h 3299024"/>
                <a:gd name="connsiteX4539" fmla="*/ 5330036 w 7857331"/>
                <a:gd name="connsiteY4539" fmla="*/ 211259 h 3299024"/>
                <a:gd name="connsiteX4540" fmla="*/ 5240000 w 7857331"/>
                <a:gd name="connsiteY4540" fmla="*/ 211259 h 3299024"/>
                <a:gd name="connsiteX4541" fmla="*/ 5284926 w 7857331"/>
                <a:gd name="connsiteY4541" fmla="*/ 236534 h 3299024"/>
                <a:gd name="connsiteX4542" fmla="*/ 5255856 w 7857331"/>
                <a:gd name="connsiteY4542" fmla="*/ 259001 h 3299024"/>
                <a:gd name="connsiteX4543" fmla="*/ 5210930 w 7857331"/>
                <a:gd name="connsiteY4543" fmla="*/ 236534 h 3299024"/>
                <a:gd name="connsiteX4544" fmla="*/ 5240000 w 7857331"/>
                <a:gd name="connsiteY4544" fmla="*/ 211259 h 3299024"/>
                <a:gd name="connsiteX4545" fmla="*/ 5153312 w 7857331"/>
                <a:gd name="connsiteY4545" fmla="*/ 211259 h 3299024"/>
                <a:gd name="connsiteX4546" fmla="*/ 5195596 w 7857331"/>
                <a:gd name="connsiteY4546" fmla="*/ 236534 h 3299024"/>
                <a:gd name="connsiteX4547" fmla="*/ 5166526 w 7857331"/>
                <a:gd name="connsiteY4547" fmla="*/ 259001 h 3299024"/>
                <a:gd name="connsiteX4548" fmla="*/ 5121600 w 7857331"/>
                <a:gd name="connsiteY4548" fmla="*/ 236534 h 3299024"/>
                <a:gd name="connsiteX4549" fmla="*/ 5153312 w 7857331"/>
                <a:gd name="connsiteY4549" fmla="*/ 211259 h 3299024"/>
                <a:gd name="connsiteX4550" fmla="*/ 4619745 w 7857331"/>
                <a:gd name="connsiteY4550" fmla="*/ 211259 h 3299024"/>
                <a:gd name="connsiteX4551" fmla="*/ 4659597 w 7857331"/>
                <a:gd name="connsiteY4551" fmla="*/ 236534 h 3299024"/>
                <a:gd name="connsiteX4552" fmla="*/ 4627715 w 7857331"/>
                <a:gd name="connsiteY4552" fmla="*/ 259001 h 3299024"/>
                <a:gd name="connsiteX4553" fmla="*/ 4587863 w 7857331"/>
                <a:gd name="connsiteY4553" fmla="*/ 236534 h 3299024"/>
                <a:gd name="connsiteX4554" fmla="*/ 4619745 w 7857331"/>
                <a:gd name="connsiteY4554" fmla="*/ 211259 h 3299024"/>
                <a:gd name="connsiteX4555" fmla="*/ 4530231 w 7857331"/>
                <a:gd name="connsiteY4555" fmla="*/ 211259 h 3299024"/>
                <a:gd name="connsiteX4556" fmla="*/ 4572515 w 7857331"/>
                <a:gd name="connsiteY4556" fmla="*/ 236534 h 3299024"/>
                <a:gd name="connsiteX4557" fmla="*/ 4538159 w 7857331"/>
                <a:gd name="connsiteY4557" fmla="*/ 259001 h 3299024"/>
                <a:gd name="connsiteX4558" fmla="*/ 4498519 w 7857331"/>
                <a:gd name="connsiteY4558" fmla="*/ 236534 h 3299024"/>
                <a:gd name="connsiteX4559" fmla="*/ 4530231 w 7857331"/>
                <a:gd name="connsiteY4559" fmla="*/ 211259 h 3299024"/>
                <a:gd name="connsiteX4560" fmla="*/ 3021999 w 7857331"/>
                <a:gd name="connsiteY4560" fmla="*/ 211259 h 3299024"/>
                <a:gd name="connsiteX4561" fmla="*/ 3056538 w 7857331"/>
                <a:gd name="connsiteY4561" fmla="*/ 236534 h 3299024"/>
                <a:gd name="connsiteX4562" fmla="*/ 3016686 w 7857331"/>
                <a:gd name="connsiteY4562" fmla="*/ 259001 h 3299024"/>
                <a:gd name="connsiteX4563" fmla="*/ 2982147 w 7857331"/>
                <a:gd name="connsiteY4563" fmla="*/ 236534 h 3299024"/>
                <a:gd name="connsiteX4564" fmla="*/ 3021999 w 7857331"/>
                <a:gd name="connsiteY4564" fmla="*/ 211259 h 3299024"/>
                <a:gd name="connsiteX4565" fmla="*/ 2934901 w 7857331"/>
                <a:gd name="connsiteY4565" fmla="*/ 211259 h 3299024"/>
                <a:gd name="connsiteX4566" fmla="*/ 2966783 w 7857331"/>
                <a:gd name="connsiteY4566" fmla="*/ 236534 h 3299024"/>
                <a:gd name="connsiteX4567" fmla="*/ 2926931 w 7857331"/>
                <a:gd name="connsiteY4567" fmla="*/ 259001 h 3299024"/>
                <a:gd name="connsiteX4568" fmla="*/ 2892392 w 7857331"/>
                <a:gd name="connsiteY4568" fmla="*/ 236534 h 3299024"/>
                <a:gd name="connsiteX4569" fmla="*/ 2934901 w 7857331"/>
                <a:gd name="connsiteY4569" fmla="*/ 211259 h 3299024"/>
                <a:gd name="connsiteX4570" fmla="*/ 2845571 w 7857331"/>
                <a:gd name="connsiteY4570" fmla="*/ 211259 h 3299024"/>
                <a:gd name="connsiteX4571" fmla="*/ 2877453 w 7857331"/>
                <a:gd name="connsiteY4571" fmla="*/ 236534 h 3299024"/>
                <a:gd name="connsiteX4572" fmla="*/ 2837601 w 7857331"/>
                <a:gd name="connsiteY4572" fmla="*/ 259001 h 3299024"/>
                <a:gd name="connsiteX4573" fmla="*/ 2805719 w 7857331"/>
                <a:gd name="connsiteY4573" fmla="*/ 236534 h 3299024"/>
                <a:gd name="connsiteX4574" fmla="*/ 2845571 w 7857331"/>
                <a:gd name="connsiteY4574" fmla="*/ 211259 h 3299024"/>
                <a:gd name="connsiteX4575" fmla="*/ 2755625 w 7857331"/>
                <a:gd name="connsiteY4575" fmla="*/ 211259 h 3299024"/>
                <a:gd name="connsiteX4576" fmla="*/ 2787045 w 7857331"/>
                <a:gd name="connsiteY4576" fmla="*/ 236534 h 3299024"/>
                <a:gd name="connsiteX4577" fmla="*/ 2747770 w 7857331"/>
                <a:gd name="connsiteY4577" fmla="*/ 259001 h 3299024"/>
                <a:gd name="connsiteX4578" fmla="*/ 2716351 w 7857331"/>
                <a:gd name="connsiteY4578" fmla="*/ 236534 h 3299024"/>
                <a:gd name="connsiteX4579" fmla="*/ 2755625 w 7857331"/>
                <a:gd name="connsiteY4579" fmla="*/ 211259 h 3299024"/>
                <a:gd name="connsiteX4580" fmla="*/ 2668211 w 7857331"/>
                <a:gd name="connsiteY4580" fmla="*/ 211259 h 3299024"/>
                <a:gd name="connsiteX4581" fmla="*/ 2699924 w 7857331"/>
                <a:gd name="connsiteY4581" fmla="*/ 236534 h 3299024"/>
                <a:gd name="connsiteX4582" fmla="*/ 2657640 w 7857331"/>
                <a:gd name="connsiteY4582" fmla="*/ 259001 h 3299024"/>
                <a:gd name="connsiteX4583" fmla="*/ 2625927 w 7857331"/>
                <a:gd name="connsiteY4583" fmla="*/ 236534 h 3299024"/>
                <a:gd name="connsiteX4584" fmla="*/ 2668211 w 7857331"/>
                <a:gd name="connsiteY4584" fmla="*/ 211259 h 3299024"/>
                <a:gd name="connsiteX4585" fmla="*/ 2578880 w 7857331"/>
                <a:gd name="connsiteY4585" fmla="*/ 211259 h 3299024"/>
                <a:gd name="connsiteX4586" fmla="*/ 2610592 w 7857331"/>
                <a:gd name="connsiteY4586" fmla="*/ 236534 h 3299024"/>
                <a:gd name="connsiteX4587" fmla="*/ 2568309 w 7857331"/>
                <a:gd name="connsiteY4587" fmla="*/ 259001 h 3299024"/>
                <a:gd name="connsiteX4588" fmla="*/ 2536596 w 7857331"/>
                <a:gd name="connsiteY4588" fmla="*/ 236534 h 3299024"/>
                <a:gd name="connsiteX4589" fmla="*/ 2578880 w 7857331"/>
                <a:gd name="connsiteY4589" fmla="*/ 211259 h 3299024"/>
                <a:gd name="connsiteX4590" fmla="*/ 2491075 w 7857331"/>
                <a:gd name="connsiteY4590" fmla="*/ 211259 h 3299024"/>
                <a:gd name="connsiteX4591" fmla="*/ 2520145 w 7857331"/>
                <a:gd name="connsiteY4591" fmla="*/ 236534 h 3299024"/>
                <a:gd name="connsiteX4592" fmla="*/ 2477862 w 7857331"/>
                <a:gd name="connsiteY4592" fmla="*/ 259001 h 3299024"/>
                <a:gd name="connsiteX4593" fmla="*/ 2448792 w 7857331"/>
                <a:gd name="connsiteY4593" fmla="*/ 236534 h 3299024"/>
                <a:gd name="connsiteX4594" fmla="*/ 2491075 w 7857331"/>
                <a:gd name="connsiteY4594" fmla="*/ 211259 h 3299024"/>
                <a:gd name="connsiteX4595" fmla="*/ 2401335 w 7857331"/>
                <a:gd name="connsiteY4595" fmla="*/ 211259 h 3299024"/>
                <a:gd name="connsiteX4596" fmla="*/ 2430404 w 7857331"/>
                <a:gd name="connsiteY4596" fmla="*/ 236534 h 3299024"/>
                <a:gd name="connsiteX4597" fmla="*/ 2388121 w 7857331"/>
                <a:gd name="connsiteY4597" fmla="*/ 259001 h 3299024"/>
                <a:gd name="connsiteX4598" fmla="*/ 2359051 w 7857331"/>
                <a:gd name="connsiteY4598" fmla="*/ 236534 h 3299024"/>
                <a:gd name="connsiteX4599" fmla="*/ 2401335 w 7857331"/>
                <a:gd name="connsiteY4599" fmla="*/ 211259 h 3299024"/>
                <a:gd name="connsiteX4600" fmla="*/ 2047932 w 7857331"/>
                <a:gd name="connsiteY4600" fmla="*/ 211259 h 3299024"/>
                <a:gd name="connsiteX4601" fmla="*/ 2074227 w 7857331"/>
                <a:gd name="connsiteY4601" fmla="*/ 236534 h 3299024"/>
                <a:gd name="connsiteX4602" fmla="*/ 2032154 w 7857331"/>
                <a:gd name="connsiteY4602" fmla="*/ 259001 h 3299024"/>
                <a:gd name="connsiteX4603" fmla="*/ 2003230 w 7857331"/>
                <a:gd name="connsiteY4603" fmla="*/ 236534 h 3299024"/>
                <a:gd name="connsiteX4604" fmla="*/ 2047932 w 7857331"/>
                <a:gd name="connsiteY4604" fmla="*/ 211259 h 3299024"/>
                <a:gd name="connsiteX4605" fmla="*/ 1958169 w 7857331"/>
                <a:gd name="connsiteY4605" fmla="*/ 211259 h 3299024"/>
                <a:gd name="connsiteX4606" fmla="*/ 1987489 w 7857331"/>
                <a:gd name="connsiteY4606" fmla="*/ 236534 h 3299024"/>
                <a:gd name="connsiteX4607" fmla="*/ 1942175 w 7857331"/>
                <a:gd name="connsiteY4607" fmla="*/ 259001 h 3299024"/>
                <a:gd name="connsiteX4608" fmla="*/ 1912855 w 7857331"/>
                <a:gd name="connsiteY4608" fmla="*/ 236534 h 3299024"/>
                <a:gd name="connsiteX4609" fmla="*/ 1958169 w 7857331"/>
                <a:gd name="connsiteY4609" fmla="*/ 211259 h 3299024"/>
                <a:gd name="connsiteX4610" fmla="*/ 1868582 w 7857331"/>
                <a:gd name="connsiteY4610" fmla="*/ 211259 h 3299024"/>
                <a:gd name="connsiteX4611" fmla="*/ 1897754 w 7857331"/>
                <a:gd name="connsiteY4611" fmla="*/ 236534 h 3299024"/>
                <a:gd name="connsiteX4612" fmla="*/ 1852670 w 7857331"/>
                <a:gd name="connsiteY4612" fmla="*/ 259001 h 3299024"/>
                <a:gd name="connsiteX4613" fmla="*/ 1823498 w 7857331"/>
                <a:gd name="connsiteY4613" fmla="*/ 236534 h 3299024"/>
                <a:gd name="connsiteX4614" fmla="*/ 1868582 w 7857331"/>
                <a:gd name="connsiteY4614" fmla="*/ 211259 h 3299024"/>
                <a:gd name="connsiteX4615" fmla="*/ 1781058 w 7857331"/>
                <a:gd name="connsiteY4615" fmla="*/ 211259 h 3299024"/>
                <a:gd name="connsiteX4616" fmla="*/ 1807353 w 7857331"/>
                <a:gd name="connsiteY4616" fmla="*/ 236534 h 3299024"/>
                <a:gd name="connsiteX4617" fmla="*/ 1762651 w 7857331"/>
                <a:gd name="connsiteY4617" fmla="*/ 259001 h 3299024"/>
                <a:gd name="connsiteX4618" fmla="*/ 1736356 w 7857331"/>
                <a:gd name="connsiteY4618" fmla="*/ 236534 h 3299024"/>
                <a:gd name="connsiteX4619" fmla="*/ 1781058 w 7857331"/>
                <a:gd name="connsiteY4619" fmla="*/ 211259 h 3299024"/>
                <a:gd name="connsiteX4620" fmla="*/ 1691294 w 7857331"/>
                <a:gd name="connsiteY4620" fmla="*/ 211259 h 3299024"/>
                <a:gd name="connsiteX4621" fmla="*/ 1717949 w 7857331"/>
                <a:gd name="connsiteY4621" fmla="*/ 236534 h 3299024"/>
                <a:gd name="connsiteX4622" fmla="*/ 1672635 w 7857331"/>
                <a:gd name="connsiteY4622" fmla="*/ 259001 h 3299024"/>
                <a:gd name="connsiteX4623" fmla="*/ 1645980 w 7857331"/>
                <a:gd name="connsiteY4623" fmla="*/ 236534 h 3299024"/>
                <a:gd name="connsiteX4624" fmla="*/ 1691294 w 7857331"/>
                <a:gd name="connsiteY4624" fmla="*/ 211259 h 3299024"/>
                <a:gd name="connsiteX4625" fmla="*/ 1604358 w 7857331"/>
                <a:gd name="connsiteY4625" fmla="*/ 211259 h 3299024"/>
                <a:gd name="connsiteX4626" fmla="*/ 1630878 w 7857331"/>
                <a:gd name="connsiteY4626" fmla="*/ 236534 h 3299024"/>
                <a:gd name="connsiteX4627" fmla="*/ 1583142 w 7857331"/>
                <a:gd name="connsiteY4627" fmla="*/ 259001 h 3299024"/>
                <a:gd name="connsiteX4628" fmla="*/ 1556622 w 7857331"/>
                <a:gd name="connsiteY4628" fmla="*/ 236534 h 3299024"/>
                <a:gd name="connsiteX4629" fmla="*/ 1604358 w 7857331"/>
                <a:gd name="connsiteY4629" fmla="*/ 211259 h 3299024"/>
                <a:gd name="connsiteX4630" fmla="*/ 1514330 w 7857331"/>
                <a:gd name="connsiteY4630" fmla="*/ 211259 h 3299024"/>
                <a:gd name="connsiteX4631" fmla="*/ 1540501 w 7857331"/>
                <a:gd name="connsiteY4631" fmla="*/ 236534 h 3299024"/>
                <a:gd name="connsiteX4632" fmla="*/ 1493393 w 7857331"/>
                <a:gd name="connsiteY4632" fmla="*/ 259001 h 3299024"/>
                <a:gd name="connsiteX4633" fmla="*/ 1467222 w 7857331"/>
                <a:gd name="connsiteY4633" fmla="*/ 236534 h 3299024"/>
                <a:gd name="connsiteX4634" fmla="*/ 1514330 w 7857331"/>
                <a:gd name="connsiteY4634" fmla="*/ 211259 h 3299024"/>
                <a:gd name="connsiteX4635" fmla="*/ 1424581 w 7857331"/>
                <a:gd name="connsiteY4635" fmla="*/ 211259 h 3299024"/>
                <a:gd name="connsiteX4636" fmla="*/ 1451101 w 7857331"/>
                <a:gd name="connsiteY4636" fmla="*/ 236534 h 3299024"/>
                <a:gd name="connsiteX4637" fmla="*/ 1403365 w 7857331"/>
                <a:gd name="connsiteY4637" fmla="*/ 259001 h 3299024"/>
                <a:gd name="connsiteX4638" fmla="*/ 1379497 w 7857331"/>
                <a:gd name="connsiteY4638" fmla="*/ 236534 h 3299024"/>
                <a:gd name="connsiteX4639" fmla="*/ 1424581 w 7857331"/>
                <a:gd name="connsiteY4639" fmla="*/ 211259 h 3299024"/>
                <a:gd name="connsiteX4640" fmla="*/ 1337635 w 7857331"/>
                <a:gd name="connsiteY4640" fmla="*/ 211259 h 3299024"/>
                <a:gd name="connsiteX4641" fmla="*/ 1361389 w 7857331"/>
                <a:gd name="connsiteY4641" fmla="*/ 236534 h 3299024"/>
                <a:gd name="connsiteX4642" fmla="*/ 1313883 w 7857331"/>
                <a:gd name="connsiteY4642" fmla="*/ 259001 h 3299024"/>
                <a:gd name="connsiteX4643" fmla="*/ 1290130 w 7857331"/>
                <a:gd name="connsiteY4643" fmla="*/ 236534 h 3299024"/>
                <a:gd name="connsiteX4644" fmla="*/ 1337635 w 7857331"/>
                <a:gd name="connsiteY4644" fmla="*/ 211259 h 3299024"/>
                <a:gd name="connsiteX4645" fmla="*/ 1247457 w 7857331"/>
                <a:gd name="connsiteY4645" fmla="*/ 211259 h 3299024"/>
                <a:gd name="connsiteX4646" fmla="*/ 1273628 w 7857331"/>
                <a:gd name="connsiteY4646" fmla="*/ 236534 h 3299024"/>
                <a:gd name="connsiteX4647" fmla="*/ 1223902 w 7857331"/>
                <a:gd name="connsiteY4647" fmla="*/ 259001 h 3299024"/>
                <a:gd name="connsiteX4648" fmla="*/ 1200350 w 7857331"/>
                <a:gd name="connsiteY4648" fmla="*/ 236534 h 3299024"/>
                <a:gd name="connsiteX4649" fmla="*/ 1247457 w 7857331"/>
                <a:gd name="connsiteY4649" fmla="*/ 211259 h 3299024"/>
                <a:gd name="connsiteX4650" fmla="*/ 1160359 w 7857331"/>
                <a:gd name="connsiteY4650" fmla="*/ 211259 h 3299024"/>
                <a:gd name="connsiteX4651" fmla="*/ 1184227 w 7857331"/>
                <a:gd name="connsiteY4651" fmla="*/ 236534 h 3299024"/>
                <a:gd name="connsiteX4652" fmla="*/ 1133841 w 7857331"/>
                <a:gd name="connsiteY4652" fmla="*/ 259001 h 3299024"/>
                <a:gd name="connsiteX4653" fmla="*/ 1109971 w 7857331"/>
                <a:gd name="connsiteY4653" fmla="*/ 236534 h 3299024"/>
                <a:gd name="connsiteX4654" fmla="*/ 1160359 w 7857331"/>
                <a:gd name="connsiteY4654" fmla="*/ 211259 h 3299024"/>
                <a:gd name="connsiteX4655" fmla="*/ 5488598 w 7857331"/>
                <a:gd name="connsiteY4655" fmla="*/ 157550 h 3299024"/>
                <a:gd name="connsiteX4656" fmla="*/ 5531246 w 7857331"/>
                <a:gd name="connsiteY4656" fmla="*/ 180228 h 3299024"/>
                <a:gd name="connsiteX4657" fmla="*/ 5504591 w 7857331"/>
                <a:gd name="connsiteY4657" fmla="*/ 202905 h 3299024"/>
                <a:gd name="connsiteX4658" fmla="*/ 5459277 w 7857331"/>
                <a:gd name="connsiteY4658" fmla="*/ 180228 h 3299024"/>
                <a:gd name="connsiteX4659" fmla="*/ 5488598 w 7857331"/>
                <a:gd name="connsiteY4659" fmla="*/ 157550 h 3299024"/>
                <a:gd name="connsiteX4660" fmla="*/ 4786124 w 7857331"/>
                <a:gd name="connsiteY4660" fmla="*/ 157550 h 3299024"/>
                <a:gd name="connsiteX4661" fmla="*/ 4825976 w 7857331"/>
                <a:gd name="connsiteY4661" fmla="*/ 180228 h 3299024"/>
                <a:gd name="connsiteX4662" fmla="*/ 4794094 w 7857331"/>
                <a:gd name="connsiteY4662" fmla="*/ 202905 h 3299024"/>
                <a:gd name="connsiteX4663" fmla="*/ 4754242 w 7857331"/>
                <a:gd name="connsiteY4663" fmla="*/ 180228 h 3299024"/>
                <a:gd name="connsiteX4664" fmla="*/ 4786124 w 7857331"/>
                <a:gd name="connsiteY4664" fmla="*/ 157550 h 3299024"/>
                <a:gd name="connsiteX4665" fmla="*/ 4699026 w 7857331"/>
                <a:gd name="connsiteY4665" fmla="*/ 157550 h 3299024"/>
                <a:gd name="connsiteX4666" fmla="*/ 4738878 w 7857331"/>
                <a:gd name="connsiteY4666" fmla="*/ 180228 h 3299024"/>
                <a:gd name="connsiteX4667" fmla="*/ 4706996 w 7857331"/>
                <a:gd name="connsiteY4667" fmla="*/ 202905 h 3299024"/>
                <a:gd name="connsiteX4668" fmla="*/ 4667144 w 7857331"/>
                <a:gd name="connsiteY4668" fmla="*/ 180228 h 3299024"/>
                <a:gd name="connsiteX4669" fmla="*/ 4699026 w 7857331"/>
                <a:gd name="connsiteY4669" fmla="*/ 157550 h 3299024"/>
                <a:gd name="connsiteX4670" fmla="*/ 3030137 w 7857331"/>
                <a:gd name="connsiteY4670" fmla="*/ 157550 h 3299024"/>
                <a:gd name="connsiteX4671" fmla="*/ 3064353 w 7857331"/>
                <a:gd name="connsiteY4671" fmla="*/ 180228 h 3299024"/>
                <a:gd name="connsiteX4672" fmla="*/ 3024873 w 7857331"/>
                <a:gd name="connsiteY4672" fmla="*/ 202905 h 3299024"/>
                <a:gd name="connsiteX4673" fmla="*/ 2990656 w 7857331"/>
                <a:gd name="connsiteY4673" fmla="*/ 180228 h 3299024"/>
                <a:gd name="connsiteX4674" fmla="*/ 3030137 w 7857331"/>
                <a:gd name="connsiteY4674" fmla="*/ 157550 h 3299024"/>
                <a:gd name="connsiteX4675" fmla="*/ 2942718 w 7857331"/>
                <a:gd name="connsiteY4675" fmla="*/ 157550 h 3299024"/>
                <a:gd name="connsiteX4676" fmla="*/ 2974600 w 7857331"/>
                <a:gd name="connsiteY4676" fmla="*/ 180228 h 3299024"/>
                <a:gd name="connsiteX4677" fmla="*/ 2934748 w 7857331"/>
                <a:gd name="connsiteY4677" fmla="*/ 202905 h 3299024"/>
                <a:gd name="connsiteX4678" fmla="*/ 2902866 w 7857331"/>
                <a:gd name="connsiteY4678" fmla="*/ 180228 h 3299024"/>
                <a:gd name="connsiteX4679" fmla="*/ 2942718 w 7857331"/>
                <a:gd name="connsiteY4679" fmla="*/ 157550 h 3299024"/>
                <a:gd name="connsiteX4680" fmla="*/ 2855621 w 7857331"/>
                <a:gd name="connsiteY4680" fmla="*/ 157550 h 3299024"/>
                <a:gd name="connsiteX4681" fmla="*/ 2887503 w 7857331"/>
                <a:gd name="connsiteY4681" fmla="*/ 180228 h 3299024"/>
                <a:gd name="connsiteX4682" fmla="*/ 2847651 w 7857331"/>
                <a:gd name="connsiteY4682" fmla="*/ 202905 h 3299024"/>
                <a:gd name="connsiteX4683" fmla="*/ 2815769 w 7857331"/>
                <a:gd name="connsiteY4683" fmla="*/ 180228 h 3299024"/>
                <a:gd name="connsiteX4684" fmla="*/ 2855621 w 7857331"/>
                <a:gd name="connsiteY4684" fmla="*/ 157550 h 3299024"/>
                <a:gd name="connsiteX4685" fmla="*/ 2768708 w 7857331"/>
                <a:gd name="connsiteY4685" fmla="*/ 157550 h 3299024"/>
                <a:gd name="connsiteX4686" fmla="*/ 2800421 w 7857331"/>
                <a:gd name="connsiteY4686" fmla="*/ 180228 h 3299024"/>
                <a:gd name="connsiteX4687" fmla="*/ 2758137 w 7857331"/>
                <a:gd name="connsiteY4687" fmla="*/ 202905 h 3299024"/>
                <a:gd name="connsiteX4688" fmla="*/ 2726425 w 7857331"/>
                <a:gd name="connsiteY4688" fmla="*/ 180228 h 3299024"/>
                <a:gd name="connsiteX4689" fmla="*/ 2768708 w 7857331"/>
                <a:gd name="connsiteY4689" fmla="*/ 157550 h 3299024"/>
                <a:gd name="connsiteX4690" fmla="*/ 2679193 w 7857331"/>
                <a:gd name="connsiteY4690" fmla="*/ 157550 h 3299024"/>
                <a:gd name="connsiteX4691" fmla="*/ 2711075 w 7857331"/>
                <a:gd name="connsiteY4691" fmla="*/ 180228 h 3299024"/>
                <a:gd name="connsiteX4692" fmla="*/ 2671223 w 7857331"/>
                <a:gd name="connsiteY4692" fmla="*/ 202905 h 3299024"/>
                <a:gd name="connsiteX4693" fmla="*/ 2639341 w 7857331"/>
                <a:gd name="connsiteY4693" fmla="*/ 180228 h 3299024"/>
                <a:gd name="connsiteX4694" fmla="*/ 2679193 w 7857331"/>
                <a:gd name="connsiteY4694" fmla="*/ 157550 h 3299024"/>
                <a:gd name="connsiteX4695" fmla="*/ 2592280 w 7857331"/>
                <a:gd name="connsiteY4695" fmla="*/ 157550 h 3299024"/>
                <a:gd name="connsiteX4696" fmla="*/ 2623992 w 7857331"/>
                <a:gd name="connsiteY4696" fmla="*/ 180228 h 3299024"/>
                <a:gd name="connsiteX4697" fmla="*/ 2581709 w 7857331"/>
                <a:gd name="connsiteY4697" fmla="*/ 202905 h 3299024"/>
                <a:gd name="connsiteX4698" fmla="*/ 2552639 w 7857331"/>
                <a:gd name="connsiteY4698" fmla="*/ 180228 h 3299024"/>
                <a:gd name="connsiteX4699" fmla="*/ 2592280 w 7857331"/>
                <a:gd name="connsiteY4699" fmla="*/ 157550 h 3299024"/>
                <a:gd name="connsiteX4700" fmla="*/ 2504549 w 7857331"/>
                <a:gd name="connsiteY4700" fmla="*/ 157550 h 3299024"/>
                <a:gd name="connsiteX4701" fmla="*/ 2533209 w 7857331"/>
                <a:gd name="connsiteY4701" fmla="*/ 180228 h 3299024"/>
                <a:gd name="connsiteX4702" fmla="*/ 2494127 w 7857331"/>
                <a:gd name="connsiteY4702" fmla="*/ 202905 h 3299024"/>
                <a:gd name="connsiteX4703" fmla="*/ 2462861 w 7857331"/>
                <a:gd name="connsiteY4703" fmla="*/ 180228 h 3299024"/>
                <a:gd name="connsiteX4704" fmla="*/ 2504549 w 7857331"/>
                <a:gd name="connsiteY4704" fmla="*/ 157550 h 3299024"/>
                <a:gd name="connsiteX4705" fmla="*/ 2417208 w 7857331"/>
                <a:gd name="connsiteY4705" fmla="*/ 157550 h 3299024"/>
                <a:gd name="connsiteX4706" fmla="*/ 2446433 w 7857331"/>
                <a:gd name="connsiteY4706" fmla="*/ 180228 h 3299024"/>
                <a:gd name="connsiteX4707" fmla="*/ 2403924 w 7857331"/>
                <a:gd name="connsiteY4707" fmla="*/ 202905 h 3299024"/>
                <a:gd name="connsiteX4708" fmla="*/ 2374699 w 7857331"/>
                <a:gd name="connsiteY4708" fmla="*/ 180228 h 3299024"/>
                <a:gd name="connsiteX4709" fmla="*/ 2417208 w 7857331"/>
                <a:gd name="connsiteY4709" fmla="*/ 157550 h 3299024"/>
                <a:gd name="connsiteX4710" fmla="*/ 2330279 w 7857331"/>
                <a:gd name="connsiteY4710" fmla="*/ 157550 h 3299024"/>
                <a:gd name="connsiteX4711" fmla="*/ 2359349 w 7857331"/>
                <a:gd name="connsiteY4711" fmla="*/ 180228 h 3299024"/>
                <a:gd name="connsiteX4712" fmla="*/ 2317066 w 7857331"/>
                <a:gd name="connsiteY4712" fmla="*/ 202905 h 3299024"/>
                <a:gd name="connsiteX4713" fmla="*/ 2285353 w 7857331"/>
                <a:gd name="connsiteY4713" fmla="*/ 180228 h 3299024"/>
                <a:gd name="connsiteX4714" fmla="*/ 2330279 w 7857331"/>
                <a:gd name="connsiteY4714" fmla="*/ 157550 h 3299024"/>
                <a:gd name="connsiteX4715" fmla="*/ 2240541 w 7857331"/>
                <a:gd name="connsiteY4715" fmla="*/ 157550 h 3299024"/>
                <a:gd name="connsiteX4716" fmla="*/ 2269610 w 7857331"/>
                <a:gd name="connsiteY4716" fmla="*/ 180228 h 3299024"/>
                <a:gd name="connsiteX4717" fmla="*/ 2227327 w 7857331"/>
                <a:gd name="connsiteY4717" fmla="*/ 202905 h 3299024"/>
                <a:gd name="connsiteX4718" fmla="*/ 2198257 w 7857331"/>
                <a:gd name="connsiteY4718" fmla="*/ 180228 h 3299024"/>
                <a:gd name="connsiteX4719" fmla="*/ 2240541 w 7857331"/>
                <a:gd name="connsiteY4719" fmla="*/ 157550 h 3299024"/>
                <a:gd name="connsiteX4720" fmla="*/ 1715175 w 7857331"/>
                <a:gd name="connsiteY4720" fmla="*/ 157550 h 3299024"/>
                <a:gd name="connsiteX4721" fmla="*/ 1741470 w 7857331"/>
                <a:gd name="connsiteY4721" fmla="*/ 180228 h 3299024"/>
                <a:gd name="connsiteX4722" fmla="*/ 1696768 w 7857331"/>
                <a:gd name="connsiteY4722" fmla="*/ 202905 h 3299024"/>
                <a:gd name="connsiteX4723" fmla="*/ 1670473 w 7857331"/>
                <a:gd name="connsiteY4723" fmla="*/ 180228 h 3299024"/>
                <a:gd name="connsiteX4724" fmla="*/ 1715175 w 7857331"/>
                <a:gd name="connsiteY4724" fmla="*/ 157550 h 3299024"/>
                <a:gd name="connsiteX4725" fmla="*/ 1627808 w 7857331"/>
                <a:gd name="connsiteY4725" fmla="*/ 157550 h 3299024"/>
                <a:gd name="connsiteX4726" fmla="*/ 1654328 w 7857331"/>
                <a:gd name="connsiteY4726" fmla="*/ 180228 h 3299024"/>
                <a:gd name="connsiteX4727" fmla="*/ 1606592 w 7857331"/>
                <a:gd name="connsiteY4727" fmla="*/ 202905 h 3299024"/>
                <a:gd name="connsiteX4728" fmla="*/ 1580072 w 7857331"/>
                <a:gd name="connsiteY4728" fmla="*/ 180228 h 3299024"/>
                <a:gd name="connsiteX4729" fmla="*/ 1627808 w 7857331"/>
                <a:gd name="connsiteY4729" fmla="*/ 157550 h 3299024"/>
                <a:gd name="connsiteX4730" fmla="*/ 1540980 w 7857331"/>
                <a:gd name="connsiteY4730" fmla="*/ 157550 h 3299024"/>
                <a:gd name="connsiteX4731" fmla="*/ 1564970 w 7857331"/>
                <a:gd name="connsiteY4731" fmla="*/ 180228 h 3299024"/>
                <a:gd name="connsiteX4732" fmla="*/ 1519656 w 7857331"/>
                <a:gd name="connsiteY4732" fmla="*/ 202905 h 3299024"/>
                <a:gd name="connsiteX4733" fmla="*/ 1493001 w 7857331"/>
                <a:gd name="connsiteY4733" fmla="*/ 180228 h 3299024"/>
                <a:gd name="connsiteX4734" fmla="*/ 1540980 w 7857331"/>
                <a:gd name="connsiteY4734" fmla="*/ 157550 h 3299024"/>
                <a:gd name="connsiteX4735" fmla="*/ 1451380 w 7857331"/>
                <a:gd name="connsiteY4735" fmla="*/ 157550 h 3299024"/>
                <a:gd name="connsiteX4736" fmla="*/ 1477900 w 7857331"/>
                <a:gd name="connsiteY4736" fmla="*/ 180228 h 3299024"/>
                <a:gd name="connsiteX4737" fmla="*/ 1430164 w 7857331"/>
                <a:gd name="connsiteY4737" fmla="*/ 202905 h 3299024"/>
                <a:gd name="connsiteX4738" fmla="*/ 1406296 w 7857331"/>
                <a:gd name="connsiteY4738" fmla="*/ 180228 h 3299024"/>
                <a:gd name="connsiteX4739" fmla="*/ 1451380 w 7857331"/>
                <a:gd name="connsiteY4739" fmla="*/ 157550 h 3299024"/>
                <a:gd name="connsiteX4740" fmla="*/ 1363585 w 7857331"/>
                <a:gd name="connsiteY4740" fmla="*/ 157550 h 3299024"/>
                <a:gd name="connsiteX4741" fmla="*/ 1389756 w 7857331"/>
                <a:gd name="connsiteY4741" fmla="*/ 180228 h 3299024"/>
                <a:gd name="connsiteX4742" fmla="*/ 1342648 w 7857331"/>
                <a:gd name="connsiteY4742" fmla="*/ 202905 h 3299024"/>
                <a:gd name="connsiteX4743" fmla="*/ 1316479 w 7857331"/>
                <a:gd name="connsiteY4743" fmla="*/ 180228 h 3299024"/>
                <a:gd name="connsiteX4744" fmla="*/ 1363585 w 7857331"/>
                <a:gd name="connsiteY4744" fmla="*/ 157550 h 3299024"/>
                <a:gd name="connsiteX4745" fmla="*/ 1276492 w 7857331"/>
                <a:gd name="connsiteY4745" fmla="*/ 157550 h 3299024"/>
                <a:gd name="connsiteX4746" fmla="*/ 1300043 w 7857331"/>
                <a:gd name="connsiteY4746" fmla="*/ 180228 h 3299024"/>
                <a:gd name="connsiteX4747" fmla="*/ 1252936 w 7857331"/>
                <a:gd name="connsiteY4747" fmla="*/ 202905 h 3299024"/>
                <a:gd name="connsiteX4748" fmla="*/ 1229382 w 7857331"/>
                <a:gd name="connsiteY4748" fmla="*/ 180228 h 3299024"/>
                <a:gd name="connsiteX4749" fmla="*/ 1276492 w 7857331"/>
                <a:gd name="connsiteY4749" fmla="*/ 157550 h 3299024"/>
                <a:gd name="connsiteX4750" fmla="*/ 3125051 w 7857331"/>
                <a:gd name="connsiteY4750" fmla="*/ 103840 h 3299024"/>
                <a:gd name="connsiteX4751" fmla="*/ 3159267 w 7857331"/>
                <a:gd name="connsiteY4751" fmla="*/ 126756 h 3299024"/>
                <a:gd name="connsiteX4752" fmla="*/ 3119787 w 7857331"/>
                <a:gd name="connsiteY4752" fmla="*/ 146808 h 3299024"/>
                <a:gd name="connsiteX4753" fmla="*/ 3088202 w 7857331"/>
                <a:gd name="connsiteY4753" fmla="*/ 126756 h 3299024"/>
                <a:gd name="connsiteX4754" fmla="*/ 3125051 w 7857331"/>
                <a:gd name="connsiteY4754" fmla="*/ 103840 h 3299024"/>
                <a:gd name="connsiteX4755" fmla="*/ 3037954 w 7857331"/>
                <a:gd name="connsiteY4755" fmla="*/ 103840 h 3299024"/>
                <a:gd name="connsiteX4756" fmla="*/ 3072170 w 7857331"/>
                <a:gd name="connsiteY4756" fmla="*/ 126756 h 3299024"/>
                <a:gd name="connsiteX4757" fmla="*/ 3032690 w 7857331"/>
                <a:gd name="connsiteY4757" fmla="*/ 146808 h 3299024"/>
                <a:gd name="connsiteX4758" fmla="*/ 3001105 w 7857331"/>
                <a:gd name="connsiteY4758" fmla="*/ 126756 h 3299024"/>
                <a:gd name="connsiteX4759" fmla="*/ 3037954 w 7857331"/>
                <a:gd name="connsiteY4759" fmla="*/ 103840 h 3299024"/>
                <a:gd name="connsiteX4760" fmla="*/ 2953489 w 7857331"/>
                <a:gd name="connsiteY4760" fmla="*/ 103840 h 3299024"/>
                <a:gd name="connsiteX4761" fmla="*/ 2985073 w 7857331"/>
                <a:gd name="connsiteY4761" fmla="*/ 126756 h 3299024"/>
                <a:gd name="connsiteX4762" fmla="*/ 2945593 w 7857331"/>
                <a:gd name="connsiteY4762" fmla="*/ 146808 h 3299024"/>
                <a:gd name="connsiteX4763" fmla="*/ 2914008 w 7857331"/>
                <a:gd name="connsiteY4763" fmla="*/ 126756 h 3299024"/>
                <a:gd name="connsiteX4764" fmla="*/ 2953489 w 7857331"/>
                <a:gd name="connsiteY4764" fmla="*/ 103840 h 3299024"/>
                <a:gd name="connsiteX4765" fmla="*/ 2866391 w 7857331"/>
                <a:gd name="connsiteY4765" fmla="*/ 103840 h 3299024"/>
                <a:gd name="connsiteX4766" fmla="*/ 2897975 w 7857331"/>
                <a:gd name="connsiteY4766" fmla="*/ 126756 h 3299024"/>
                <a:gd name="connsiteX4767" fmla="*/ 2858495 w 7857331"/>
                <a:gd name="connsiteY4767" fmla="*/ 146808 h 3299024"/>
                <a:gd name="connsiteX4768" fmla="*/ 2826910 w 7857331"/>
                <a:gd name="connsiteY4768" fmla="*/ 126756 h 3299024"/>
                <a:gd name="connsiteX4769" fmla="*/ 2866391 w 7857331"/>
                <a:gd name="connsiteY4769" fmla="*/ 103840 h 3299024"/>
                <a:gd name="connsiteX4770" fmla="*/ 2779294 w 7857331"/>
                <a:gd name="connsiteY4770" fmla="*/ 103840 h 3299024"/>
                <a:gd name="connsiteX4771" fmla="*/ 2810878 w 7857331"/>
                <a:gd name="connsiteY4771" fmla="*/ 126756 h 3299024"/>
                <a:gd name="connsiteX4772" fmla="*/ 2768766 w 7857331"/>
                <a:gd name="connsiteY4772" fmla="*/ 146808 h 3299024"/>
                <a:gd name="connsiteX4773" fmla="*/ 2739813 w 7857331"/>
                <a:gd name="connsiteY4773" fmla="*/ 126756 h 3299024"/>
                <a:gd name="connsiteX4774" fmla="*/ 2779294 w 7857331"/>
                <a:gd name="connsiteY4774" fmla="*/ 103840 h 3299024"/>
                <a:gd name="connsiteX4775" fmla="*/ 2691977 w 7857331"/>
                <a:gd name="connsiteY4775" fmla="*/ 103840 h 3299024"/>
                <a:gd name="connsiteX4776" fmla="*/ 2723397 w 7857331"/>
                <a:gd name="connsiteY4776" fmla="*/ 126756 h 3299024"/>
                <a:gd name="connsiteX4777" fmla="*/ 2681504 w 7857331"/>
                <a:gd name="connsiteY4777" fmla="*/ 146808 h 3299024"/>
                <a:gd name="connsiteX4778" fmla="*/ 2652702 w 7857331"/>
                <a:gd name="connsiteY4778" fmla="*/ 126756 h 3299024"/>
                <a:gd name="connsiteX4779" fmla="*/ 2691977 w 7857331"/>
                <a:gd name="connsiteY4779" fmla="*/ 103840 h 3299024"/>
                <a:gd name="connsiteX4780" fmla="*/ 2604879 w 7857331"/>
                <a:gd name="connsiteY4780" fmla="*/ 103840 h 3299024"/>
                <a:gd name="connsiteX4781" fmla="*/ 2636298 w 7857331"/>
                <a:gd name="connsiteY4781" fmla="*/ 126756 h 3299024"/>
                <a:gd name="connsiteX4782" fmla="*/ 2594405 w 7857331"/>
                <a:gd name="connsiteY4782" fmla="*/ 146808 h 3299024"/>
                <a:gd name="connsiteX4783" fmla="*/ 2565604 w 7857331"/>
                <a:gd name="connsiteY4783" fmla="*/ 126756 h 3299024"/>
                <a:gd name="connsiteX4784" fmla="*/ 2604879 w 7857331"/>
                <a:gd name="connsiteY4784" fmla="*/ 103840 h 3299024"/>
                <a:gd name="connsiteX4785" fmla="*/ 2517465 w 7857331"/>
                <a:gd name="connsiteY4785" fmla="*/ 103840 h 3299024"/>
                <a:gd name="connsiteX4786" fmla="*/ 2549177 w 7857331"/>
                <a:gd name="connsiteY4786" fmla="*/ 126756 h 3299024"/>
                <a:gd name="connsiteX4787" fmla="*/ 2506894 w 7857331"/>
                <a:gd name="connsiteY4787" fmla="*/ 146808 h 3299024"/>
                <a:gd name="connsiteX4788" fmla="*/ 2477824 w 7857331"/>
                <a:gd name="connsiteY4788" fmla="*/ 126756 h 3299024"/>
                <a:gd name="connsiteX4789" fmla="*/ 2517465 w 7857331"/>
                <a:gd name="connsiteY4789" fmla="*/ 103840 h 3299024"/>
                <a:gd name="connsiteX4790" fmla="*/ 2430367 w 7857331"/>
                <a:gd name="connsiteY4790" fmla="*/ 103840 h 3299024"/>
                <a:gd name="connsiteX4791" fmla="*/ 2462079 w 7857331"/>
                <a:gd name="connsiteY4791" fmla="*/ 126756 h 3299024"/>
                <a:gd name="connsiteX4792" fmla="*/ 2419796 w 7857331"/>
                <a:gd name="connsiteY4792" fmla="*/ 146808 h 3299024"/>
                <a:gd name="connsiteX4793" fmla="*/ 2390726 w 7857331"/>
                <a:gd name="connsiteY4793" fmla="*/ 126756 h 3299024"/>
                <a:gd name="connsiteX4794" fmla="*/ 2430367 w 7857331"/>
                <a:gd name="connsiteY4794" fmla="*/ 103840 h 3299024"/>
                <a:gd name="connsiteX4795" fmla="*/ 2345913 w 7857331"/>
                <a:gd name="connsiteY4795" fmla="*/ 103840 h 3299024"/>
                <a:gd name="connsiteX4796" fmla="*/ 2374983 w 7857331"/>
                <a:gd name="connsiteY4796" fmla="*/ 126756 h 3299024"/>
                <a:gd name="connsiteX4797" fmla="*/ 2332700 w 7857331"/>
                <a:gd name="connsiteY4797" fmla="*/ 146808 h 3299024"/>
                <a:gd name="connsiteX4798" fmla="*/ 2303630 w 7857331"/>
                <a:gd name="connsiteY4798" fmla="*/ 126756 h 3299024"/>
                <a:gd name="connsiteX4799" fmla="*/ 2345913 w 7857331"/>
                <a:gd name="connsiteY4799" fmla="*/ 103840 h 3299024"/>
                <a:gd name="connsiteX4800" fmla="*/ 2961305 w 7857331"/>
                <a:gd name="connsiteY4800" fmla="*/ 50130 h 3299024"/>
                <a:gd name="connsiteX4801" fmla="*/ 2992889 w 7857331"/>
                <a:gd name="connsiteY4801" fmla="*/ 73046 h 3299024"/>
                <a:gd name="connsiteX4802" fmla="*/ 2953409 w 7857331"/>
                <a:gd name="connsiteY4802" fmla="*/ 93098 h 3299024"/>
                <a:gd name="connsiteX4803" fmla="*/ 2921824 w 7857331"/>
                <a:gd name="connsiteY4803" fmla="*/ 73046 h 3299024"/>
                <a:gd name="connsiteX4804" fmla="*/ 2961305 w 7857331"/>
                <a:gd name="connsiteY4804" fmla="*/ 50130 h 3299024"/>
                <a:gd name="connsiteX4805" fmla="*/ 2874408 w 7857331"/>
                <a:gd name="connsiteY4805" fmla="*/ 50130 h 3299024"/>
                <a:gd name="connsiteX4806" fmla="*/ 2906471 w 7857331"/>
                <a:gd name="connsiteY4806" fmla="*/ 73046 h 3299024"/>
                <a:gd name="connsiteX4807" fmla="*/ 2866392 w 7857331"/>
                <a:gd name="connsiteY4807" fmla="*/ 93098 h 3299024"/>
                <a:gd name="connsiteX4808" fmla="*/ 2837000 w 7857331"/>
                <a:gd name="connsiteY4808" fmla="*/ 73046 h 3299024"/>
                <a:gd name="connsiteX4809" fmla="*/ 2874408 w 7857331"/>
                <a:gd name="connsiteY4809" fmla="*/ 50130 h 3299024"/>
                <a:gd name="connsiteX4810" fmla="*/ 2789982 w 7857331"/>
                <a:gd name="connsiteY4810" fmla="*/ 50130 h 3299024"/>
                <a:gd name="connsiteX4811" fmla="*/ 2822045 w 7857331"/>
                <a:gd name="connsiteY4811" fmla="*/ 73046 h 3299024"/>
                <a:gd name="connsiteX4812" fmla="*/ 2781966 w 7857331"/>
                <a:gd name="connsiteY4812" fmla="*/ 93098 h 3299024"/>
                <a:gd name="connsiteX4813" fmla="*/ 2749902 w 7857331"/>
                <a:gd name="connsiteY4813" fmla="*/ 73046 h 3299024"/>
                <a:gd name="connsiteX4814" fmla="*/ 2789982 w 7857331"/>
                <a:gd name="connsiteY4814" fmla="*/ 50130 h 3299024"/>
                <a:gd name="connsiteX4815" fmla="*/ 2702642 w 7857331"/>
                <a:gd name="connsiteY4815" fmla="*/ 50130 h 3299024"/>
                <a:gd name="connsiteX4816" fmla="*/ 2734524 w 7857331"/>
                <a:gd name="connsiteY4816" fmla="*/ 73046 h 3299024"/>
                <a:gd name="connsiteX4817" fmla="*/ 2694672 w 7857331"/>
                <a:gd name="connsiteY4817" fmla="*/ 93098 h 3299024"/>
                <a:gd name="connsiteX4818" fmla="*/ 2662790 w 7857331"/>
                <a:gd name="connsiteY4818" fmla="*/ 73046 h 3299024"/>
                <a:gd name="connsiteX4819" fmla="*/ 2702642 w 7857331"/>
                <a:gd name="connsiteY4819" fmla="*/ 50130 h 3299024"/>
                <a:gd name="connsiteX4820" fmla="*/ 2618498 w 7857331"/>
                <a:gd name="connsiteY4820" fmla="*/ 50130 h 3299024"/>
                <a:gd name="connsiteX4821" fmla="*/ 2647451 w 7857331"/>
                <a:gd name="connsiteY4821" fmla="*/ 73046 h 3299024"/>
                <a:gd name="connsiteX4822" fmla="*/ 2607970 w 7857331"/>
                <a:gd name="connsiteY4822" fmla="*/ 93098 h 3299024"/>
                <a:gd name="connsiteX4823" fmla="*/ 2579018 w 7857331"/>
                <a:gd name="connsiteY4823" fmla="*/ 73046 h 3299024"/>
                <a:gd name="connsiteX4824" fmla="*/ 2618498 w 7857331"/>
                <a:gd name="connsiteY4824" fmla="*/ 50130 h 3299024"/>
                <a:gd name="connsiteX4825" fmla="*/ 2531182 w 7857331"/>
                <a:gd name="connsiteY4825" fmla="*/ 50130 h 3299024"/>
                <a:gd name="connsiteX4826" fmla="*/ 2562601 w 7857331"/>
                <a:gd name="connsiteY4826" fmla="*/ 73046 h 3299024"/>
                <a:gd name="connsiteX4827" fmla="*/ 2520708 w 7857331"/>
                <a:gd name="connsiteY4827" fmla="*/ 93098 h 3299024"/>
                <a:gd name="connsiteX4828" fmla="*/ 2491907 w 7857331"/>
                <a:gd name="connsiteY4828" fmla="*/ 73046 h 3299024"/>
                <a:gd name="connsiteX4829" fmla="*/ 2531182 w 7857331"/>
                <a:gd name="connsiteY4829" fmla="*/ 50130 h 3299024"/>
                <a:gd name="connsiteX4830" fmla="*/ 2969322 w 7857331"/>
                <a:gd name="connsiteY4830" fmla="*/ 0 h 3299024"/>
                <a:gd name="connsiteX4831" fmla="*/ 3001385 w 7857331"/>
                <a:gd name="connsiteY4831" fmla="*/ 19495 h 3299024"/>
                <a:gd name="connsiteX4832" fmla="*/ 2961306 w 7857331"/>
                <a:gd name="connsiteY4832" fmla="*/ 41775 h 3299024"/>
                <a:gd name="connsiteX4833" fmla="*/ 2931914 w 7857331"/>
                <a:gd name="connsiteY4833" fmla="*/ 19495 h 3299024"/>
                <a:gd name="connsiteX4834" fmla="*/ 2969322 w 7857331"/>
                <a:gd name="connsiteY4834" fmla="*/ 0 h 3299024"/>
                <a:gd name="connsiteX4835" fmla="*/ 2884896 w 7857331"/>
                <a:gd name="connsiteY4835" fmla="*/ 0 h 3299024"/>
                <a:gd name="connsiteX4836" fmla="*/ 2916959 w 7857331"/>
                <a:gd name="connsiteY4836" fmla="*/ 19495 h 3299024"/>
                <a:gd name="connsiteX4837" fmla="*/ 2876880 w 7857331"/>
                <a:gd name="connsiteY4837" fmla="*/ 41775 h 3299024"/>
                <a:gd name="connsiteX4838" fmla="*/ 2844816 w 7857331"/>
                <a:gd name="connsiteY4838" fmla="*/ 19495 h 3299024"/>
                <a:gd name="connsiteX4839" fmla="*/ 2884896 w 7857331"/>
                <a:gd name="connsiteY4839" fmla="*/ 0 h 3299024"/>
                <a:gd name="connsiteX4840" fmla="*/ 2800510 w 7857331"/>
                <a:gd name="connsiteY4840" fmla="*/ 0 h 3299024"/>
                <a:gd name="connsiteX4841" fmla="*/ 2829462 w 7857331"/>
                <a:gd name="connsiteY4841" fmla="*/ 19495 h 3299024"/>
                <a:gd name="connsiteX4842" fmla="*/ 2792614 w 7857331"/>
                <a:gd name="connsiteY4842" fmla="*/ 41775 h 3299024"/>
                <a:gd name="connsiteX4843" fmla="*/ 2761029 w 7857331"/>
                <a:gd name="connsiteY4843" fmla="*/ 19495 h 3299024"/>
                <a:gd name="connsiteX4844" fmla="*/ 2800510 w 7857331"/>
                <a:gd name="connsiteY4844" fmla="*/ 0 h 3299024"/>
                <a:gd name="connsiteX4845" fmla="*/ 2715646 w 7857331"/>
                <a:gd name="connsiteY4845" fmla="*/ 0 h 3299024"/>
                <a:gd name="connsiteX4846" fmla="*/ 2744598 w 7857331"/>
                <a:gd name="connsiteY4846" fmla="*/ 19495 h 3299024"/>
                <a:gd name="connsiteX4847" fmla="*/ 2705118 w 7857331"/>
                <a:gd name="connsiteY4847" fmla="*/ 41775 h 3299024"/>
                <a:gd name="connsiteX4848" fmla="*/ 2676165 w 7857331"/>
                <a:gd name="connsiteY4848" fmla="*/ 19495 h 3299024"/>
                <a:gd name="connsiteX4849" fmla="*/ 2715646 w 7857331"/>
                <a:gd name="connsiteY4849" fmla="*/ 0 h 3299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Lst>
              <a:rect l="l" t="t" r="r" b="b"/>
              <a:pathLst>
                <a:path w="7857331" h="3299024">
                  <a:moveTo>
                    <a:pt x="1442920" y="3179667"/>
                  </a:moveTo>
                  <a:cubicBezTo>
                    <a:pt x="1474711" y="3179667"/>
                    <a:pt x="1493256" y="3205244"/>
                    <a:pt x="1485308" y="3239346"/>
                  </a:cubicBezTo>
                  <a:cubicBezTo>
                    <a:pt x="1474711" y="3273448"/>
                    <a:pt x="1440270" y="3299024"/>
                    <a:pt x="1408479" y="3299024"/>
                  </a:cubicBezTo>
                  <a:cubicBezTo>
                    <a:pt x="1376688" y="3299024"/>
                    <a:pt x="1358143" y="3273448"/>
                    <a:pt x="1366091" y="3239346"/>
                  </a:cubicBezTo>
                  <a:cubicBezTo>
                    <a:pt x="1376688" y="3205244"/>
                    <a:pt x="1411128" y="3179667"/>
                    <a:pt x="1442920" y="3179667"/>
                  </a:cubicBezTo>
                  <a:close/>
                  <a:moveTo>
                    <a:pt x="1158075" y="3179667"/>
                  </a:moveTo>
                  <a:cubicBezTo>
                    <a:pt x="1189931" y="3179667"/>
                    <a:pt x="1208513" y="3205244"/>
                    <a:pt x="1197894" y="3239346"/>
                  </a:cubicBezTo>
                  <a:cubicBezTo>
                    <a:pt x="1187276" y="3273448"/>
                    <a:pt x="1150111" y="3299024"/>
                    <a:pt x="1118256" y="3299024"/>
                  </a:cubicBezTo>
                  <a:cubicBezTo>
                    <a:pt x="1086400" y="3299024"/>
                    <a:pt x="1067819" y="3273448"/>
                    <a:pt x="1078436" y="3239346"/>
                  </a:cubicBezTo>
                  <a:cubicBezTo>
                    <a:pt x="1091709" y="3205244"/>
                    <a:pt x="1126220" y="3179667"/>
                    <a:pt x="1158075" y="3179667"/>
                  </a:cubicBezTo>
                  <a:close/>
                  <a:moveTo>
                    <a:pt x="1300140" y="3179664"/>
                  </a:moveTo>
                  <a:cubicBezTo>
                    <a:pt x="1331835" y="3179664"/>
                    <a:pt x="1350324" y="3205241"/>
                    <a:pt x="1339759" y="3239343"/>
                  </a:cubicBezTo>
                  <a:cubicBezTo>
                    <a:pt x="1331835" y="3273445"/>
                    <a:pt x="1294857" y="3299021"/>
                    <a:pt x="1263162" y="3299021"/>
                  </a:cubicBezTo>
                  <a:cubicBezTo>
                    <a:pt x="1231467" y="3299021"/>
                    <a:pt x="1212978" y="3273445"/>
                    <a:pt x="1223543" y="3239343"/>
                  </a:cubicBezTo>
                  <a:cubicBezTo>
                    <a:pt x="1234109" y="3205241"/>
                    <a:pt x="1268445" y="3179664"/>
                    <a:pt x="1300140" y="3179664"/>
                  </a:cubicBezTo>
                  <a:close/>
                  <a:moveTo>
                    <a:pt x="1205493" y="3035240"/>
                  </a:moveTo>
                  <a:cubicBezTo>
                    <a:pt x="1237285" y="3035240"/>
                    <a:pt x="1253180" y="3063659"/>
                    <a:pt x="1242583" y="3094919"/>
                  </a:cubicBezTo>
                  <a:cubicBezTo>
                    <a:pt x="1234635" y="3126179"/>
                    <a:pt x="1197545" y="3154597"/>
                    <a:pt x="1165754" y="3154597"/>
                  </a:cubicBezTo>
                  <a:cubicBezTo>
                    <a:pt x="1133963" y="3154597"/>
                    <a:pt x="1118067" y="3126179"/>
                    <a:pt x="1128665" y="3094919"/>
                  </a:cubicBezTo>
                  <a:cubicBezTo>
                    <a:pt x="1139261" y="3063659"/>
                    <a:pt x="1173702" y="3035240"/>
                    <a:pt x="1205493" y="3035240"/>
                  </a:cubicBezTo>
                  <a:close/>
                  <a:moveTo>
                    <a:pt x="1344807" y="3035239"/>
                  </a:moveTo>
                  <a:cubicBezTo>
                    <a:pt x="1376502" y="3035239"/>
                    <a:pt x="1394991" y="3063658"/>
                    <a:pt x="1384426" y="3094918"/>
                  </a:cubicBezTo>
                  <a:cubicBezTo>
                    <a:pt x="1373861" y="3126178"/>
                    <a:pt x="1339524" y="3154596"/>
                    <a:pt x="1307829" y="3154596"/>
                  </a:cubicBezTo>
                  <a:cubicBezTo>
                    <a:pt x="1276134" y="3154596"/>
                    <a:pt x="1257645" y="3126178"/>
                    <a:pt x="1268210" y="3094918"/>
                  </a:cubicBezTo>
                  <a:cubicBezTo>
                    <a:pt x="1278775" y="3063658"/>
                    <a:pt x="1313112" y="3035239"/>
                    <a:pt x="1344807" y="3035239"/>
                  </a:cubicBezTo>
                  <a:close/>
                  <a:moveTo>
                    <a:pt x="1250409" y="2900371"/>
                  </a:moveTo>
                  <a:cubicBezTo>
                    <a:pt x="1282032" y="2900371"/>
                    <a:pt x="1297844" y="2925615"/>
                    <a:pt x="1287303" y="2956468"/>
                  </a:cubicBezTo>
                  <a:cubicBezTo>
                    <a:pt x="1279398" y="2987322"/>
                    <a:pt x="1245139" y="3012565"/>
                    <a:pt x="1213516" y="3012565"/>
                  </a:cubicBezTo>
                  <a:cubicBezTo>
                    <a:pt x="1181892" y="3012565"/>
                    <a:pt x="1166081" y="2987322"/>
                    <a:pt x="1176622" y="2956468"/>
                  </a:cubicBezTo>
                  <a:cubicBezTo>
                    <a:pt x="1184528" y="2925615"/>
                    <a:pt x="1218787" y="2900371"/>
                    <a:pt x="1250409" y="2900371"/>
                  </a:cubicBezTo>
                  <a:close/>
                  <a:moveTo>
                    <a:pt x="1387503" y="2900367"/>
                  </a:moveTo>
                  <a:cubicBezTo>
                    <a:pt x="1419031" y="2900367"/>
                    <a:pt x="1437423" y="2925611"/>
                    <a:pt x="1426913" y="2956464"/>
                  </a:cubicBezTo>
                  <a:cubicBezTo>
                    <a:pt x="1416404" y="2987318"/>
                    <a:pt x="1384875" y="3012561"/>
                    <a:pt x="1353347" y="3012561"/>
                  </a:cubicBezTo>
                  <a:cubicBezTo>
                    <a:pt x="1321818" y="3012561"/>
                    <a:pt x="1303427" y="2987318"/>
                    <a:pt x="1313937" y="2956464"/>
                  </a:cubicBezTo>
                  <a:cubicBezTo>
                    <a:pt x="1324446" y="2925611"/>
                    <a:pt x="1355974" y="2900367"/>
                    <a:pt x="1387503" y="2900367"/>
                  </a:cubicBezTo>
                  <a:close/>
                  <a:moveTo>
                    <a:pt x="1430040" y="2766693"/>
                  </a:moveTo>
                  <a:cubicBezTo>
                    <a:pt x="1459118" y="2766693"/>
                    <a:pt x="1477622" y="2792135"/>
                    <a:pt x="1467048" y="2820404"/>
                  </a:cubicBezTo>
                  <a:cubicBezTo>
                    <a:pt x="1459118" y="2851499"/>
                    <a:pt x="1427396" y="2874114"/>
                    <a:pt x="1395675" y="2874114"/>
                  </a:cubicBezTo>
                  <a:cubicBezTo>
                    <a:pt x="1363953" y="2874114"/>
                    <a:pt x="1348093" y="2851499"/>
                    <a:pt x="1356023" y="2820404"/>
                  </a:cubicBezTo>
                  <a:cubicBezTo>
                    <a:pt x="1366597" y="2792135"/>
                    <a:pt x="1398318" y="2766693"/>
                    <a:pt x="1430040" y="2766693"/>
                  </a:cubicBezTo>
                  <a:close/>
                  <a:moveTo>
                    <a:pt x="1292694" y="2766690"/>
                  </a:moveTo>
                  <a:cubicBezTo>
                    <a:pt x="1324415" y="2766690"/>
                    <a:pt x="1340276" y="2792132"/>
                    <a:pt x="1332345" y="2820401"/>
                  </a:cubicBezTo>
                  <a:cubicBezTo>
                    <a:pt x="1321772" y="2851496"/>
                    <a:pt x="1290050" y="2874111"/>
                    <a:pt x="1258329" y="2874111"/>
                  </a:cubicBezTo>
                  <a:cubicBezTo>
                    <a:pt x="1226608" y="2874111"/>
                    <a:pt x="1210747" y="2851496"/>
                    <a:pt x="1221321" y="2820401"/>
                  </a:cubicBezTo>
                  <a:cubicBezTo>
                    <a:pt x="1229252" y="2792132"/>
                    <a:pt x="1263616" y="2766690"/>
                    <a:pt x="1292694" y="2766690"/>
                  </a:cubicBezTo>
                  <a:close/>
                  <a:moveTo>
                    <a:pt x="7656274" y="2766664"/>
                  </a:moveTo>
                  <a:cubicBezTo>
                    <a:pt x="7685389" y="2766664"/>
                    <a:pt x="7722445" y="2792106"/>
                    <a:pt x="7738326" y="2820374"/>
                  </a:cubicBezTo>
                  <a:cubicBezTo>
                    <a:pt x="7754207" y="2851470"/>
                    <a:pt x="7743620" y="2874084"/>
                    <a:pt x="7711858" y="2874084"/>
                  </a:cubicBezTo>
                  <a:cubicBezTo>
                    <a:pt x="7680096" y="2874084"/>
                    <a:pt x="7643040" y="2851470"/>
                    <a:pt x="7627159" y="2820374"/>
                  </a:cubicBezTo>
                  <a:cubicBezTo>
                    <a:pt x="7611278" y="2792106"/>
                    <a:pt x="7624512" y="2766664"/>
                    <a:pt x="7656274" y="2766664"/>
                  </a:cubicBezTo>
                  <a:close/>
                  <a:moveTo>
                    <a:pt x="1601150" y="2640176"/>
                  </a:moveTo>
                  <a:cubicBezTo>
                    <a:pt x="1630066" y="2640176"/>
                    <a:pt x="1648467" y="2662628"/>
                    <a:pt x="1640581" y="2690693"/>
                  </a:cubicBezTo>
                  <a:cubicBezTo>
                    <a:pt x="1632694" y="2721564"/>
                    <a:pt x="1601150" y="2744016"/>
                    <a:pt x="1572234" y="2744016"/>
                  </a:cubicBezTo>
                  <a:cubicBezTo>
                    <a:pt x="1540689" y="2744016"/>
                    <a:pt x="1522288" y="2721564"/>
                    <a:pt x="1532803" y="2690693"/>
                  </a:cubicBezTo>
                  <a:cubicBezTo>
                    <a:pt x="1540689" y="2662628"/>
                    <a:pt x="1572234" y="2640176"/>
                    <a:pt x="1601150" y="2640176"/>
                  </a:cubicBezTo>
                  <a:close/>
                  <a:moveTo>
                    <a:pt x="1334973" y="2640176"/>
                  </a:moveTo>
                  <a:cubicBezTo>
                    <a:pt x="1366797" y="2640176"/>
                    <a:pt x="1382709" y="2662628"/>
                    <a:pt x="1374753" y="2690693"/>
                  </a:cubicBezTo>
                  <a:cubicBezTo>
                    <a:pt x="1364145" y="2721564"/>
                    <a:pt x="1332321" y="2744016"/>
                    <a:pt x="1300497" y="2744016"/>
                  </a:cubicBezTo>
                  <a:cubicBezTo>
                    <a:pt x="1271325" y="2744016"/>
                    <a:pt x="1255413" y="2721564"/>
                    <a:pt x="1263370" y="2690693"/>
                  </a:cubicBezTo>
                  <a:cubicBezTo>
                    <a:pt x="1273977" y="2662628"/>
                    <a:pt x="1305801" y="2640176"/>
                    <a:pt x="1334973" y="2640176"/>
                  </a:cubicBezTo>
                  <a:close/>
                  <a:moveTo>
                    <a:pt x="1469121" y="2640174"/>
                  </a:moveTo>
                  <a:cubicBezTo>
                    <a:pt x="1498199" y="2640174"/>
                    <a:pt x="1516703" y="2662626"/>
                    <a:pt x="1506129" y="2690691"/>
                  </a:cubicBezTo>
                  <a:cubicBezTo>
                    <a:pt x="1498199" y="2721562"/>
                    <a:pt x="1466477" y="2744014"/>
                    <a:pt x="1434756" y="2744014"/>
                  </a:cubicBezTo>
                  <a:cubicBezTo>
                    <a:pt x="1405678" y="2744014"/>
                    <a:pt x="1387174" y="2721562"/>
                    <a:pt x="1397748" y="2690691"/>
                  </a:cubicBezTo>
                  <a:cubicBezTo>
                    <a:pt x="1405678" y="2662626"/>
                    <a:pt x="1437399" y="2640174"/>
                    <a:pt x="1469121" y="2640174"/>
                  </a:cubicBezTo>
                  <a:close/>
                  <a:moveTo>
                    <a:pt x="7587870" y="2640147"/>
                  </a:moveTo>
                  <a:cubicBezTo>
                    <a:pt x="7617071" y="2640147"/>
                    <a:pt x="7654236" y="2662599"/>
                    <a:pt x="7670163" y="2690664"/>
                  </a:cubicBezTo>
                  <a:cubicBezTo>
                    <a:pt x="7686091" y="2721535"/>
                    <a:pt x="7672818" y="2743987"/>
                    <a:pt x="7643617" y="2743987"/>
                  </a:cubicBezTo>
                  <a:cubicBezTo>
                    <a:pt x="7611762" y="2743987"/>
                    <a:pt x="7574597" y="2721535"/>
                    <a:pt x="7561324" y="2690664"/>
                  </a:cubicBezTo>
                  <a:cubicBezTo>
                    <a:pt x="7545396" y="2662599"/>
                    <a:pt x="7558669" y="2640147"/>
                    <a:pt x="7587870" y="2640147"/>
                  </a:cubicBezTo>
                  <a:close/>
                  <a:moveTo>
                    <a:pt x="1767655" y="2516045"/>
                  </a:moveTo>
                  <a:cubicBezTo>
                    <a:pt x="1796493" y="2516045"/>
                    <a:pt x="1814845" y="2538590"/>
                    <a:pt x="1806980" y="2566772"/>
                  </a:cubicBezTo>
                  <a:cubicBezTo>
                    <a:pt x="1801736" y="2594953"/>
                    <a:pt x="1770277" y="2617498"/>
                    <a:pt x="1741438" y="2617498"/>
                  </a:cubicBezTo>
                  <a:cubicBezTo>
                    <a:pt x="1712600" y="2617498"/>
                    <a:pt x="1694249" y="2594953"/>
                    <a:pt x="1702114" y="2566772"/>
                  </a:cubicBezTo>
                  <a:cubicBezTo>
                    <a:pt x="1709979" y="2538590"/>
                    <a:pt x="1738817" y="2516045"/>
                    <a:pt x="1767655" y="2516045"/>
                  </a:cubicBezTo>
                  <a:close/>
                  <a:moveTo>
                    <a:pt x="1638536" y="2516045"/>
                  </a:moveTo>
                  <a:cubicBezTo>
                    <a:pt x="1667806" y="2516045"/>
                    <a:pt x="1686433" y="2538590"/>
                    <a:pt x="1678450" y="2566772"/>
                  </a:cubicBezTo>
                  <a:cubicBezTo>
                    <a:pt x="1670467" y="2594953"/>
                    <a:pt x="1638536" y="2617498"/>
                    <a:pt x="1609266" y="2617498"/>
                  </a:cubicBezTo>
                  <a:cubicBezTo>
                    <a:pt x="1577335" y="2617498"/>
                    <a:pt x="1561370" y="2594953"/>
                    <a:pt x="1569352" y="2566772"/>
                  </a:cubicBezTo>
                  <a:cubicBezTo>
                    <a:pt x="1577335" y="2538590"/>
                    <a:pt x="1609266" y="2516045"/>
                    <a:pt x="1638536" y="2516045"/>
                  </a:cubicBezTo>
                  <a:close/>
                  <a:moveTo>
                    <a:pt x="1506085" y="2516045"/>
                  </a:moveTo>
                  <a:cubicBezTo>
                    <a:pt x="1535094" y="2516045"/>
                    <a:pt x="1553554" y="2538590"/>
                    <a:pt x="1545642" y="2566772"/>
                  </a:cubicBezTo>
                  <a:cubicBezTo>
                    <a:pt x="1537731" y="2594953"/>
                    <a:pt x="1506085" y="2617498"/>
                    <a:pt x="1474439" y="2617498"/>
                  </a:cubicBezTo>
                  <a:cubicBezTo>
                    <a:pt x="1445430" y="2617498"/>
                    <a:pt x="1429607" y="2594953"/>
                    <a:pt x="1437518" y="2566772"/>
                  </a:cubicBezTo>
                  <a:cubicBezTo>
                    <a:pt x="1445430" y="2538590"/>
                    <a:pt x="1477076" y="2516045"/>
                    <a:pt x="1506085" y="2516045"/>
                  </a:cubicBezTo>
                  <a:close/>
                  <a:moveTo>
                    <a:pt x="1376960" y="2516045"/>
                  </a:moveTo>
                  <a:cubicBezTo>
                    <a:pt x="1405969" y="2516045"/>
                    <a:pt x="1421792" y="2538590"/>
                    <a:pt x="1413880" y="2566772"/>
                  </a:cubicBezTo>
                  <a:cubicBezTo>
                    <a:pt x="1403332" y="2594953"/>
                    <a:pt x="1371686" y="2617498"/>
                    <a:pt x="1342677" y="2617498"/>
                  </a:cubicBezTo>
                  <a:cubicBezTo>
                    <a:pt x="1313668" y="2617498"/>
                    <a:pt x="1297845" y="2594953"/>
                    <a:pt x="1305757" y="2566772"/>
                  </a:cubicBezTo>
                  <a:cubicBezTo>
                    <a:pt x="1316305" y="2538590"/>
                    <a:pt x="1347951" y="2516045"/>
                    <a:pt x="1376960" y="2516045"/>
                  </a:cubicBezTo>
                  <a:close/>
                  <a:moveTo>
                    <a:pt x="7653538" y="2516017"/>
                  </a:moveTo>
                  <a:cubicBezTo>
                    <a:pt x="7682592" y="2516017"/>
                    <a:pt x="7719570" y="2538562"/>
                    <a:pt x="7735418" y="2566744"/>
                  </a:cubicBezTo>
                  <a:cubicBezTo>
                    <a:pt x="7748624" y="2594925"/>
                    <a:pt x="7738059" y="2617470"/>
                    <a:pt x="7709005" y="2617470"/>
                  </a:cubicBezTo>
                  <a:cubicBezTo>
                    <a:pt x="7677310" y="2617470"/>
                    <a:pt x="7642973" y="2594925"/>
                    <a:pt x="7627126" y="2566744"/>
                  </a:cubicBezTo>
                  <a:cubicBezTo>
                    <a:pt x="7611278" y="2538562"/>
                    <a:pt x="7624484" y="2516017"/>
                    <a:pt x="7653538" y="2516017"/>
                  </a:cubicBezTo>
                  <a:close/>
                  <a:moveTo>
                    <a:pt x="7521776" y="2516017"/>
                  </a:moveTo>
                  <a:cubicBezTo>
                    <a:pt x="7550830" y="2516017"/>
                    <a:pt x="7587808" y="2538562"/>
                    <a:pt x="7603656" y="2566744"/>
                  </a:cubicBezTo>
                  <a:cubicBezTo>
                    <a:pt x="7616862" y="2594925"/>
                    <a:pt x="7606297" y="2617470"/>
                    <a:pt x="7574602" y="2617470"/>
                  </a:cubicBezTo>
                  <a:cubicBezTo>
                    <a:pt x="7545548" y="2617470"/>
                    <a:pt x="7508570" y="2594925"/>
                    <a:pt x="7495364" y="2566744"/>
                  </a:cubicBezTo>
                  <a:cubicBezTo>
                    <a:pt x="7479516" y="2538562"/>
                    <a:pt x="7492722" y="2516017"/>
                    <a:pt x="7521776" y="2516017"/>
                  </a:cubicBezTo>
                  <a:close/>
                  <a:moveTo>
                    <a:pt x="7392375" y="2516017"/>
                  </a:moveTo>
                  <a:cubicBezTo>
                    <a:pt x="7421517" y="2516017"/>
                    <a:pt x="7455958" y="2538562"/>
                    <a:pt x="7471854" y="2566744"/>
                  </a:cubicBezTo>
                  <a:cubicBezTo>
                    <a:pt x="7485100" y="2594925"/>
                    <a:pt x="7474503" y="2617470"/>
                    <a:pt x="7442712" y="2617470"/>
                  </a:cubicBezTo>
                  <a:cubicBezTo>
                    <a:pt x="7413570" y="2617470"/>
                    <a:pt x="7376480" y="2594925"/>
                    <a:pt x="7363233" y="2566744"/>
                  </a:cubicBezTo>
                  <a:cubicBezTo>
                    <a:pt x="7349987" y="2538562"/>
                    <a:pt x="7363233" y="2516017"/>
                    <a:pt x="7392375" y="2516017"/>
                  </a:cubicBezTo>
                  <a:close/>
                  <a:moveTo>
                    <a:pt x="6737469" y="2516017"/>
                  </a:moveTo>
                  <a:cubicBezTo>
                    <a:pt x="6766702" y="2516017"/>
                    <a:pt x="6801251" y="2538562"/>
                    <a:pt x="6811881" y="2566744"/>
                  </a:cubicBezTo>
                  <a:cubicBezTo>
                    <a:pt x="6825169" y="2594925"/>
                    <a:pt x="6809224" y="2617470"/>
                    <a:pt x="6779990" y="2617470"/>
                  </a:cubicBezTo>
                  <a:cubicBezTo>
                    <a:pt x="6750757" y="2617470"/>
                    <a:pt x="6716208" y="2594925"/>
                    <a:pt x="6705578" y="2566744"/>
                  </a:cubicBezTo>
                  <a:cubicBezTo>
                    <a:pt x="6692290" y="2538562"/>
                    <a:pt x="6708235" y="2516017"/>
                    <a:pt x="6737469" y="2516017"/>
                  </a:cubicBezTo>
                  <a:close/>
                  <a:moveTo>
                    <a:pt x="1928965" y="2396689"/>
                  </a:moveTo>
                  <a:cubicBezTo>
                    <a:pt x="1958171" y="2396689"/>
                    <a:pt x="1976757" y="2419333"/>
                    <a:pt x="1971447" y="2444808"/>
                  </a:cubicBezTo>
                  <a:cubicBezTo>
                    <a:pt x="1963481" y="2473112"/>
                    <a:pt x="1934275" y="2495756"/>
                    <a:pt x="1905069" y="2495756"/>
                  </a:cubicBezTo>
                  <a:cubicBezTo>
                    <a:pt x="1875863" y="2495756"/>
                    <a:pt x="1857277" y="2473112"/>
                    <a:pt x="1865242" y="2444808"/>
                  </a:cubicBezTo>
                  <a:cubicBezTo>
                    <a:pt x="1870552" y="2419333"/>
                    <a:pt x="1899759" y="2396689"/>
                    <a:pt x="1928965" y="2396689"/>
                  </a:cubicBezTo>
                  <a:close/>
                  <a:moveTo>
                    <a:pt x="1802091" y="2396689"/>
                  </a:moveTo>
                  <a:cubicBezTo>
                    <a:pt x="1831297" y="2396689"/>
                    <a:pt x="1847228" y="2419333"/>
                    <a:pt x="1841918" y="2444808"/>
                  </a:cubicBezTo>
                  <a:cubicBezTo>
                    <a:pt x="1833952" y="2473112"/>
                    <a:pt x="1804746" y="2495756"/>
                    <a:pt x="1775540" y="2495756"/>
                  </a:cubicBezTo>
                  <a:cubicBezTo>
                    <a:pt x="1743678" y="2495756"/>
                    <a:pt x="1727748" y="2473112"/>
                    <a:pt x="1735713" y="2444808"/>
                  </a:cubicBezTo>
                  <a:cubicBezTo>
                    <a:pt x="1743678" y="2419333"/>
                    <a:pt x="1772885" y="2396689"/>
                    <a:pt x="1802091" y="2396689"/>
                  </a:cubicBezTo>
                  <a:close/>
                  <a:moveTo>
                    <a:pt x="1672740" y="2396689"/>
                  </a:moveTo>
                  <a:cubicBezTo>
                    <a:pt x="1701578" y="2396689"/>
                    <a:pt x="1719930" y="2419333"/>
                    <a:pt x="1712065" y="2444808"/>
                  </a:cubicBezTo>
                  <a:cubicBezTo>
                    <a:pt x="1704200" y="2473112"/>
                    <a:pt x="1672740" y="2495756"/>
                    <a:pt x="1643902" y="2495756"/>
                  </a:cubicBezTo>
                  <a:cubicBezTo>
                    <a:pt x="1615064" y="2495756"/>
                    <a:pt x="1599334" y="2473112"/>
                    <a:pt x="1607199" y="2444808"/>
                  </a:cubicBezTo>
                  <a:cubicBezTo>
                    <a:pt x="1615064" y="2419333"/>
                    <a:pt x="1643902" y="2396689"/>
                    <a:pt x="1672740" y="2396689"/>
                  </a:cubicBezTo>
                  <a:close/>
                  <a:moveTo>
                    <a:pt x="1542934" y="2396689"/>
                  </a:moveTo>
                  <a:cubicBezTo>
                    <a:pt x="1571943" y="2396689"/>
                    <a:pt x="1590403" y="2419333"/>
                    <a:pt x="1582491" y="2444808"/>
                  </a:cubicBezTo>
                  <a:cubicBezTo>
                    <a:pt x="1574580" y="2473112"/>
                    <a:pt x="1542934" y="2495756"/>
                    <a:pt x="1513925" y="2495756"/>
                  </a:cubicBezTo>
                  <a:cubicBezTo>
                    <a:pt x="1484916" y="2495756"/>
                    <a:pt x="1466456" y="2473112"/>
                    <a:pt x="1477004" y="2444808"/>
                  </a:cubicBezTo>
                  <a:cubicBezTo>
                    <a:pt x="1484916" y="2419333"/>
                    <a:pt x="1513925" y="2396689"/>
                    <a:pt x="1542934" y="2396689"/>
                  </a:cubicBezTo>
                  <a:close/>
                  <a:moveTo>
                    <a:pt x="4115050" y="2396662"/>
                  </a:moveTo>
                  <a:cubicBezTo>
                    <a:pt x="4144110" y="2396662"/>
                    <a:pt x="4170527" y="2419306"/>
                    <a:pt x="4170527" y="2444780"/>
                  </a:cubicBezTo>
                  <a:cubicBezTo>
                    <a:pt x="4173169" y="2473085"/>
                    <a:pt x="4149393" y="2495728"/>
                    <a:pt x="4120334" y="2495728"/>
                  </a:cubicBezTo>
                  <a:cubicBezTo>
                    <a:pt x="4091274" y="2495728"/>
                    <a:pt x="4067498" y="2473085"/>
                    <a:pt x="4064856" y="2444780"/>
                  </a:cubicBezTo>
                  <a:cubicBezTo>
                    <a:pt x="4064856" y="2419306"/>
                    <a:pt x="4085990" y="2396662"/>
                    <a:pt x="4115050" y="2396662"/>
                  </a:cubicBezTo>
                  <a:close/>
                  <a:moveTo>
                    <a:pt x="3988735" y="2396662"/>
                  </a:moveTo>
                  <a:cubicBezTo>
                    <a:pt x="4017496" y="2396662"/>
                    <a:pt x="4041027" y="2419306"/>
                    <a:pt x="4041027" y="2444780"/>
                  </a:cubicBezTo>
                  <a:cubicBezTo>
                    <a:pt x="4043641" y="2473085"/>
                    <a:pt x="4020110" y="2495728"/>
                    <a:pt x="3991350" y="2495728"/>
                  </a:cubicBezTo>
                  <a:cubicBezTo>
                    <a:pt x="3962590" y="2495728"/>
                    <a:pt x="3939059" y="2473085"/>
                    <a:pt x="3936444" y="2444780"/>
                  </a:cubicBezTo>
                  <a:cubicBezTo>
                    <a:pt x="3936444" y="2419306"/>
                    <a:pt x="3959975" y="2396662"/>
                    <a:pt x="3988735" y="2396662"/>
                  </a:cubicBezTo>
                  <a:close/>
                  <a:moveTo>
                    <a:pt x="7588158" y="2396661"/>
                  </a:moveTo>
                  <a:cubicBezTo>
                    <a:pt x="7617059" y="2396661"/>
                    <a:pt x="7653842" y="2419305"/>
                    <a:pt x="7666979" y="2444779"/>
                  </a:cubicBezTo>
                  <a:cubicBezTo>
                    <a:pt x="7682743" y="2473084"/>
                    <a:pt x="7669606" y="2495727"/>
                    <a:pt x="7640705" y="2495727"/>
                  </a:cubicBezTo>
                  <a:cubicBezTo>
                    <a:pt x="7611804" y="2495727"/>
                    <a:pt x="7577648" y="2473084"/>
                    <a:pt x="7561884" y="2444779"/>
                  </a:cubicBezTo>
                  <a:cubicBezTo>
                    <a:pt x="7548747" y="2419305"/>
                    <a:pt x="7559256" y="2396661"/>
                    <a:pt x="7588158" y="2396661"/>
                  </a:cubicBezTo>
                  <a:close/>
                  <a:moveTo>
                    <a:pt x="7458628" y="2396661"/>
                  </a:moveTo>
                  <a:cubicBezTo>
                    <a:pt x="7487529" y="2396661"/>
                    <a:pt x="7524312" y="2419305"/>
                    <a:pt x="7537449" y="2444779"/>
                  </a:cubicBezTo>
                  <a:cubicBezTo>
                    <a:pt x="7553213" y="2473084"/>
                    <a:pt x="7540076" y="2495727"/>
                    <a:pt x="7511175" y="2495727"/>
                  </a:cubicBezTo>
                  <a:cubicBezTo>
                    <a:pt x="7482274" y="2495727"/>
                    <a:pt x="7445491" y="2473084"/>
                    <a:pt x="7432354" y="2444779"/>
                  </a:cubicBezTo>
                  <a:cubicBezTo>
                    <a:pt x="7419217" y="2419305"/>
                    <a:pt x="7429726" y="2396661"/>
                    <a:pt x="7458628" y="2396661"/>
                  </a:cubicBezTo>
                  <a:close/>
                  <a:moveTo>
                    <a:pt x="7331852" y="2396661"/>
                  </a:moveTo>
                  <a:cubicBezTo>
                    <a:pt x="7360840" y="2396661"/>
                    <a:pt x="7395098" y="2419305"/>
                    <a:pt x="7408275" y="2444779"/>
                  </a:cubicBezTo>
                  <a:cubicBezTo>
                    <a:pt x="7421451" y="2473084"/>
                    <a:pt x="7410910" y="2495727"/>
                    <a:pt x="7381922" y="2495727"/>
                  </a:cubicBezTo>
                  <a:cubicBezTo>
                    <a:pt x="7350299" y="2495727"/>
                    <a:pt x="7316041" y="2473084"/>
                    <a:pt x="7302864" y="2444779"/>
                  </a:cubicBezTo>
                  <a:cubicBezTo>
                    <a:pt x="7289688" y="2419305"/>
                    <a:pt x="7302864" y="2396661"/>
                    <a:pt x="7331852" y="2396661"/>
                  </a:cubicBezTo>
                  <a:close/>
                  <a:moveTo>
                    <a:pt x="7202323" y="2396661"/>
                  </a:moveTo>
                  <a:cubicBezTo>
                    <a:pt x="7231311" y="2396661"/>
                    <a:pt x="7265569" y="2419305"/>
                    <a:pt x="7278746" y="2444779"/>
                  </a:cubicBezTo>
                  <a:cubicBezTo>
                    <a:pt x="7291922" y="2473084"/>
                    <a:pt x="7278746" y="2495727"/>
                    <a:pt x="7249758" y="2495727"/>
                  </a:cubicBezTo>
                  <a:cubicBezTo>
                    <a:pt x="7220770" y="2495727"/>
                    <a:pt x="7186512" y="2473084"/>
                    <a:pt x="7173335" y="2444779"/>
                  </a:cubicBezTo>
                  <a:cubicBezTo>
                    <a:pt x="7160159" y="2419305"/>
                    <a:pt x="7173335" y="2396661"/>
                    <a:pt x="7202323" y="2396661"/>
                  </a:cubicBezTo>
                  <a:close/>
                  <a:moveTo>
                    <a:pt x="7072794" y="2396661"/>
                  </a:moveTo>
                  <a:cubicBezTo>
                    <a:pt x="7101782" y="2396661"/>
                    <a:pt x="7136040" y="2419305"/>
                    <a:pt x="7149217" y="2444779"/>
                  </a:cubicBezTo>
                  <a:cubicBezTo>
                    <a:pt x="7162393" y="2473084"/>
                    <a:pt x="7149217" y="2495727"/>
                    <a:pt x="7120229" y="2495727"/>
                  </a:cubicBezTo>
                  <a:cubicBezTo>
                    <a:pt x="7091241" y="2495727"/>
                    <a:pt x="7056983" y="2473084"/>
                    <a:pt x="7043806" y="2444779"/>
                  </a:cubicBezTo>
                  <a:cubicBezTo>
                    <a:pt x="7030630" y="2419305"/>
                    <a:pt x="7043806" y="2396661"/>
                    <a:pt x="7072794" y="2396661"/>
                  </a:cubicBezTo>
                  <a:close/>
                  <a:moveTo>
                    <a:pt x="6946279" y="2396661"/>
                  </a:moveTo>
                  <a:cubicBezTo>
                    <a:pt x="6975512" y="2396661"/>
                    <a:pt x="7007403" y="2419305"/>
                    <a:pt x="7020691" y="2444779"/>
                  </a:cubicBezTo>
                  <a:cubicBezTo>
                    <a:pt x="7033979" y="2473084"/>
                    <a:pt x="7020691" y="2495727"/>
                    <a:pt x="6988800" y="2495727"/>
                  </a:cubicBezTo>
                  <a:cubicBezTo>
                    <a:pt x="6959567" y="2495727"/>
                    <a:pt x="6927676" y="2473084"/>
                    <a:pt x="6914388" y="2444779"/>
                  </a:cubicBezTo>
                  <a:cubicBezTo>
                    <a:pt x="6901100" y="2419305"/>
                    <a:pt x="6917045" y="2396661"/>
                    <a:pt x="6946279" y="2396661"/>
                  </a:cubicBezTo>
                  <a:close/>
                  <a:moveTo>
                    <a:pt x="6817216" y="2396661"/>
                  </a:moveTo>
                  <a:cubicBezTo>
                    <a:pt x="6846294" y="2396661"/>
                    <a:pt x="6878016" y="2419305"/>
                    <a:pt x="6891233" y="2444779"/>
                  </a:cubicBezTo>
                  <a:cubicBezTo>
                    <a:pt x="6904450" y="2473084"/>
                    <a:pt x="6888589" y="2495727"/>
                    <a:pt x="6859511" y="2495727"/>
                  </a:cubicBezTo>
                  <a:cubicBezTo>
                    <a:pt x="6830433" y="2495727"/>
                    <a:pt x="6796069" y="2473084"/>
                    <a:pt x="6785495" y="2444779"/>
                  </a:cubicBezTo>
                  <a:cubicBezTo>
                    <a:pt x="6774921" y="2419305"/>
                    <a:pt x="6788138" y="2396661"/>
                    <a:pt x="6817216" y="2396661"/>
                  </a:cubicBezTo>
                  <a:close/>
                  <a:moveTo>
                    <a:pt x="6687451" y="2396661"/>
                  </a:moveTo>
                  <a:cubicBezTo>
                    <a:pt x="6716367" y="2396661"/>
                    <a:pt x="6750540" y="2419305"/>
                    <a:pt x="6761055" y="2444779"/>
                  </a:cubicBezTo>
                  <a:cubicBezTo>
                    <a:pt x="6771570" y="2473084"/>
                    <a:pt x="6758426" y="2495727"/>
                    <a:pt x="6729510" y="2495727"/>
                  </a:cubicBezTo>
                  <a:cubicBezTo>
                    <a:pt x="6700594" y="2495727"/>
                    <a:pt x="6666421" y="2473084"/>
                    <a:pt x="6655906" y="2444779"/>
                  </a:cubicBezTo>
                  <a:cubicBezTo>
                    <a:pt x="6645391" y="2419305"/>
                    <a:pt x="6658535" y="2396661"/>
                    <a:pt x="6687451" y="2396661"/>
                  </a:cubicBezTo>
                  <a:close/>
                  <a:moveTo>
                    <a:pt x="2087100" y="2280914"/>
                  </a:moveTo>
                  <a:cubicBezTo>
                    <a:pt x="2113493" y="2280914"/>
                    <a:pt x="2131968" y="2303381"/>
                    <a:pt x="2126689" y="2328657"/>
                  </a:cubicBezTo>
                  <a:cubicBezTo>
                    <a:pt x="2121411" y="2353932"/>
                    <a:pt x="2092378" y="2376399"/>
                    <a:pt x="2063346" y="2376399"/>
                  </a:cubicBezTo>
                  <a:cubicBezTo>
                    <a:pt x="2034314" y="2376399"/>
                    <a:pt x="2015839" y="2353932"/>
                    <a:pt x="2023757" y="2328657"/>
                  </a:cubicBezTo>
                  <a:cubicBezTo>
                    <a:pt x="2029035" y="2303381"/>
                    <a:pt x="2058067" y="2280914"/>
                    <a:pt x="2087100" y="2280914"/>
                  </a:cubicBezTo>
                  <a:close/>
                  <a:moveTo>
                    <a:pt x="1833778" y="2280913"/>
                  </a:moveTo>
                  <a:cubicBezTo>
                    <a:pt x="1862711" y="2280913"/>
                    <a:pt x="1878493" y="2303380"/>
                    <a:pt x="1873232" y="2328656"/>
                  </a:cubicBezTo>
                  <a:cubicBezTo>
                    <a:pt x="1865341" y="2353931"/>
                    <a:pt x="1836408" y="2376398"/>
                    <a:pt x="1807475" y="2376398"/>
                  </a:cubicBezTo>
                  <a:cubicBezTo>
                    <a:pt x="1778542" y="2376398"/>
                    <a:pt x="1760130" y="2353931"/>
                    <a:pt x="1768021" y="2328656"/>
                  </a:cubicBezTo>
                  <a:cubicBezTo>
                    <a:pt x="1775911" y="2303380"/>
                    <a:pt x="1804845" y="2280913"/>
                    <a:pt x="1833778" y="2280913"/>
                  </a:cubicBezTo>
                  <a:close/>
                  <a:moveTo>
                    <a:pt x="1707177" y="2280913"/>
                  </a:moveTo>
                  <a:cubicBezTo>
                    <a:pt x="1736383" y="2280913"/>
                    <a:pt x="1752314" y="2303380"/>
                    <a:pt x="1744348" y="2328656"/>
                  </a:cubicBezTo>
                  <a:cubicBezTo>
                    <a:pt x="1736383" y="2353931"/>
                    <a:pt x="1707177" y="2376398"/>
                    <a:pt x="1677971" y="2376398"/>
                  </a:cubicBezTo>
                  <a:cubicBezTo>
                    <a:pt x="1648764" y="2376398"/>
                    <a:pt x="1632834" y="2353931"/>
                    <a:pt x="1640799" y="2328656"/>
                  </a:cubicBezTo>
                  <a:cubicBezTo>
                    <a:pt x="1648764" y="2303380"/>
                    <a:pt x="1677971" y="2280913"/>
                    <a:pt x="1707177" y="2280913"/>
                  </a:cubicBezTo>
                  <a:close/>
                  <a:moveTo>
                    <a:pt x="1580302" y="2280913"/>
                  </a:moveTo>
                  <a:cubicBezTo>
                    <a:pt x="1609235" y="2280913"/>
                    <a:pt x="1625017" y="2303380"/>
                    <a:pt x="1617126" y="2328656"/>
                  </a:cubicBezTo>
                  <a:cubicBezTo>
                    <a:pt x="1609235" y="2353931"/>
                    <a:pt x="1580302" y="2376398"/>
                    <a:pt x="1551369" y="2376398"/>
                  </a:cubicBezTo>
                  <a:cubicBezTo>
                    <a:pt x="1522435" y="2376398"/>
                    <a:pt x="1506654" y="2353931"/>
                    <a:pt x="1514545" y="2328656"/>
                  </a:cubicBezTo>
                  <a:cubicBezTo>
                    <a:pt x="1522435" y="2303380"/>
                    <a:pt x="1551369" y="2280913"/>
                    <a:pt x="1580302" y="2280913"/>
                  </a:cubicBezTo>
                  <a:close/>
                  <a:moveTo>
                    <a:pt x="1960920" y="2280912"/>
                  </a:moveTo>
                  <a:cubicBezTo>
                    <a:pt x="1987313" y="2280912"/>
                    <a:pt x="2005788" y="2303379"/>
                    <a:pt x="2000509" y="2328655"/>
                  </a:cubicBezTo>
                  <a:cubicBezTo>
                    <a:pt x="1992591" y="2353930"/>
                    <a:pt x="1963559" y="2376397"/>
                    <a:pt x="1934527" y="2376397"/>
                  </a:cubicBezTo>
                  <a:cubicBezTo>
                    <a:pt x="1908134" y="2376397"/>
                    <a:pt x="1889659" y="2353930"/>
                    <a:pt x="1894937" y="2328655"/>
                  </a:cubicBezTo>
                  <a:cubicBezTo>
                    <a:pt x="1902855" y="2303379"/>
                    <a:pt x="1931887" y="2280912"/>
                    <a:pt x="1960920" y="2280912"/>
                  </a:cubicBezTo>
                  <a:close/>
                  <a:moveTo>
                    <a:pt x="7651017" y="2280887"/>
                  </a:moveTo>
                  <a:cubicBezTo>
                    <a:pt x="7680159" y="2280887"/>
                    <a:pt x="7714600" y="2303354"/>
                    <a:pt x="7730495" y="2328630"/>
                  </a:cubicBezTo>
                  <a:cubicBezTo>
                    <a:pt x="7746391" y="2353905"/>
                    <a:pt x="7733145" y="2376372"/>
                    <a:pt x="7704003" y="2376372"/>
                  </a:cubicBezTo>
                  <a:cubicBezTo>
                    <a:pt x="7674861" y="2376372"/>
                    <a:pt x="7640420" y="2353905"/>
                    <a:pt x="7627174" y="2328630"/>
                  </a:cubicBezTo>
                  <a:cubicBezTo>
                    <a:pt x="7611278" y="2303354"/>
                    <a:pt x="7621875" y="2280887"/>
                    <a:pt x="7651017" y="2280887"/>
                  </a:cubicBezTo>
                  <a:close/>
                  <a:moveTo>
                    <a:pt x="7524627" y="2280887"/>
                  </a:moveTo>
                  <a:cubicBezTo>
                    <a:pt x="7553615" y="2280887"/>
                    <a:pt x="7587873" y="2303354"/>
                    <a:pt x="7603685" y="2328630"/>
                  </a:cubicBezTo>
                  <a:cubicBezTo>
                    <a:pt x="7616861" y="2353905"/>
                    <a:pt x="7606320" y="2376372"/>
                    <a:pt x="7577332" y="2376372"/>
                  </a:cubicBezTo>
                  <a:cubicBezTo>
                    <a:pt x="7548344" y="2376372"/>
                    <a:pt x="7514086" y="2353905"/>
                    <a:pt x="7498274" y="2328630"/>
                  </a:cubicBezTo>
                  <a:cubicBezTo>
                    <a:pt x="7485098" y="2303354"/>
                    <a:pt x="7495639" y="2280887"/>
                    <a:pt x="7524627" y="2280887"/>
                  </a:cubicBezTo>
                  <a:close/>
                  <a:moveTo>
                    <a:pt x="7397666" y="2280887"/>
                  </a:moveTo>
                  <a:cubicBezTo>
                    <a:pt x="7426899" y="2280887"/>
                    <a:pt x="7461448" y="2303354"/>
                    <a:pt x="7474736" y="2328630"/>
                  </a:cubicBezTo>
                  <a:cubicBezTo>
                    <a:pt x="7490681" y="2353905"/>
                    <a:pt x="7477393" y="2376372"/>
                    <a:pt x="7448160" y="2376372"/>
                  </a:cubicBezTo>
                  <a:cubicBezTo>
                    <a:pt x="7418926" y="2376372"/>
                    <a:pt x="7384378" y="2353905"/>
                    <a:pt x="7371090" y="2328630"/>
                  </a:cubicBezTo>
                  <a:cubicBezTo>
                    <a:pt x="7357802" y="2303354"/>
                    <a:pt x="7371090" y="2280887"/>
                    <a:pt x="7397666" y="2280887"/>
                  </a:cubicBezTo>
                  <a:close/>
                  <a:moveTo>
                    <a:pt x="7271275" y="2280887"/>
                  </a:moveTo>
                  <a:cubicBezTo>
                    <a:pt x="7300353" y="2280887"/>
                    <a:pt x="7334718" y="2303354"/>
                    <a:pt x="7347935" y="2328630"/>
                  </a:cubicBezTo>
                  <a:cubicBezTo>
                    <a:pt x="7361152" y="2353905"/>
                    <a:pt x="7350578" y="2376372"/>
                    <a:pt x="7321500" y="2376372"/>
                  </a:cubicBezTo>
                  <a:cubicBezTo>
                    <a:pt x="7292422" y="2376372"/>
                    <a:pt x="7258057" y="2353905"/>
                    <a:pt x="7244840" y="2328630"/>
                  </a:cubicBezTo>
                  <a:cubicBezTo>
                    <a:pt x="7231623" y="2303354"/>
                    <a:pt x="7244840" y="2280887"/>
                    <a:pt x="7271275" y="2280887"/>
                  </a:cubicBezTo>
                  <a:close/>
                  <a:moveTo>
                    <a:pt x="7146622" y="2280887"/>
                  </a:moveTo>
                  <a:cubicBezTo>
                    <a:pt x="7173057" y="2280887"/>
                    <a:pt x="7207422" y="2303354"/>
                    <a:pt x="7220639" y="2328630"/>
                  </a:cubicBezTo>
                  <a:cubicBezTo>
                    <a:pt x="7233856" y="2353905"/>
                    <a:pt x="7220639" y="2376372"/>
                    <a:pt x="7191561" y="2376372"/>
                  </a:cubicBezTo>
                  <a:cubicBezTo>
                    <a:pt x="7162483" y="2376372"/>
                    <a:pt x="7128118" y="2353905"/>
                    <a:pt x="7117544" y="2328630"/>
                  </a:cubicBezTo>
                  <a:cubicBezTo>
                    <a:pt x="7104327" y="2303354"/>
                    <a:pt x="7117544" y="2280887"/>
                    <a:pt x="7146622" y="2280887"/>
                  </a:cubicBezTo>
                  <a:close/>
                  <a:moveTo>
                    <a:pt x="7020443" y="2280887"/>
                  </a:moveTo>
                  <a:cubicBezTo>
                    <a:pt x="7046878" y="2280887"/>
                    <a:pt x="7081243" y="2303354"/>
                    <a:pt x="7094460" y="2328630"/>
                  </a:cubicBezTo>
                  <a:cubicBezTo>
                    <a:pt x="7107677" y="2353905"/>
                    <a:pt x="7094460" y="2376372"/>
                    <a:pt x="7065382" y="2376372"/>
                  </a:cubicBezTo>
                  <a:cubicBezTo>
                    <a:pt x="7036304" y="2376372"/>
                    <a:pt x="7001939" y="2353905"/>
                    <a:pt x="6988722" y="2328630"/>
                  </a:cubicBezTo>
                  <a:cubicBezTo>
                    <a:pt x="6978148" y="2303354"/>
                    <a:pt x="6991365" y="2280887"/>
                    <a:pt x="7020443" y="2280887"/>
                  </a:cubicBezTo>
                  <a:close/>
                  <a:moveTo>
                    <a:pt x="6893283" y="2280887"/>
                  </a:moveTo>
                  <a:cubicBezTo>
                    <a:pt x="6922455" y="2280887"/>
                    <a:pt x="6954279" y="2303354"/>
                    <a:pt x="6967539" y="2328630"/>
                  </a:cubicBezTo>
                  <a:cubicBezTo>
                    <a:pt x="6978147" y="2353905"/>
                    <a:pt x="6964887" y="2376372"/>
                    <a:pt x="6935715" y="2376372"/>
                  </a:cubicBezTo>
                  <a:cubicBezTo>
                    <a:pt x="6906543" y="2376372"/>
                    <a:pt x="6874719" y="2353905"/>
                    <a:pt x="6861459" y="2328630"/>
                  </a:cubicBezTo>
                  <a:cubicBezTo>
                    <a:pt x="6850851" y="2303354"/>
                    <a:pt x="6864111" y="2280887"/>
                    <a:pt x="6893283" y="2280887"/>
                  </a:cubicBezTo>
                  <a:close/>
                  <a:moveTo>
                    <a:pt x="6766733" y="2280887"/>
                  </a:moveTo>
                  <a:cubicBezTo>
                    <a:pt x="6795649" y="2280887"/>
                    <a:pt x="6827193" y="2303354"/>
                    <a:pt x="6837708" y="2328630"/>
                  </a:cubicBezTo>
                  <a:cubicBezTo>
                    <a:pt x="6850852" y="2353905"/>
                    <a:pt x="6835080" y="2376372"/>
                    <a:pt x="6806164" y="2376372"/>
                  </a:cubicBezTo>
                  <a:cubicBezTo>
                    <a:pt x="6779876" y="2376372"/>
                    <a:pt x="6745703" y="2353905"/>
                    <a:pt x="6735188" y="2328630"/>
                  </a:cubicBezTo>
                  <a:cubicBezTo>
                    <a:pt x="6724673" y="2303354"/>
                    <a:pt x="6737817" y="2280887"/>
                    <a:pt x="6766733" y="2280887"/>
                  </a:cubicBezTo>
                  <a:close/>
                  <a:moveTo>
                    <a:pt x="6639952" y="2280887"/>
                  </a:moveTo>
                  <a:cubicBezTo>
                    <a:pt x="6669222" y="2280887"/>
                    <a:pt x="6701153" y="2303354"/>
                    <a:pt x="6711796" y="2328630"/>
                  </a:cubicBezTo>
                  <a:cubicBezTo>
                    <a:pt x="6722440" y="2353905"/>
                    <a:pt x="6709135" y="2376372"/>
                    <a:pt x="6679865" y="2376372"/>
                  </a:cubicBezTo>
                  <a:cubicBezTo>
                    <a:pt x="6650595" y="2376372"/>
                    <a:pt x="6618664" y="2353905"/>
                    <a:pt x="6608021" y="2328630"/>
                  </a:cubicBezTo>
                  <a:cubicBezTo>
                    <a:pt x="6597377" y="2303354"/>
                    <a:pt x="6610682" y="2280887"/>
                    <a:pt x="6639952" y="2280887"/>
                  </a:cubicBezTo>
                  <a:close/>
                  <a:moveTo>
                    <a:pt x="4236763" y="2280887"/>
                  </a:moveTo>
                  <a:cubicBezTo>
                    <a:pt x="4265823" y="2280887"/>
                    <a:pt x="4289599" y="2303354"/>
                    <a:pt x="4292240" y="2328630"/>
                  </a:cubicBezTo>
                  <a:cubicBezTo>
                    <a:pt x="4294882" y="2353905"/>
                    <a:pt x="4271106" y="2376372"/>
                    <a:pt x="4242047" y="2376372"/>
                  </a:cubicBezTo>
                  <a:cubicBezTo>
                    <a:pt x="4212987" y="2376372"/>
                    <a:pt x="4189211" y="2353905"/>
                    <a:pt x="4186569" y="2328630"/>
                  </a:cubicBezTo>
                  <a:cubicBezTo>
                    <a:pt x="4186569" y="2303354"/>
                    <a:pt x="4207703" y="2280887"/>
                    <a:pt x="4236763" y="2280887"/>
                  </a:cubicBezTo>
                  <a:close/>
                  <a:moveTo>
                    <a:pt x="4110248" y="2280887"/>
                  </a:moveTo>
                  <a:cubicBezTo>
                    <a:pt x="4139112" y="2280887"/>
                    <a:pt x="4162729" y="2303354"/>
                    <a:pt x="4165353" y="2328630"/>
                  </a:cubicBezTo>
                  <a:cubicBezTo>
                    <a:pt x="4165353" y="2353905"/>
                    <a:pt x="4144361" y="2376372"/>
                    <a:pt x="4115496" y="2376372"/>
                  </a:cubicBezTo>
                  <a:cubicBezTo>
                    <a:pt x="4086631" y="2376372"/>
                    <a:pt x="4063014" y="2353905"/>
                    <a:pt x="4060390" y="2328630"/>
                  </a:cubicBezTo>
                  <a:cubicBezTo>
                    <a:pt x="4060390" y="2303354"/>
                    <a:pt x="4081383" y="2280887"/>
                    <a:pt x="4110248" y="2280887"/>
                  </a:cubicBezTo>
                  <a:close/>
                  <a:moveTo>
                    <a:pt x="3983482" y="2280887"/>
                  </a:moveTo>
                  <a:cubicBezTo>
                    <a:pt x="4012654" y="2280887"/>
                    <a:pt x="4036522" y="2303354"/>
                    <a:pt x="4036522" y="2328630"/>
                  </a:cubicBezTo>
                  <a:cubicBezTo>
                    <a:pt x="4039174" y="2353905"/>
                    <a:pt x="4015306" y="2376372"/>
                    <a:pt x="3986134" y="2376372"/>
                  </a:cubicBezTo>
                  <a:cubicBezTo>
                    <a:pt x="3956962" y="2376372"/>
                    <a:pt x="3933094" y="2353905"/>
                    <a:pt x="3933094" y="2328630"/>
                  </a:cubicBezTo>
                  <a:cubicBezTo>
                    <a:pt x="3933094" y="2303354"/>
                    <a:pt x="3954310" y="2280887"/>
                    <a:pt x="3983482" y="2280887"/>
                  </a:cubicBezTo>
                  <a:close/>
                  <a:moveTo>
                    <a:pt x="3856962" y="2280887"/>
                  </a:moveTo>
                  <a:cubicBezTo>
                    <a:pt x="3885937" y="2280887"/>
                    <a:pt x="3909644" y="2303354"/>
                    <a:pt x="3909644" y="2328630"/>
                  </a:cubicBezTo>
                  <a:cubicBezTo>
                    <a:pt x="3909644" y="2353905"/>
                    <a:pt x="3888571" y="2376372"/>
                    <a:pt x="3859596" y="2376372"/>
                  </a:cubicBezTo>
                  <a:cubicBezTo>
                    <a:pt x="3830621" y="2376372"/>
                    <a:pt x="3806914" y="2353905"/>
                    <a:pt x="3806914" y="2328630"/>
                  </a:cubicBezTo>
                  <a:cubicBezTo>
                    <a:pt x="3806914" y="2303354"/>
                    <a:pt x="3827987" y="2280887"/>
                    <a:pt x="3856962" y="2280887"/>
                  </a:cubicBezTo>
                  <a:close/>
                  <a:moveTo>
                    <a:pt x="1987313" y="2171105"/>
                  </a:moveTo>
                  <a:cubicBezTo>
                    <a:pt x="2016346" y="2171105"/>
                    <a:pt x="2034821" y="2190687"/>
                    <a:pt x="2026903" y="2215864"/>
                  </a:cubicBezTo>
                  <a:cubicBezTo>
                    <a:pt x="2021624" y="2241040"/>
                    <a:pt x="1992592" y="2260622"/>
                    <a:pt x="1966199" y="2260622"/>
                  </a:cubicBezTo>
                  <a:cubicBezTo>
                    <a:pt x="1937167" y="2260622"/>
                    <a:pt x="1918692" y="2241040"/>
                    <a:pt x="1926610" y="2215864"/>
                  </a:cubicBezTo>
                  <a:cubicBezTo>
                    <a:pt x="1931888" y="2190687"/>
                    <a:pt x="1960920" y="2171105"/>
                    <a:pt x="1987313" y="2171105"/>
                  </a:cubicBezTo>
                  <a:close/>
                  <a:moveTo>
                    <a:pt x="1863367" y="2171105"/>
                  </a:moveTo>
                  <a:cubicBezTo>
                    <a:pt x="1892400" y="2171105"/>
                    <a:pt x="1910875" y="2190687"/>
                    <a:pt x="1902957" y="2215864"/>
                  </a:cubicBezTo>
                  <a:cubicBezTo>
                    <a:pt x="1895039" y="2241040"/>
                    <a:pt x="1868646" y="2260622"/>
                    <a:pt x="1839614" y="2260622"/>
                  </a:cubicBezTo>
                  <a:cubicBezTo>
                    <a:pt x="1810582" y="2260622"/>
                    <a:pt x="1794746" y="2241040"/>
                    <a:pt x="1800024" y="2215864"/>
                  </a:cubicBezTo>
                  <a:cubicBezTo>
                    <a:pt x="1807942" y="2190687"/>
                    <a:pt x="1836974" y="2171105"/>
                    <a:pt x="1863367" y="2171105"/>
                  </a:cubicBezTo>
                  <a:close/>
                  <a:moveTo>
                    <a:pt x="1738711" y="2171105"/>
                  </a:moveTo>
                  <a:cubicBezTo>
                    <a:pt x="1767743" y="2171105"/>
                    <a:pt x="1783579" y="2190687"/>
                    <a:pt x="1778300" y="2215864"/>
                  </a:cubicBezTo>
                  <a:cubicBezTo>
                    <a:pt x="1770382" y="2241040"/>
                    <a:pt x="1741350" y="2260622"/>
                    <a:pt x="1712318" y="2260622"/>
                  </a:cubicBezTo>
                  <a:cubicBezTo>
                    <a:pt x="1683286" y="2260622"/>
                    <a:pt x="1667450" y="2241040"/>
                    <a:pt x="1675368" y="2215864"/>
                  </a:cubicBezTo>
                  <a:cubicBezTo>
                    <a:pt x="1683286" y="2190687"/>
                    <a:pt x="1712318" y="2171105"/>
                    <a:pt x="1738711" y="2171105"/>
                  </a:cubicBezTo>
                  <a:close/>
                  <a:moveTo>
                    <a:pt x="1614918" y="2171105"/>
                  </a:moveTo>
                  <a:cubicBezTo>
                    <a:pt x="1643851" y="2171105"/>
                    <a:pt x="1659633" y="2190687"/>
                    <a:pt x="1651742" y="2215864"/>
                  </a:cubicBezTo>
                  <a:cubicBezTo>
                    <a:pt x="1643851" y="2241040"/>
                    <a:pt x="1614918" y="2260622"/>
                    <a:pt x="1585985" y="2260622"/>
                  </a:cubicBezTo>
                  <a:cubicBezTo>
                    <a:pt x="1559682" y="2260622"/>
                    <a:pt x="1541270" y="2241040"/>
                    <a:pt x="1549161" y="2215864"/>
                  </a:cubicBezTo>
                  <a:cubicBezTo>
                    <a:pt x="1557051" y="2190687"/>
                    <a:pt x="1585985" y="2171105"/>
                    <a:pt x="1614918" y="2171105"/>
                  </a:cubicBezTo>
                  <a:close/>
                  <a:moveTo>
                    <a:pt x="2113739" y="2171104"/>
                  </a:moveTo>
                  <a:cubicBezTo>
                    <a:pt x="2140226" y="2171104"/>
                    <a:pt x="2158768" y="2190686"/>
                    <a:pt x="2153470" y="2215863"/>
                  </a:cubicBezTo>
                  <a:cubicBezTo>
                    <a:pt x="2148173" y="2241039"/>
                    <a:pt x="2119036" y="2260621"/>
                    <a:pt x="2089900" y="2260621"/>
                  </a:cubicBezTo>
                  <a:cubicBezTo>
                    <a:pt x="2063412" y="2260621"/>
                    <a:pt x="2044871" y="2241039"/>
                    <a:pt x="2050168" y="2215863"/>
                  </a:cubicBezTo>
                  <a:cubicBezTo>
                    <a:pt x="2055466" y="2190686"/>
                    <a:pt x="2084602" y="2171104"/>
                    <a:pt x="2113739" y="2171104"/>
                  </a:cubicBezTo>
                  <a:close/>
                  <a:moveTo>
                    <a:pt x="7464110" y="2171079"/>
                  </a:moveTo>
                  <a:cubicBezTo>
                    <a:pt x="7492938" y="2171079"/>
                    <a:pt x="7527006" y="2190661"/>
                    <a:pt x="7540110" y="2215838"/>
                  </a:cubicBezTo>
                  <a:cubicBezTo>
                    <a:pt x="7553213" y="2241014"/>
                    <a:pt x="7542730" y="2260596"/>
                    <a:pt x="7513903" y="2260596"/>
                  </a:cubicBezTo>
                  <a:cubicBezTo>
                    <a:pt x="7485075" y="2260596"/>
                    <a:pt x="7451007" y="2241014"/>
                    <a:pt x="7437903" y="2215838"/>
                  </a:cubicBezTo>
                  <a:cubicBezTo>
                    <a:pt x="7424800" y="2190661"/>
                    <a:pt x="7437903" y="2171079"/>
                    <a:pt x="7464110" y="2171079"/>
                  </a:cubicBezTo>
                  <a:close/>
                  <a:moveTo>
                    <a:pt x="7339390" y="2171079"/>
                  </a:moveTo>
                  <a:cubicBezTo>
                    <a:pt x="7368468" y="2171079"/>
                    <a:pt x="7400189" y="2190661"/>
                    <a:pt x="7413406" y="2215838"/>
                  </a:cubicBezTo>
                  <a:cubicBezTo>
                    <a:pt x="7429267" y="2241014"/>
                    <a:pt x="7416050" y="2260596"/>
                    <a:pt x="7386972" y="2260596"/>
                  </a:cubicBezTo>
                  <a:cubicBezTo>
                    <a:pt x="7357894" y="2260596"/>
                    <a:pt x="7326172" y="2241014"/>
                    <a:pt x="7312955" y="2215838"/>
                  </a:cubicBezTo>
                  <a:cubicBezTo>
                    <a:pt x="7299738" y="2190661"/>
                    <a:pt x="7310312" y="2171079"/>
                    <a:pt x="7339390" y="2171079"/>
                  </a:cubicBezTo>
                  <a:close/>
                  <a:moveTo>
                    <a:pt x="7215572" y="2171079"/>
                  </a:moveTo>
                  <a:cubicBezTo>
                    <a:pt x="7244744" y="2171079"/>
                    <a:pt x="7276568" y="2190661"/>
                    <a:pt x="7289828" y="2215838"/>
                  </a:cubicBezTo>
                  <a:cubicBezTo>
                    <a:pt x="7303088" y="2241014"/>
                    <a:pt x="7289828" y="2260596"/>
                    <a:pt x="7263308" y="2260596"/>
                  </a:cubicBezTo>
                  <a:cubicBezTo>
                    <a:pt x="7234136" y="2260596"/>
                    <a:pt x="7199660" y="2241014"/>
                    <a:pt x="7186400" y="2215838"/>
                  </a:cubicBezTo>
                  <a:cubicBezTo>
                    <a:pt x="7175792" y="2190661"/>
                    <a:pt x="7186400" y="2171079"/>
                    <a:pt x="7215572" y="2171079"/>
                  </a:cubicBezTo>
                  <a:close/>
                  <a:moveTo>
                    <a:pt x="7091672" y="2171079"/>
                  </a:moveTo>
                  <a:cubicBezTo>
                    <a:pt x="7117959" y="2171079"/>
                    <a:pt x="7152132" y="2190661"/>
                    <a:pt x="7165276" y="2215838"/>
                  </a:cubicBezTo>
                  <a:cubicBezTo>
                    <a:pt x="7175791" y="2241014"/>
                    <a:pt x="7165276" y="2260596"/>
                    <a:pt x="7136360" y="2260596"/>
                  </a:cubicBezTo>
                  <a:cubicBezTo>
                    <a:pt x="7107444" y="2260596"/>
                    <a:pt x="7075899" y="2241014"/>
                    <a:pt x="7062756" y="2215838"/>
                  </a:cubicBezTo>
                  <a:cubicBezTo>
                    <a:pt x="7049612" y="2190661"/>
                    <a:pt x="7062756" y="2171079"/>
                    <a:pt x="7091672" y="2171079"/>
                  </a:cubicBezTo>
                  <a:close/>
                  <a:moveTo>
                    <a:pt x="6967726" y="2171079"/>
                  </a:moveTo>
                  <a:cubicBezTo>
                    <a:pt x="6994013" y="2171079"/>
                    <a:pt x="7028186" y="2190661"/>
                    <a:pt x="7038701" y="2215838"/>
                  </a:cubicBezTo>
                  <a:cubicBezTo>
                    <a:pt x="7051845" y="2241014"/>
                    <a:pt x="7038701" y="2260596"/>
                    <a:pt x="7009785" y="2260596"/>
                  </a:cubicBezTo>
                  <a:cubicBezTo>
                    <a:pt x="6980869" y="2260596"/>
                    <a:pt x="6949325" y="2241014"/>
                    <a:pt x="6936181" y="2215838"/>
                  </a:cubicBezTo>
                  <a:cubicBezTo>
                    <a:pt x="6925666" y="2190661"/>
                    <a:pt x="6938810" y="2171079"/>
                    <a:pt x="6967726" y="2171079"/>
                  </a:cubicBezTo>
                  <a:close/>
                  <a:moveTo>
                    <a:pt x="6843179" y="2171079"/>
                  </a:moveTo>
                  <a:cubicBezTo>
                    <a:pt x="6869788" y="2171079"/>
                    <a:pt x="6901719" y="2190661"/>
                    <a:pt x="6915023" y="2215838"/>
                  </a:cubicBezTo>
                  <a:cubicBezTo>
                    <a:pt x="6925667" y="2241014"/>
                    <a:pt x="6912362" y="2260596"/>
                    <a:pt x="6883092" y="2260596"/>
                  </a:cubicBezTo>
                  <a:cubicBezTo>
                    <a:pt x="6853822" y="2260596"/>
                    <a:pt x="6821891" y="2241014"/>
                    <a:pt x="6811248" y="2215838"/>
                  </a:cubicBezTo>
                  <a:cubicBezTo>
                    <a:pt x="6800604" y="2190661"/>
                    <a:pt x="6813909" y="2171079"/>
                    <a:pt x="6843179" y="2171079"/>
                  </a:cubicBezTo>
                  <a:close/>
                  <a:moveTo>
                    <a:pt x="6716484" y="2171079"/>
                  </a:moveTo>
                  <a:cubicBezTo>
                    <a:pt x="6745400" y="2171079"/>
                    <a:pt x="6776944" y="2190661"/>
                    <a:pt x="6787459" y="2215838"/>
                  </a:cubicBezTo>
                  <a:cubicBezTo>
                    <a:pt x="6800603" y="2241014"/>
                    <a:pt x="6784831" y="2260596"/>
                    <a:pt x="6755915" y="2260596"/>
                  </a:cubicBezTo>
                  <a:cubicBezTo>
                    <a:pt x="6729627" y="2260596"/>
                    <a:pt x="6698083" y="2241014"/>
                    <a:pt x="6687568" y="2215838"/>
                  </a:cubicBezTo>
                  <a:cubicBezTo>
                    <a:pt x="6674424" y="2190661"/>
                    <a:pt x="6690196" y="2171079"/>
                    <a:pt x="6716484" y="2171079"/>
                  </a:cubicBezTo>
                  <a:close/>
                  <a:moveTo>
                    <a:pt x="6592673" y="2171079"/>
                  </a:moveTo>
                  <a:cubicBezTo>
                    <a:pt x="6621682" y="2171079"/>
                    <a:pt x="6653328" y="2190661"/>
                    <a:pt x="6663876" y="2215838"/>
                  </a:cubicBezTo>
                  <a:cubicBezTo>
                    <a:pt x="6674425" y="2241014"/>
                    <a:pt x="6658602" y="2260596"/>
                    <a:pt x="6632230" y="2260596"/>
                  </a:cubicBezTo>
                  <a:cubicBezTo>
                    <a:pt x="6603221" y="2260596"/>
                    <a:pt x="6571575" y="2241014"/>
                    <a:pt x="6561027" y="2215838"/>
                  </a:cubicBezTo>
                  <a:cubicBezTo>
                    <a:pt x="6550478" y="2190661"/>
                    <a:pt x="6566301" y="2171079"/>
                    <a:pt x="6592673" y="2171079"/>
                  </a:cubicBezTo>
                  <a:close/>
                  <a:moveTo>
                    <a:pt x="6468477" y="2171079"/>
                  </a:moveTo>
                  <a:cubicBezTo>
                    <a:pt x="6497316" y="2171079"/>
                    <a:pt x="6526154" y="2190661"/>
                    <a:pt x="6536640" y="2215838"/>
                  </a:cubicBezTo>
                  <a:cubicBezTo>
                    <a:pt x="6547127" y="2241014"/>
                    <a:pt x="6534019" y="2260596"/>
                    <a:pt x="6505181" y="2260596"/>
                  </a:cubicBezTo>
                  <a:cubicBezTo>
                    <a:pt x="6476342" y="2260596"/>
                    <a:pt x="6444883" y="2241014"/>
                    <a:pt x="6437018" y="2215838"/>
                  </a:cubicBezTo>
                  <a:cubicBezTo>
                    <a:pt x="6426531" y="2190661"/>
                    <a:pt x="6442261" y="2171079"/>
                    <a:pt x="6468477" y="2171079"/>
                  </a:cubicBezTo>
                  <a:close/>
                  <a:moveTo>
                    <a:pt x="4601493" y="2171079"/>
                  </a:moveTo>
                  <a:cubicBezTo>
                    <a:pt x="4630553" y="2171079"/>
                    <a:pt x="4654329" y="2190661"/>
                    <a:pt x="4659612" y="2215838"/>
                  </a:cubicBezTo>
                  <a:cubicBezTo>
                    <a:pt x="4662254" y="2241014"/>
                    <a:pt x="4641120" y="2260596"/>
                    <a:pt x="4614702" y="2260596"/>
                  </a:cubicBezTo>
                  <a:cubicBezTo>
                    <a:pt x="4585643" y="2260596"/>
                    <a:pt x="4559225" y="2241014"/>
                    <a:pt x="4556583" y="2215838"/>
                  </a:cubicBezTo>
                  <a:cubicBezTo>
                    <a:pt x="4553941" y="2190661"/>
                    <a:pt x="4575075" y="2171079"/>
                    <a:pt x="4601493" y="2171079"/>
                  </a:cubicBezTo>
                  <a:close/>
                  <a:moveTo>
                    <a:pt x="4229141" y="2171079"/>
                  </a:moveTo>
                  <a:cubicBezTo>
                    <a:pt x="4255661" y="2171079"/>
                    <a:pt x="4282181" y="2190661"/>
                    <a:pt x="4282181" y="2215838"/>
                  </a:cubicBezTo>
                  <a:cubicBezTo>
                    <a:pt x="4284833" y="2241014"/>
                    <a:pt x="4263617" y="2260596"/>
                    <a:pt x="4234445" y="2260596"/>
                  </a:cubicBezTo>
                  <a:cubicBezTo>
                    <a:pt x="4207925" y="2260596"/>
                    <a:pt x="4181405" y="2241014"/>
                    <a:pt x="4181405" y="2215838"/>
                  </a:cubicBezTo>
                  <a:cubicBezTo>
                    <a:pt x="4178753" y="2190661"/>
                    <a:pt x="4199969" y="2171079"/>
                    <a:pt x="4229141" y="2171079"/>
                  </a:cubicBezTo>
                  <a:close/>
                  <a:moveTo>
                    <a:pt x="4105194" y="2171079"/>
                  </a:moveTo>
                  <a:cubicBezTo>
                    <a:pt x="4131714" y="2171079"/>
                    <a:pt x="4155582" y="2190661"/>
                    <a:pt x="4158234" y="2215838"/>
                  </a:cubicBezTo>
                  <a:cubicBezTo>
                    <a:pt x="4160886" y="2241014"/>
                    <a:pt x="4137018" y="2260596"/>
                    <a:pt x="4110498" y="2260596"/>
                  </a:cubicBezTo>
                  <a:cubicBezTo>
                    <a:pt x="4081326" y="2260596"/>
                    <a:pt x="4057458" y="2241014"/>
                    <a:pt x="4054806" y="2215838"/>
                  </a:cubicBezTo>
                  <a:cubicBezTo>
                    <a:pt x="4054806" y="2190661"/>
                    <a:pt x="4076022" y="2171079"/>
                    <a:pt x="4105194" y="2171079"/>
                  </a:cubicBezTo>
                  <a:close/>
                  <a:moveTo>
                    <a:pt x="3980908" y="2171079"/>
                  </a:moveTo>
                  <a:cubicBezTo>
                    <a:pt x="4007249" y="2171079"/>
                    <a:pt x="4030956" y="2190661"/>
                    <a:pt x="4033590" y="2215838"/>
                  </a:cubicBezTo>
                  <a:cubicBezTo>
                    <a:pt x="4033590" y="2241014"/>
                    <a:pt x="4012517" y="2260596"/>
                    <a:pt x="3983542" y="2260596"/>
                  </a:cubicBezTo>
                  <a:cubicBezTo>
                    <a:pt x="3954567" y="2260596"/>
                    <a:pt x="3930860" y="2241014"/>
                    <a:pt x="3930860" y="2215838"/>
                  </a:cubicBezTo>
                  <a:cubicBezTo>
                    <a:pt x="3930860" y="2190661"/>
                    <a:pt x="3951933" y="2171079"/>
                    <a:pt x="3980908" y="2171079"/>
                  </a:cubicBezTo>
                  <a:close/>
                  <a:moveTo>
                    <a:pt x="3854157" y="2171079"/>
                  </a:moveTo>
                  <a:cubicBezTo>
                    <a:pt x="3883448" y="2171079"/>
                    <a:pt x="3907412" y="2190661"/>
                    <a:pt x="3907412" y="2215838"/>
                  </a:cubicBezTo>
                  <a:cubicBezTo>
                    <a:pt x="3907412" y="2241014"/>
                    <a:pt x="3886110" y="2260596"/>
                    <a:pt x="3856820" y="2260596"/>
                  </a:cubicBezTo>
                  <a:cubicBezTo>
                    <a:pt x="3827530" y="2260596"/>
                    <a:pt x="3803565" y="2241014"/>
                    <a:pt x="3803565" y="2215838"/>
                  </a:cubicBezTo>
                  <a:cubicBezTo>
                    <a:pt x="3803565" y="2190661"/>
                    <a:pt x="3827530" y="2171079"/>
                    <a:pt x="3854157" y="2171079"/>
                  </a:cubicBezTo>
                  <a:close/>
                  <a:moveTo>
                    <a:pt x="2237684" y="2171079"/>
                  </a:moveTo>
                  <a:cubicBezTo>
                    <a:pt x="2264171" y="2171079"/>
                    <a:pt x="2282713" y="2190661"/>
                    <a:pt x="2277415" y="2215838"/>
                  </a:cubicBezTo>
                  <a:cubicBezTo>
                    <a:pt x="2272118" y="2241014"/>
                    <a:pt x="2245630" y="2260596"/>
                    <a:pt x="2216494" y="2260596"/>
                  </a:cubicBezTo>
                  <a:cubicBezTo>
                    <a:pt x="2187357" y="2260596"/>
                    <a:pt x="2168816" y="2241014"/>
                    <a:pt x="2176762" y="2215838"/>
                  </a:cubicBezTo>
                  <a:cubicBezTo>
                    <a:pt x="2182060" y="2190661"/>
                    <a:pt x="2208547" y="2171079"/>
                    <a:pt x="2237684" y="2171079"/>
                  </a:cubicBezTo>
                  <a:close/>
                  <a:moveTo>
                    <a:pt x="2383370" y="2063686"/>
                  </a:moveTo>
                  <a:cubicBezTo>
                    <a:pt x="2412615" y="2063686"/>
                    <a:pt x="2431226" y="2083361"/>
                    <a:pt x="2425908" y="2105846"/>
                  </a:cubicBezTo>
                  <a:cubicBezTo>
                    <a:pt x="2420591" y="2131142"/>
                    <a:pt x="2394005" y="2150817"/>
                    <a:pt x="2364760" y="2150817"/>
                  </a:cubicBezTo>
                  <a:cubicBezTo>
                    <a:pt x="2338173" y="2150817"/>
                    <a:pt x="2319563" y="2131142"/>
                    <a:pt x="2324880" y="2105846"/>
                  </a:cubicBezTo>
                  <a:cubicBezTo>
                    <a:pt x="2330197" y="2083361"/>
                    <a:pt x="2356784" y="2063686"/>
                    <a:pt x="2383370" y="2063686"/>
                  </a:cubicBezTo>
                  <a:close/>
                  <a:moveTo>
                    <a:pt x="2261418" y="2063685"/>
                  </a:moveTo>
                  <a:cubicBezTo>
                    <a:pt x="2287738" y="2063685"/>
                    <a:pt x="2306163" y="2083360"/>
                    <a:pt x="2300899" y="2105845"/>
                  </a:cubicBezTo>
                  <a:cubicBezTo>
                    <a:pt x="2295634" y="2131141"/>
                    <a:pt x="2269314" y="2150816"/>
                    <a:pt x="2240361" y="2150816"/>
                  </a:cubicBezTo>
                  <a:cubicBezTo>
                    <a:pt x="2214040" y="2150816"/>
                    <a:pt x="2195616" y="2131141"/>
                    <a:pt x="2200880" y="2105845"/>
                  </a:cubicBezTo>
                  <a:cubicBezTo>
                    <a:pt x="2206144" y="2083360"/>
                    <a:pt x="2232465" y="2063685"/>
                    <a:pt x="2261418" y="2063685"/>
                  </a:cubicBezTo>
                  <a:close/>
                  <a:moveTo>
                    <a:pt x="2137889" y="2063685"/>
                  </a:moveTo>
                  <a:cubicBezTo>
                    <a:pt x="2167025" y="2063685"/>
                    <a:pt x="2185567" y="2083360"/>
                    <a:pt x="2177620" y="2105845"/>
                  </a:cubicBezTo>
                  <a:cubicBezTo>
                    <a:pt x="2172323" y="2131141"/>
                    <a:pt x="2145835" y="2150815"/>
                    <a:pt x="2116699" y="2150815"/>
                  </a:cubicBezTo>
                  <a:cubicBezTo>
                    <a:pt x="2090211" y="2150815"/>
                    <a:pt x="2071670" y="2131141"/>
                    <a:pt x="2076967" y="2105845"/>
                  </a:cubicBezTo>
                  <a:cubicBezTo>
                    <a:pt x="2084914" y="2083360"/>
                    <a:pt x="2111401" y="2063685"/>
                    <a:pt x="2137889" y="2063685"/>
                  </a:cubicBezTo>
                  <a:close/>
                  <a:moveTo>
                    <a:pt x="2015915" y="2063684"/>
                  </a:moveTo>
                  <a:cubicBezTo>
                    <a:pt x="2042143" y="2063684"/>
                    <a:pt x="2060503" y="2083359"/>
                    <a:pt x="2055257" y="2105844"/>
                  </a:cubicBezTo>
                  <a:cubicBezTo>
                    <a:pt x="2047389" y="2131140"/>
                    <a:pt x="2021161" y="2150814"/>
                    <a:pt x="1992310" y="2150814"/>
                  </a:cubicBezTo>
                  <a:cubicBezTo>
                    <a:pt x="1966082" y="2150814"/>
                    <a:pt x="1947723" y="2131140"/>
                    <a:pt x="1955591" y="2105844"/>
                  </a:cubicBezTo>
                  <a:cubicBezTo>
                    <a:pt x="1960837" y="2083359"/>
                    <a:pt x="1989687" y="2063684"/>
                    <a:pt x="2015915" y="2063684"/>
                  </a:cubicBezTo>
                  <a:close/>
                  <a:moveTo>
                    <a:pt x="1895038" y="2063683"/>
                  </a:moveTo>
                  <a:cubicBezTo>
                    <a:pt x="1921431" y="2063683"/>
                    <a:pt x="1939906" y="2083358"/>
                    <a:pt x="1931988" y="2105843"/>
                  </a:cubicBezTo>
                  <a:cubicBezTo>
                    <a:pt x="1926709" y="2131139"/>
                    <a:pt x="1897677" y="2150813"/>
                    <a:pt x="1868645" y="2150813"/>
                  </a:cubicBezTo>
                  <a:cubicBezTo>
                    <a:pt x="1842252" y="2150813"/>
                    <a:pt x="1823777" y="2131139"/>
                    <a:pt x="1831695" y="2105843"/>
                  </a:cubicBezTo>
                  <a:cubicBezTo>
                    <a:pt x="1839613" y="2083358"/>
                    <a:pt x="1866005" y="2063683"/>
                    <a:pt x="1895038" y="2063683"/>
                  </a:cubicBezTo>
                  <a:close/>
                  <a:moveTo>
                    <a:pt x="1770256" y="2063682"/>
                  </a:moveTo>
                  <a:cubicBezTo>
                    <a:pt x="1799107" y="2063682"/>
                    <a:pt x="1814844" y="2083357"/>
                    <a:pt x="1806975" y="2105842"/>
                  </a:cubicBezTo>
                  <a:cubicBezTo>
                    <a:pt x="1801730" y="2131138"/>
                    <a:pt x="1772879" y="2150812"/>
                    <a:pt x="1744028" y="2150812"/>
                  </a:cubicBezTo>
                  <a:cubicBezTo>
                    <a:pt x="1717800" y="2150812"/>
                    <a:pt x="1702064" y="2131138"/>
                    <a:pt x="1707309" y="2105842"/>
                  </a:cubicBezTo>
                  <a:cubicBezTo>
                    <a:pt x="1715178" y="2083357"/>
                    <a:pt x="1744028" y="2063682"/>
                    <a:pt x="1770256" y="2063682"/>
                  </a:cubicBezTo>
                  <a:close/>
                  <a:moveTo>
                    <a:pt x="1649379" y="2063681"/>
                  </a:moveTo>
                  <a:cubicBezTo>
                    <a:pt x="1675772" y="2063681"/>
                    <a:pt x="1694247" y="2083356"/>
                    <a:pt x="1686329" y="2105841"/>
                  </a:cubicBezTo>
                  <a:cubicBezTo>
                    <a:pt x="1678411" y="2131137"/>
                    <a:pt x="1649379" y="2150811"/>
                    <a:pt x="1620346" y="2150811"/>
                  </a:cubicBezTo>
                  <a:cubicBezTo>
                    <a:pt x="1593954" y="2150811"/>
                    <a:pt x="1578118" y="2131137"/>
                    <a:pt x="1586036" y="2105841"/>
                  </a:cubicBezTo>
                  <a:cubicBezTo>
                    <a:pt x="1593954" y="2083356"/>
                    <a:pt x="1620346" y="2063681"/>
                    <a:pt x="1649379" y="2063681"/>
                  </a:cubicBezTo>
                  <a:close/>
                  <a:moveTo>
                    <a:pt x="7772855" y="2063660"/>
                  </a:moveTo>
                  <a:cubicBezTo>
                    <a:pt x="7799430" y="2063660"/>
                    <a:pt x="7833979" y="2083335"/>
                    <a:pt x="7849925" y="2105820"/>
                  </a:cubicBezTo>
                  <a:cubicBezTo>
                    <a:pt x="7865870" y="2131116"/>
                    <a:pt x="7855240" y="2150790"/>
                    <a:pt x="7826006" y="2150790"/>
                  </a:cubicBezTo>
                  <a:cubicBezTo>
                    <a:pt x="7796773" y="2150790"/>
                    <a:pt x="7762224" y="2131116"/>
                    <a:pt x="7748936" y="2105820"/>
                  </a:cubicBezTo>
                  <a:cubicBezTo>
                    <a:pt x="7732991" y="2083335"/>
                    <a:pt x="7746279" y="2063660"/>
                    <a:pt x="7772855" y="2063660"/>
                  </a:cubicBezTo>
                  <a:close/>
                  <a:moveTo>
                    <a:pt x="7281452" y="2063660"/>
                  </a:moveTo>
                  <a:cubicBezTo>
                    <a:pt x="7310624" y="2063660"/>
                    <a:pt x="7342448" y="2083335"/>
                    <a:pt x="7355708" y="2105820"/>
                  </a:cubicBezTo>
                  <a:cubicBezTo>
                    <a:pt x="7368968" y="2131116"/>
                    <a:pt x="7358360" y="2150790"/>
                    <a:pt x="7329188" y="2150790"/>
                  </a:cubicBezTo>
                  <a:cubicBezTo>
                    <a:pt x="7300016" y="2150790"/>
                    <a:pt x="7268192" y="2131116"/>
                    <a:pt x="7254932" y="2105820"/>
                  </a:cubicBezTo>
                  <a:cubicBezTo>
                    <a:pt x="7241672" y="2083335"/>
                    <a:pt x="7254932" y="2063660"/>
                    <a:pt x="7281452" y="2063660"/>
                  </a:cubicBezTo>
                  <a:close/>
                  <a:moveTo>
                    <a:pt x="7160634" y="2063660"/>
                  </a:moveTo>
                  <a:cubicBezTo>
                    <a:pt x="7189642" y="2063660"/>
                    <a:pt x="7221288" y="2083335"/>
                    <a:pt x="7234474" y="2105820"/>
                  </a:cubicBezTo>
                  <a:cubicBezTo>
                    <a:pt x="7245023" y="2131116"/>
                    <a:pt x="7234474" y="2150790"/>
                    <a:pt x="7205465" y="2150790"/>
                  </a:cubicBezTo>
                  <a:cubicBezTo>
                    <a:pt x="7176457" y="2150790"/>
                    <a:pt x="7144811" y="2131116"/>
                    <a:pt x="7131625" y="2105820"/>
                  </a:cubicBezTo>
                  <a:cubicBezTo>
                    <a:pt x="7121076" y="2083335"/>
                    <a:pt x="7134262" y="2063660"/>
                    <a:pt x="7160634" y="2063660"/>
                  </a:cubicBezTo>
                  <a:close/>
                  <a:moveTo>
                    <a:pt x="7038446" y="2063660"/>
                  </a:moveTo>
                  <a:cubicBezTo>
                    <a:pt x="7064966" y="2063660"/>
                    <a:pt x="7096790" y="2083335"/>
                    <a:pt x="7110050" y="2105820"/>
                  </a:cubicBezTo>
                  <a:cubicBezTo>
                    <a:pt x="7123310" y="2131116"/>
                    <a:pt x="7110050" y="2150790"/>
                    <a:pt x="7080878" y="2150790"/>
                  </a:cubicBezTo>
                  <a:cubicBezTo>
                    <a:pt x="7051706" y="2150790"/>
                    <a:pt x="7019882" y="2131116"/>
                    <a:pt x="7009274" y="2105820"/>
                  </a:cubicBezTo>
                  <a:cubicBezTo>
                    <a:pt x="6996014" y="2083335"/>
                    <a:pt x="7009274" y="2063660"/>
                    <a:pt x="7038446" y="2063660"/>
                  </a:cubicBezTo>
                  <a:close/>
                  <a:moveTo>
                    <a:pt x="6914976" y="2063660"/>
                  </a:moveTo>
                  <a:cubicBezTo>
                    <a:pt x="6943984" y="2063660"/>
                    <a:pt x="6975630" y="2083335"/>
                    <a:pt x="6986179" y="2105820"/>
                  </a:cubicBezTo>
                  <a:cubicBezTo>
                    <a:pt x="6999365" y="2131116"/>
                    <a:pt x="6986179" y="2150790"/>
                    <a:pt x="6957170" y="2150790"/>
                  </a:cubicBezTo>
                  <a:cubicBezTo>
                    <a:pt x="6928161" y="2150790"/>
                    <a:pt x="6896515" y="2131116"/>
                    <a:pt x="6885967" y="2105820"/>
                  </a:cubicBezTo>
                  <a:cubicBezTo>
                    <a:pt x="6875418" y="2083335"/>
                    <a:pt x="6888604" y="2063660"/>
                    <a:pt x="6914976" y="2063660"/>
                  </a:cubicBezTo>
                  <a:close/>
                  <a:moveTo>
                    <a:pt x="6793666" y="2063660"/>
                  </a:moveTo>
                  <a:cubicBezTo>
                    <a:pt x="6820037" y="2063660"/>
                    <a:pt x="6851683" y="2083335"/>
                    <a:pt x="6864869" y="2105820"/>
                  </a:cubicBezTo>
                  <a:cubicBezTo>
                    <a:pt x="6875418" y="2131116"/>
                    <a:pt x="6862232" y="2150790"/>
                    <a:pt x="6833223" y="2150790"/>
                  </a:cubicBezTo>
                  <a:cubicBezTo>
                    <a:pt x="6806852" y="2150790"/>
                    <a:pt x="6775206" y="2131116"/>
                    <a:pt x="6762020" y="2105820"/>
                  </a:cubicBezTo>
                  <a:cubicBezTo>
                    <a:pt x="6751471" y="2083335"/>
                    <a:pt x="6764657" y="2063660"/>
                    <a:pt x="6793666" y="2063660"/>
                  </a:cubicBezTo>
                  <a:close/>
                  <a:moveTo>
                    <a:pt x="6672094" y="2063660"/>
                  </a:moveTo>
                  <a:cubicBezTo>
                    <a:pt x="6698553" y="2063660"/>
                    <a:pt x="6730305" y="2083335"/>
                    <a:pt x="6740888" y="2105820"/>
                  </a:cubicBezTo>
                  <a:cubicBezTo>
                    <a:pt x="6751472" y="2131116"/>
                    <a:pt x="6738242" y="2150790"/>
                    <a:pt x="6709137" y="2150790"/>
                  </a:cubicBezTo>
                  <a:cubicBezTo>
                    <a:pt x="6682678" y="2150790"/>
                    <a:pt x="6650926" y="2131116"/>
                    <a:pt x="6640343" y="2105820"/>
                  </a:cubicBezTo>
                  <a:cubicBezTo>
                    <a:pt x="6629759" y="2083335"/>
                    <a:pt x="6642989" y="2063660"/>
                    <a:pt x="6672094" y="2063660"/>
                  </a:cubicBezTo>
                  <a:close/>
                  <a:moveTo>
                    <a:pt x="6547759" y="2063660"/>
                  </a:moveTo>
                  <a:cubicBezTo>
                    <a:pt x="6576598" y="2063660"/>
                    <a:pt x="6605436" y="2083335"/>
                    <a:pt x="6615922" y="2105820"/>
                  </a:cubicBezTo>
                  <a:cubicBezTo>
                    <a:pt x="6626409" y="2131116"/>
                    <a:pt x="6613301" y="2150790"/>
                    <a:pt x="6584463" y="2150790"/>
                  </a:cubicBezTo>
                  <a:cubicBezTo>
                    <a:pt x="6558246" y="2150790"/>
                    <a:pt x="6526786" y="2131116"/>
                    <a:pt x="6516300" y="2105820"/>
                  </a:cubicBezTo>
                  <a:cubicBezTo>
                    <a:pt x="6505813" y="2083335"/>
                    <a:pt x="6521543" y="2063660"/>
                    <a:pt x="6547759" y="2063660"/>
                  </a:cubicBezTo>
                  <a:close/>
                  <a:moveTo>
                    <a:pt x="4709806" y="2063660"/>
                  </a:moveTo>
                  <a:cubicBezTo>
                    <a:pt x="4738866" y="2063660"/>
                    <a:pt x="4762642" y="2083335"/>
                    <a:pt x="4767925" y="2105820"/>
                  </a:cubicBezTo>
                  <a:cubicBezTo>
                    <a:pt x="4770567" y="2131116"/>
                    <a:pt x="4752075" y="2150790"/>
                    <a:pt x="4723015" y="2150790"/>
                  </a:cubicBezTo>
                  <a:cubicBezTo>
                    <a:pt x="4696597" y="2150790"/>
                    <a:pt x="4670180" y="2131116"/>
                    <a:pt x="4667538" y="2105820"/>
                  </a:cubicBezTo>
                  <a:cubicBezTo>
                    <a:pt x="4662254" y="2083335"/>
                    <a:pt x="4683388" y="2063660"/>
                    <a:pt x="4709806" y="2063660"/>
                  </a:cubicBezTo>
                  <a:close/>
                  <a:moveTo>
                    <a:pt x="4588277" y="2063660"/>
                  </a:moveTo>
                  <a:cubicBezTo>
                    <a:pt x="4614797" y="2063660"/>
                    <a:pt x="4641317" y="2083335"/>
                    <a:pt x="4643969" y="2105820"/>
                  </a:cubicBezTo>
                  <a:cubicBezTo>
                    <a:pt x="4646621" y="2131116"/>
                    <a:pt x="4628057" y="2150790"/>
                    <a:pt x="4598885" y="2150790"/>
                  </a:cubicBezTo>
                  <a:cubicBezTo>
                    <a:pt x="4572365" y="2150790"/>
                    <a:pt x="4545845" y="2131116"/>
                    <a:pt x="4543193" y="2105820"/>
                  </a:cubicBezTo>
                  <a:cubicBezTo>
                    <a:pt x="4540541" y="2083335"/>
                    <a:pt x="4561757" y="2063660"/>
                    <a:pt x="4588277" y="2063660"/>
                  </a:cubicBezTo>
                  <a:close/>
                  <a:moveTo>
                    <a:pt x="4342618" y="2063660"/>
                  </a:moveTo>
                  <a:cubicBezTo>
                    <a:pt x="4371790" y="2063660"/>
                    <a:pt x="4395658" y="2083335"/>
                    <a:pt x="4398310" y="2105820"/>
                  </a:cubicBezTo>
                  <a:cubicBezTo>
                    <a:pt x="4400962" y="2131116"/>
                    <a:pt x="4379746" y="2150790"/>
                    <a:pt x="4350574" y="2150790"/>
                  </a:cubicBezTo>
                  <a:cubicBezTo>
                    <a:pt x="4324054" y="2150790"/>
                    <a:pt x="4297534" y="2131116"/>
                    <a:pt x="4297534" y="2105820"/>
                  </a:cubicBezTo>
                  <a:cubicBezTo>
                    <a:pt x="4294882" y="2083335"/>
                    <a:pt x="4316098" y="2063660"/>
                    <a:pt x="4342618" y="2063660"/>
                  </a:cubicBezTo>
                  <a:close/>
                  <a:moveTo>
                    <a:pt x="4221324" y="2063660"/>
                  </a:moveTo>
                  <a:cubicBezTo>
                    <a:pt x="4247844" y="2063660"/>
                    <a:pt x="4271712" y="2083335"/>
                    <a:pt x="4274364" y="2105820"/>
                  </a:cubicBezTo>
                  <a:cubicBezTo>
                    <a:pt x="4277016" y="2131116"/>
                    <a:pt x="4255800" y="2150790"/>
                    <a:pt x="4226628" y="2150790"/>
                  </a:cubicBezTo>
                  <a:cubicBezTo>
                    <a:pt x="4200108" y="2150790"/>
                    <a:pt x="4176240" y="2131116"/>
                    <a:pt x="4173588" y="2105820"/>
                  </a:cubicBezTo>
                  <a:cubicBezTo>
                    <a:pt x="4170936" y="2083335"/>
                    <a:pt x="4192152" y="2063660"/>
                    <a:pt x="4221324" y="2063660"/>
                  </a:cubicBezTo>
                  <a:close/>
                  <a:moveTo>
                    <a:pt x="4096638" y="2063660"/>
                  </a:moveTo>
                  <a:cubicBezTo>
                    <a:pt x="4125613" y="2063660"/>
                    <a:pt x="4149320" y="2083335"/>
                    <a:pt x="4149320" y="2105820"/>
                  </a:cubicBezTo>
                  <a:cubicBezTo>
                    <a:pt x="4151954" y="2131116"/>
                    <a:pt x="4130881" y="2150790"/>
                    <a:pt x="4101906" y="2150790"/>
                  </a:cubicBezTo>
                  <a:cubicBezTo>
                    <a:pt x="4075565" y="2150790"/>
                    <a:pt x="4051858" y="2131116"/>
                    <a:pt x="4049224" y="2105820"/>
                  </a:cubicBezTo>
                  <a:cubicBezTo>
                    <a:pt x="4049224" y="2083335"/>
                    <a:pt x="4070297" y="2063660"/>
                    <a:pt x="4096638" y="2063660"/>
                  </a:cubicBezTo>
                  <a:close/>
                  <a:moveTo>
                    <a:pt x="3975325" y="2063660"/>
                  </a:moveTo>
                  <a:cubicBezTo>
                    <a:pt x="4004300" y="2063660"/>
                    <a:pt x="4025373" y="2083335"/>
                    <a:pt x="4028007" y="2105820"/>
                  </a:cubicBezTo>
                  <a:cubicBezTo>
                    <a:pt x="4028007" y="2131116"/>
                    <a:pt x="4006934" y="2150790"/>
                    <a:pt x="3977959" y="2150790"/>
                  </a:cubicBezTo>
                  <a:cubicBezTo>
                    <a:pt x="3951618" y="2150790"/>
                    <a:pt x="3927911" y="2131116"/>
                    <a:pt x="3927911" y="2105820"/>
                  </a:cubicBezTo>
                  <a:cubicBezTo>
                    <a:pt x="3925277" y="2083335"/>
                    <a:pt x="3948984" y="2063660"/>
                    <a:pt x="3975325" y="2063660"/>
                  </a:cubicBezTo>
                  <a:close/>
                  <a:moveTo>
                    <a:pt x="3853814" y="2063660"/>
                  </a:moveTo>
                  <a:cubicBezTo>
                    <a:pt x="3880260" y="2063660"/>
                    <a:pt x="3904062" y="2083335"/>
                    <a:pt x="3904062" y="2105820"/>
                  </a:cubicBezTo>
                  <a:cubicBezTo>
                    <a:pt x="3904062" y="2131116"/>
                    <a:pt x="3882905" y="2150790"/>
                    <a:pt x="3853814" y="2150790"/>
                  </a:cubicBezTo>
                  <a:cubicBezTo>
                    <a:pt x="3827367" y="2150790"/>
                    <a:pt x="3803565" y="2131116"/>
                    <a:pt x="3803565" y="2105820"/>
                  </a:cubicBezTo>
                  <a:cubicBezTo>
                    <a:pt x="3803565" y="2083335"/>
                    <a:pt x="3824723" y="2063660"/>
                    <a:pt x="3853814" y="2063660"/>
                  </a:cubicBezTo>
                  <a:close/>
                  <a:moveTo>
                    <a:pt x="2404180" y="1958647"/>
                  </a:moveTo>
                  <a:cubicBezTo>
                    <a:pt x="2430598" y="1958647"/>
                    <a:pt x="2449091" y="1975596"/>
                    <a:pt x="2446449" y="2001019"/>
                  </a:cubicBezTo>
                  <a:cubicBezTo>
                    <a:pt x="2441165" y="2023618"/>
                    <a:pt x="2414748" y="2043391"/>
                    <a:pt x="2388330" y="2043391"/>
                  </a:cubicBezTo>
                  <a:cubicBezTo>
                    <a:pt x="2359270" y="2043391"/>
                    <a:pt x="2340778" y="2023618"/>
                    <a:pt x="2346061" y="2001019"/>
                  </a:cubicBezTo>
                  <a:cubicBezTo>
                    <a:pt x="2351345" y="1975596"/>
                    <a:pt x="2377763" y="1958647"/>
                    <a:pt x="2404180" y="1958647"/>
                  </a:cubicBezTo>
                  <a:close/>
                  <a:moveTo>
                    <a:pt x="2282872" y="1958647"/>
                  </a:moveTo>
                  <a:cubicBezTo>
                    <a:pt x="2312117" y="1958647"/>
                    <a:pt x="2330728" y="1975596"/>
                    <a:pt x="2325410" y="2001019"/>
                  </a:cubicBezTo>
                  <a:cubicBezTo>
                    <a:pt x="2320093" y="2023618"/>
                    <a:pt x="2293507" y="2043391"/>
                    <a:pt x="2264262" y="2043391"/>
                  </a:cubicBezTo>
                  <a:cubicBezTo>
                    <a:pt x="2237675" y="2043391"/>
                    <a:pt x="2219065" y="2023618"/>
                    <a:pt x="2224382" y="2001019"/>
                  </a:cubicBezTo>
                  <a:cubicBezTo>
                    <a:pt x="2229699" y="1975596"/>
                    <a:pt x="2256286" y="1958647"/>
                    <a:pt x="2282872" y="1958647"/>
                  </a:cubicBezTo>
                  <a:close/>
                  <a:moveTo>
                    <a:pt x="2164271" y="1958646"/>
                  </a:moveTo>
                  <a:cubicBezTo>
                    <a:pt x="2190591" y="1958646"/>
                    <a:pt x="2209016" y="1975595"/>
                    <a:pt x="2203752" y="2001018"/>
                  </a:cubicBezTo>
                  <a:cubicBezTo>
                    <a:pt x="2198487" y="2023617"/>
                    <a:pt x="2172167" y="2043390"/>
                    <a:pt x="2143214" y="2043390"/>
                  </a:cubicBezTo>
                  <a:cubicBezTo>
                    <a:pt x="2116893" y="2043390"/>
                    <a:pt x="2098469" y="2023617"/>
                    <a:pt x="2103733" y="2001018"/>
                  </a:cubicBezTo>
                  <a:cubicBezTo>
                    <a:pt x="2108997" y="1975595"/>
                    <a:pt x="2137950" y="1958646"/>
                    <a:pt x="2164271" y="1958646"/>
                  </a:cubicBezTo>
                  <a:close/>
                  <a:moveTo>
                    <a:pt x="2042558" y="1958645"/>
                  </a:moveTo>
                  <a:cubicBezTo>
                    <a:pt x="2068878" y="1958645"/>
                    <a:pt x="2087303" y="1975594"/>
                    <a:pt x="2082039" y="2001017"/>
                  </a:cubicBezTo>
                  <a:cubicBezTo>
                    <a:pt x="2076774" y="2023616"/>
                    <a:pt x="2047822" y="2043389"/>
                    <a:pt x="2021501" y="2043389"/>
                  </a:cubicBezTo>
                  <a:cubicBezTo>
                    <a:pt x="1992548" y="2043389"/>
                    <a:pt x="1976756" y="2023616"/>
                    <a:pt x="1982020" y="2001017"/>
                  </a:cubicBezTo>
                  <a:cubicBezTo>
                    <a:pt x="1989916" y="1975594"/>
                    <a:pt x="2016237" y="1958645"/>
                    <a:pt x="2042558" y="1958645"/>
                  </a:cubicBezTo>
                  <a:close/>
                  <a:moveTo>
                    <a:pt x="1920844" y="1958644"/>
                  </a:moveTo>
                  <a:cubicBezTo>
                    <a:pt x="1949796" y="1958644"/>
                    <a:pt x="1965589" y="1975593"/>
                    <a:pt x="1960325" y="2001016"/>
                  </a:cubicBezTo>
                  <a:cubicBezTo>
                    <a:pt x="1952428" y="2023615"/>
                    <a:pt x="1926108" y="2043388"/>
                    <a:pt x="1899787" y="2043388"/>
                  </a:cubicBezTo>
                  <a:cubicBezTo>
                    <a:pt x="1870834" y="2043388"/>
                    <a:pt x="1855042" y="2023615"/>
                    <a:pt x="1860306" y="2001016"/>
                  </a:cubicBezTo>
                  <a:cubicBezTo>
                    <a:pt x="1868202" y="1975593"/>
                    <a:pt x="1894523" y="1958644"/>
                    <a:pt x="1920844" y="1958644"/>
                  </a:cubicBezTo>
                  <a:close/>
                  <a:moveTo>
                    <a:pt x="1802453" y="1958644"/>
                  </a:moveTo>
                  <a:cubicBezTo>
                    <a:pt x="1829040" y="1958644"/>
                    <a:pt x="1844992" y="1975593"/>
                    <a:pt x="1839674" y="2001016"/>
                  </a:cubicBezTo>
                  <a:cubicBezTo>
                    <a:pt x="1831699" y="2023615"/>
                    <a:pt x="1805112" y="2043388"/>
                    <a:pt x="1775867" y="2043388"/>
                  </a:cubicBezTo>
                  <a:cubicBezTo>
                    <a:pt x="1749281" y="2043388"/>
                    <a:pt x="1733329" y="2023615"/>
                    <a:pt x="1738646" y="2001016"/>
                  </a:cubicBezTo>
                  <a:cubicBezTo>
                    <a:pt x="1746622" y="1975593"/>
                    <a:pt x="1775867" y="1958644"/>
                    <a:pt x="1802453" y="1958644"/>
                  </a:cubicBezTo>
                  <a:close/>
                  <a:moveTo>
                    <a:pt x="1680484" y="1958643"/>
                  </a:moveTo>
                  <a:cubicBezTo>
                    <a:pt x="1706971" y="1958643"/>
                    <a:pt x="1725513" y="1975592"/>
                    <a:pt x="1717566" y="2001015"/>
                  </a:cubicBezTo>
                  <a:cubicBezTo>
                    <a:pt x="1709620" y="2023614"/>
                    <a:pt x="1683132" y="2043387"/>
                    <a:pt x="1653996" y="2043387"/>
                  </a:cubicBezTo>
                  <a:cubicBezTo>
                    <a:pt x="1627508" y="2043387"/>
                    <a:pt x="1611616" y="2023614"/>
                    <a:pt x="1616913" y="2001015"/>
                  </a:cubicBezTo>
                  <a:cubicBezTo>
                    <a:pt x="1624860" y="1975592"/>
                    <a:pt x="1653996" y="1958643"/>
                    <a:pt x="1680484" y="1958643"/>
                  </a:cubicBezTo>
                  <a:close/>
                  <a:moveTo>
                    <a:pt x="1561570" y="1958642"/>
                  </a:moveTo>
                  <a:cubicBezTo>
                    <a:pt x="1587963" y="1958642"/>
                    <a:pt x="1603799" y="1975591"/>
                    <a:pt x="1595881" y="2001014"/>
                  </a:cubicBezTo>
                  <a:cubicBezTo>
                    <a:pt x="1587963" y="2023613"/>
                    <a:pt x="1558931" y="2043386"/>
                    <a:pt x="1532538" y="2043386"/>
                  </a:cubicBezTo>
                  <a:cubicBezTo>
                    <a:pt x="1503506" y="2043386"/>
                    <a:pt x="1487670" y="2023613"/>
                    <a:pt x="1495588" y="2001014"/>
                  </a:cubicBezTo>
                  <a:cubicBezTo>
                    <a:pt x="1503506" y="1975591"/>
                    <a:pt x="1532538" y="1958642"/>
                    <a:pt x="1561570" y="1958642"/>
                  </a:cubicBezTo>
                  <a:close/>
                  <a:moveTo>
                    <a:pt x="7226111" y="1958627"/>
                  </a:moveTo>
                  <a:cubicBezTo>
                    <a:pt x="7255120" y="1958627"/>
                    <a:pt x="7286766" y="1975576"/>
                    <a:pt x="7299952" y="2000999"/>
                  </a:cubicBezTo>
                  <a:cubicBezTo>
                    <a:pt x="7313138" y="2023597"/>
                    <a:pt x="7299952" y="2043370"/>
                    <a:pt x="7273580" y="2043370"/>
                  </a:cubicBezTo>
                  <a:cubicBezTo>
                    <a:pt x="7244572" y="2043370"/>
                    <a:pt x="7212926" y="2023597"/>
                    <a:pt x="7199740" y="2000999"/>
                  </a:cubicBezTo>
                  <a:cubicBezTo>
                    <a:pt x="7189191" y="1975576"/>
                    <a:pt x="7199740" y="1958627"/>
                    <a:pt x="7226111" y="1958627"/>
                  </a:cubicBezTo>
                  <a:close/>
                  <a:moveTo>
                    <a:pt x="7107167" y="1958627"/>
                  </a:moveTo>
                  <a:cubicBezTo>
                    <a:pt x="7133626" y="1958627"/>
                    <a:pt x="7165378" y="1975576"/>
                    <a:pt x="7178607" y="2000999"/>
                  </a:cubicBezTo>
                  <a:cubicBezTo>
                    <a:pt x="7189191" y="2023597"/>
                    <a:pt x="7178607" y="2043370"/>
                    <a:pt x="7149502" y="2043370"/>
                  </a:cubicBezTo>
                  <a:cubicBezTo>
                    <a:pt x="7123043" y="2043370"/>
                    <a:pt x="7091291" y="2023597"/>
                    <a:pt x="7078062" y="2000999"/>
                  </a:cubicBezTo>
                  <a:cubicBezTo>
                    <a:pt x="7067478" y="1975576"/>
                    <a:pt x="7080708" y="1958627"/>
                    <a:pt x="7107167" y="1958627"/>
                  </a:cubicBezTo>
                  <a:close/>
                  <a:moveTo>
                    <a:pt x="6986208" y="1958627"/>
                  </a:moveTo>
                  <a:cubicBezTo>
                    <a:pt x="7012424" y="1958627"/>
                    <a:pt x="7043884" y="1975576"/>
                    <a:pt x="7056992" y="2000999"/>
                  </a:cubicBezTo>
                  <a:cubicBezTo>
                    <a:pt x="7067479" y="2023597"/>
                    <a:pt x="7056992" y="2043370"/>
                    <a:pt x="7028154" y="2043370"/>
                  </a:cubicBezTo>
                  <a:cubicBezTo>
                    <a:pt x="7001938" y="2043370"/>
                    <a:pt x="6970478" y="2023597"/>
                    <a:pt x="6957370" y="2000999"/>
                  </a:cubicBezTo>
                  <a:cubicBezTo>
                    <a:pt x="6946883" y="1975576"/>
                    <a:pt x="6959991" y="1958627"/>
                    <a:pt x="6986208" y="1958627"/>
                  </a:cubicBezTo>
                  <a:close/>
                  <a:moveTo>
                    <a:pt x="6864859" y="1958627"/>
                  </a:moveTo>
                  <a:cubicBezTo>
                    <a:pt x="6893964" y="1958627"/>
                    <a:pt x="6925716" y="1975576"/>
                    <a:pt x="6936299" y="2000999"/>
                  </a:cubicBezTo>
                  <a:cubicBezTo>
                    <a:pt x="6946883" y="2023597"/>
                    <a:pt x="6933653" y="2043370"/>
                    <a:pt x="6907194" y="2043370"/>
                  </a:cubicBezTo>
                  <a:cubicBezTo>
                    <a:pt x="6878089" y="2043370"/>
                    <a:pt x="6848983" y="2023597"/>
                    <a:pt x="6835754" y="2000999"/>
                  </a:cubicBezTo>
                  <a:cubicBezTo>
                    <a:pt x="6825170" y="1975576"/>
                    <a:pt x="6838400" y="1958627"/>
                    <a:pt x="6864859" y="1958627"/>
                  </a:cubicBezTo>
                  <a:close/>
                  <a:moveTo>
                    <a:pt x="6745791" y="1958627"/>
                  </a:moveTo>
                  <a:cubicBezTo>
                    <a:pt x="6772250" y="1958627"/>
                    <a:pt x="6804002" y="1975576"/>
                    <a:pt x="6814585" y="2000999"/>
                  </a:cubicBezTo>
                  <a:cubicBezTo>
                    <a:pt x="6825169" y="2023597"/>
                    <a:pt x="6811939" y="2043370"/>
                    <a:pt x="6785480" y="2043370"/>
                  </a:cubicBezTo>
                  <a:cubicBezTo>
                    <a:pt x="6756375" y="2043370"/>
                    <a:pt x="6724623" y="2023597"/>
                    <a:pt x="6714040" y="2000999"/>
                  </a:cubicBezTo>
                  <a:cubicBezTo>
                    <a:pt x="6703456" y="1975576"/>
                    <a:pt x="6719332" y="1958627"/>
                    <a:pt x="6745791" y="1958627"/>
                  </a:cubicBezTo>
                  <a:close/>
                  <a:moveTo>
                    <a:pt x="6624547" y="1958627"/>
                  </a:moveTo>
                  <a:cubicBezTo>
                    <a:pt x="6650850" y="1958627"/>
                    <a:pt x="6682414" y="1975576"/>
                    <a:pt x="6692935" y="2000999"/>
                  </a:cubicBezTo>
                  <a:cubicBezTo>
                    <a:pt x="6703456" y="2023597"/>
                    <a:pt x="6690305" y="2043370"/>
                    <a:pt x="6661371" y="2043370"/>
                  </a:cubicBezTo>
                  <a:cubicBezTo>
                    <a:pt x="6635068" y="2043370"/>
                    <a:pt x="6603505" y="2023597"/>
                    <a:pt x="6592984" y="2000999"/>
                  </a:cubicBezTo>
                  <a:cubicBezTo>
                    <a:pt x="6585093" y="1975576"/>
                    <a:pt x="6598244" y="1958627"/>
                    <a:pt x="6624547" y="1958627"/>
                  </a:cubicBezTo>
                  <a:close/>
                  <a:moveTo>
                    <a:pt x="4696591" y="1958627"/>
                  </a:moveTo>
                  <a:cubicBezTo>
                    <a:pt x="4723111" y="1958627"/>
                    <a:pt x="4746979" y="1975576"/>
                    <a:pt x="4752283" y="2000999"/>
                  </a:cubicBezTo>
                  <a:cubicBezTo>
                    <a:pt x="4754935" y="2023597"/>
                    <a:pt x="4736371" y="2043370"/>
                    <a:pt x="4707199" y="2043370"/>
                  </a:cubicBezTo>
                  <a:cubicBezTo>
                    <a:pt x="4680679" y="2043370"/>
                    <a:pt x="4654159" y="2023597"/>
                    <a:pt x="4651507" y="2000999"/>
                  </a:cubicBezTo>
                  <a:cubicBezTo>
                    <a:pt x="4648855" y="1975576"/>
                    <a:pt x="4667419" y="1958627"/>
                    <a:pt x="4696591" y="1958627"/>
                  </a:cubicBezTo>
                  <a:close/>
                  <a:moveTo>
                    <a:pt x="4453164" y="1958627"/>
                  </a:moveTo>
                  <a:cubicBezTo>
                    <a:pt x="4482336" y="1958627"/>
                    <a:pt x="4506204" y="1975576"/>
                    <a:pt x="4508856" y="2000999"/>
                  </a:cubicBezTo>
                  <a:cubicBezTo>
                    <a:pt x="4511508" y="2023597"/>
                    <a:pt x="4490292" y="2043370"/>
                    <a:pt x="4463772" y="2043370"/>
                  </a:cubicBezTo>
                  <a:cubicBezTo>
                    <a:pt x="4434600" y="2043370"/>
                    <a:pt x="4410732" y="2023597"/>
                    <a:pt x="4408080" y="2000999"/>
                  </a:cubicBezTo>
                  <a:cubicBezTo>
                    <a:pt x="4405428" y="1975576"/>
                    <a:pt x="4426644" y="1958627"/>
                    <a:pt x="4453164" y="1958627"/>
                  </a:cubicBezTo>
                  <a:close/>
                  <a:moveTo>
                    <a:pt x="4334480" y="1958627"/>
                  </a:moveTo>
                  <a:cubicBezTo>
                    <a:pt x="4360821" y="1958627"/>
                    <a:pt x="4384528" y="1975576"/>
                    <a:pt x="4387162" y="2000999"/>
                  </a:cubicBezTo>
                  <a:cubicBezTo>
                    <a:pt x="4389796" y="2023597"/>
                    <a:pt x="4368723" y="2043370"/>
                    <a:pt x="4342382" y="2043370"/>
                  </a:cubicBezTo>
                  <a:cubicBezTo>
                    <a:pt x="4313407" y="2043370"/>
                    <a:pt x="4289700" y="2023597"/>
                    <a:pt x="4287066" y="2000999"/>
                  </a:cubicBezTo>
                  <a:cubicBezTo>
                    <a:pt x="4287066" y="1975576"/>
                    <a:pt x="4305505" y="1958627"/>
                    <a:pt x="4334480" y="1958627"/>
                  </a:cubicBezTo>
                  <a:close/>
                  <a:moveTo>
                    <a:pt x="4212767" y="1958627"/>
                  </a:moveTo>
                  <a:cubicBezTo>
                    <a:pt x="4239108" y="1958627"/>
                    <a:pt x="4262815" y="1975576"/>
                    <a:pt x="4265449" y="2000999"/>
                  </a:cubicBezTo>
                  <a:cubicBezTo>
                    <a:pt x="4268083" y="2023597"/>
                    <a:pt x="4247010" y="2043370"/>
                    <a:pt x="4218035" y="2043370"/>
                  </a:cubicBezTo>
                  <a:cubicBezTo>
                    <a:pt x="4191694" y="2043370"/>
                    <a:pt x="4167987" y="2023597"/>
                    <a:pt x="4165353" y="2000999"/>
                  </a:cubicBezTo>
                  <a:cubicBezTo>
                    <a:pt x="4165353" y="1975576"/>
                    <a:pt x="4186426" y="1958627"/>
                    <a:pt x="4212767" y="1958627"/>
                  </a:cubicBezTo>
                  <a:close/>
                  <a:moveTo>
                    <a:pt x="4091570" y="1958627"/>
                  </a:moveTo>
                  <a:cubicBezTo>
                    <a:pt x="4120860" y="1958627"/>
                    <a:pt x="4142162" y="1975576"/>
                    <a:pt x="4144825" y="2000999"/>
                  </a:cubicBezTo>
                  <a:cubicBezTo>
                    <a:pt x="4147487" y="2023597"/>
                    <a:pt x="4126185" y="2043370"/>
                    <a:pt x="4096895" y="2043370"/>
                  </a:cubicBezTo>
                  <a:cubicBezTo>
                    <a:pt x="4070268" y="2043370"/>
                    <a:pt x="4046303" y="2023597"/>
                    <a:pt x="4043640" y="2000999"/>
                  </a:cubicBezTo>
                  <a:cubicBezTo>
                    <a:pt x="4043640" y="1975576"/>
                    <a:pt x="4064942" y="1958627"/>
                    <a:pt x="4091570" y="1958627"/>
                  </a:cubicBezTo>
                  <a:close/>
                  <a:moveTo>
                    <a:pt x="3973292" y="1958627"/>
                  </a:moveTo>
                  <a:cubicBezTo>
                    <a:pt x="3999738" y="1958627"/>
                    <a:pt x="4023540" y="1975576"/>
                    <a:pt x="4023540" y="2000999"/>
                  </a:cubicBezTo>
                  <a:cubicBezTo>
                    <a:pt x="4023540" y="2023597"/>
                    <a:pt x="4002383" y="2043370"/>
                    <a:pt x="3975936" y="2043370"/>
                  </a:cubicBezTo>
                  <a:cubicBezTo>
                    <a:pt x="3946845" y="2043370"/>
                    <a:pt x="3925688" y="2023597"/>
                    <a:pt x="3925688" y="2000999"/>
                  </a:cubicBezTo>
                  <a:cubicBezTo>
                    <a:pt x="3923043" y="1975576"/>
                    <a:pt x="3944201" y="1958627"/>
                    <a:pt x="3973292" y="1958627"/>
                  </a:cubicBezTo>
                  <a:close/>
                  <a:moveTo>
                    <a:pt x="3851580" y="1958627"/>
                  </a:moveTo>
                  <a:cubicBezTo>
                    <a:pt x="3878026" y="1958627"/>
                    <a:pt x="3901828" y="1975576"/>
                    <a:pt x="3901828" y="2000999"/>
                  </a:cubicBezTo>
                  <a:cubicBezTo>
                    <a:pt x="3901828" y="2023597"/>
                    <a:pt x="3880671" y="2043370"/>
                    <a:pt x="3854224" y="2043370"/>
                  </a:cubicBezTo>
                  <a:cubicBezTo>
                    <a:pt x="3825133" y="2043370"/>
                    <a:pt x="3803976" y="2023597"/>
                    <a:pt x="3803976" y="2000999"/>
                  </a:cubicBezTo>
                  <a:cubicBezTo>
                    <a:pt x="3801331" y="1975576"/>
                    <a:pt x="3825133" y="1958627"/>
                    <a:pt x="3851580" y="1958627"/>
                  </a:cubicBezTo>
                  <a:close/>
                  <a:moveTo>
                    <a:pt x="3730983" y="1958627"/>
                  </a:moveTo>
                  <a:cubicBezTo>
                    <a:pt x="3758118" y="1958627"/>
                    <a:pt x="3780115" y="1977598"/>
                    <a:pt x="3780115" y="2000999"/>
                  </a:cubicBezTo>
                  <a:cubicBezTo>
                    <a:pt x="3780115" y="2024400"/>
                    <a:pt x="3758118" y="2043371"/>
                    <a:pt x="3730983" y="2043371"/>
                  </a:cubicBezTo>
                  <a:cubicBezTo>
                    <a:pt x="3703848" y="2043371"/>
                    <a:pt x="3681851" y="2024400"/>
                    <a:pt x="3681851" y="2000999"/>
                  </a:cubicBezTo>
                  <a:cubicBezTo>
                    <a:pt x="3681851" y="1977598"/>
                    <a:pt x="3703848" y="1958627"/>
                    <a:pt x="3730983" y="1958627"/>
                  </a:cubicBezTo>
                  <a:close/>
                  <a:moveTo>
                    <a:pt x="2425396" y="1857188"/>
                  </a:moveTo>
                  <a:cubicBezTo>
                    <a:pt x="2451814" y="1857188"/>
                    <a:pt x="2470307" y="1873980"/>
                    <a:pt x="2465023" y="1896370"/>
                  </a:cubicBezTo>
                  <a:cubicBezTo>
                    <a:pt x="2462381" y="1918759"/>
                    <a:pt x="2435964" y="1938350"/>
                    <a:pt x="2409546" y="1938350"/>
                  </a:cubicBezTo>
                  <a:cubicBezTo>
                    <a:pt x="2380486" y="1938350"/>
                    <a:pt x="2361994" y="1918759"/>
                    <a:pt x="2367277" y="1896370"/>
                  </a:cubicBezTo>
                  <a:cubicBezTo>
                    <a:pt x="2372561" y="1873980"/>
                    <a:pt x="2398979" y="1857188"/>
                    <a:pt x="2425396" y="1857188"/>
                  </a:cubicBezTo>
                  <a:close/>
                  <a:moveTo>
                    <a:pt x="2307032" y="1857187"/>
                  </a:moveTo>
                  <a:cubicBezTo>
                    <a:pt x="2333450" y="1857187"/>
                    <a:pt x="2351943" y="1873979"/>
                    <a:pt x="2346659" y="1896369"/>
                  </a:cubicBezTo>
                  <a:cubicBezTo>
                    <a:pt x="2341376" y="1918758"/>
                    <a:pt x="2314958" y="1938349"/>
                    <a:pt x="2288540" y="1938349"/>
                  </a:cubicBezTo>
                  <a:cubicBezTo>
                    <a:pt x="2262122" y="1938349"/>
                    <a:pt x="2243630" y="1918758"/>
                    <a:pt x="2248913" y="1896369"/>
                  </a:cubicBezTo>
                  <a:cubicBezTo>
                    <a:pt x="2254197" y="1873979"/>
                    <a:pt x="2280615" y="1857187"/>
                    <a:pt x="2307032" y="1857187"/>
                  </a:cubicBezTo>
                  <a:close/>
                  <a:moveTo>
                    <a:pt x="2187553" y="1857186"/>
                  </a:moveTo>
                  <a:cubicBezTo>
                    <a:pt x="2213971" y="1857186"/>
                    <a:pt x="2232464" y="1873978"/>
                    <a:pt x="2227180" y="1896368"/>
                  </a:cubicBezTo>
                  <a:cubicBezTo>
                    <a:pt x="2221897" y="1918757"/>
                    <a:pt x="2195479" y="1938348"/>
                    <a:pt x="2166419" y="1938348"/>
                  </a:cubicBezTo>
                  <a:cubicBezTo>
                    <a:pt x="2140001" y="1938348"/>
                    <a:pt x="2124151" y="1918757"/>
                    <a:pt x="2129434" y="1896368"/>
                  </a:cubicBezTo>
                  <a:cubicBezTo>
                    <a:pt x="2134718" y="1873978"/>
                    <a:pt x="2161136" y="1857186"/>
                    <a:pt x="2187553" y="1857186"/>
                  </a:cubicBezTo>
                  <a:close/>
                  <a:moveTo>
                    <a:pt x="2068904" y="1857186"/>
                  </a:moveTo>
                  <a:cubicBezTo>
                    <a:pt x="2095490" y="1857186"/>
                    <a:pt x="2114101" y="1873978"/>
                    <a:pt x="2106125" y="1896368"/>
                  </a:cubicBezTo>
                  <a:cubicBezTo>
                    <a:pt x="2100808" y="1918757"/>
                    <a:pt x="2074221" y="1938348"/>
                    <a:pt x="2047635" y="1938348"/>
                  </a:cubicBezTo>
                  <a:cubicBezTo>
                    <a:pt x="2021048" y="1938348"/>
                    <a:pt x="2002438" y="1918757"/>
                    <a:pt x="2010414" y="1896368"/>
                  </a:cubicBezTo>
                  <a:cubicBezTo>
                    <a:pt x="2015731" y="1873978"/>
                    <a:pt x="2042317" y="1857186"/>
                    <a:pt x="2068904" y="1857186"/>
                  </a:cubicBezTo>
                  <a:close/>
                  <a:moveTo>
                    <a:pt x="1949878" y="1857185"/>
                  </a:moveTo>
                  <a:cubicBezTo>
                    <a:pt x="1976198" y="1857185"/>
                    <a:pt x="1994623" y="1873977"/>
                    <a:pt x="1986727" y="1896367"/>
                  </a:cubicBezTo>
                  <a:cubicBezTo>
                    <a:pt x="1981462" y="1918756"/>
                    <a:pt x="1955142" y="1938347"/>
                    <a:pt x="1926189" y="1938347"/>
                  </a:cubicBezTo>
                  <a:cubicBezTo>
                    <a:pt x="1899868" y="1938347"/>
                    <a:pt x="1884076" y="1918756"/>
                    <a:pt x="1889340" y="1896367"/>
                  </a:cubicBezTo>
                  <a:cubicBezTo>
                    <a:pt x="1897236" y="1873977"/>
                    <a:pt x="1923557" y="1857185"/>
                    <a:pt x="1949878" y="1857185"/>
                  </a:cubicBezTo>
                  <a:close/>
                  <a:moveTo>
                    <a:pt x="1831485" y="1857184"/>
                  </a:moveTo>
                  <a:cubicBezTo>
                    <a:pt x="1858072" y="1857184"/>
                    <a:pt x="1874024" y="1873976"/>
                    <a:pt x="1868706" y="1896366"/>
                  </a:cubicBezTo>
                  <a:cubicBezTo>
                    <a:pt x="1860731" y="1918755"/>
                    <a:pt x="1834144" y="1938346"/>
                    <a:pt x="1807558" y="1938346"/>
                  </a:cubicBezTo>
                  <a:cubicBezTo>
                    <a:pt x="1780971" y="1938346"/>
                    <a:pt x="1762361" y="1918755"/>
                    <a:pt x="1770337" y="1896366"/>
                  </a:cubicBezTo>
                  <a:cubicBezTo>
                    <a:pt x="1778313" y="1873976"/>
                    <a:pt x="1804899" y="1857184"/>
                    <a:pt x="1831485" y="1857184"/>
                  </a:cubicBezTo>
                  <a:close/>
                  <a:moveTo>
                    <a:pt x="1712432" y="1857183"/>
                  </a:moveTo>
                  <a:cubicBezTo>
                    <a:pt x="1738752" y="1857183"/>
                    <a:pt x="1754545" y="1873975"/>
                    <a:pt x="1749281" y="1896365"/>
                  </a:cubicBezTo>
                  <a:cubicBezTo>
                    <a:pt x="1741384" y="1918754"/>
                    <a:pt x="1715064" y="1938345"/>
                    <a:pt x="1686111" y="1938345"/>
                  </a:cubicBezTo>
                  <a:cubicBezTo>
                    <a:pt x="1659790" y="1938345"/>
                    <a:pt x="1643998" y="1918754"/>
                    <a:pt x="1651894" y="1896365"/>
                  </a:cubicBezTo>
                  <a:cubicBezTo>
                    <a:pt x="1659790" y="1873975"/>
                    <a:pt x="1686111" y="1857183"/>
                    <a:pt x="1712432" y="1857183"/>
                  </a:cubicBezTo>
                  <a:close/>
                  <a:moveTo>
                    <a:pt x="1593644" y="1857183"/>
                  </a:moveTo>
                  <a:cubicBezTo>
                    <a:pt x="1620231" y="1857183"/>
                    <a:pt x="1636183" y="1873975"/>
                    <a:pt x="1628207" y="1896365"/>
                  </a:cubicBezTo>
                  <a:cubicBezTo>
                    <a:pt x="1622890" y="1918754"/>
                    <a:pt x="1593644" y="1938345"/>
                    <a:pt x="1567058" y="1938345"/>
                  </a:cubicBezTo>
                  <a:cubicBezTo>
                    <a:pt x="1540472" y="1938345"/>
                    <a:pt x="1524520" y="1918754"/>
                    <a:pt x="1532496" y="1896365"/>
                  </a:cubicBezTo>
                  <a:cubicBezTo>
                    <a:pt x="1537813" y="1873975"/>
                    <a:pt x="1567058" y="1857183"/>
                    <a:pt x="1593644" y="1857183"/>
                  </a:cubicBezTo>
                  <a:close/>
                  <a:moveTo>
                    <a:pt x="1474738" y="1857182"/>
                  </a:moveTo>
                  <a:cubicBezTo>
                    <a:pt x="1500966" y="1857182"/>
                    <a:pt x="1516703" y="1873974"/>
                    <a:pt x="1508834" y="1896364"/>
                  </a:cubicBezTo>
                  <a:cubicBezTo>
                    <a:pt x="1500966" y="1918753"/>
                    <a:pt x="1474738" y="1938344"/>
                    <a:pt x="1445887" y="1938344"/>
                  </a:cubicBezTo>
                  <a:cubicBezTo>
                    <a:pt x="1419659" y="1938344"/>
                    <a:pt x="1403923" y="1918753"/>
                    <a:pt x="1411791" y="1896364"/>
                  </a:cubicBezTo>
                  <a:cubicBezTo>
                    <a:pt x="1419659" y="1873974"/>
                    <a:pt x="1448510" y="1857182"/>
                    <a:pt x="1474738" y="1857182"/>
                  </a:cubicBezTo>
                  <a:close/>
                  <a:moveTo>
                    <a:pt x="4442571" y="1857175"/>
                  </a:moveTo>
                  <a:cubicBezTo>
                    <a:pt x="4469018" y="1857175"/>
                    <a:pt x="4492820" y="1873967"/>
                    <a:pt x="4495465" y="1896357"/>
                  </a:cubicBezTo>
                  <a:cubicBezTo>
                    <a:pt x="4498109" y="1918746"/>
                    <a:pt x="4479597" y="1938337"/>
                    <a:pt x="4453150" y="1938337"/>
                  </a:cubicBezTo>
                  <a:cubicBezTo>
                    <a:pt x="4424059" y="1938337"/>
                    <a:pt x="4400257" y="1918746"/>
                    <a:pt x="4397612" y="1896357"/>
                  </a:cubicBezTo>
                  <a:cubicBezTo>
                    <a:pt x="4397612" y="1873967"/>
                    <a:pt x="4416125" y="1857175"/>
                    <a:pt x="4442571" y="1857175"/>
                  </a:cubicBezTo>
                  <a:close/>
                  <a:moveTo>
                    <a:pt x="4324430" y="1857175"/>
                  </a:moveTo>
                  <a:cubicBezTo>
                    <a:pt x="4350771" y="1857175"/>
                    <a:pt x="4374478" y="1873967"/>
                    <a:pt x="4377112" y="1896357"/>
                  </a:cubicBezTo>
                  <a:cubicBezTo>
                    <a:pt x="4379746" y="1918746"/>
                    <a:pt x="4358673" y="1938337"/>
                    <a:pt x="4332332" y="1938337"/>
                  </a:cubicBezTo>
                  <a:cubicBezTo>
                    <a:pt x="4305991" y="1938337"/>
                    <a:pt x="4282284" y="1918746"/>
                    <a:pt x="4279650" y="1896357"/>
                  </a:cubicBezTo>
                  <a:cubicBezTo>
                    <a:pt x="4277016" y="1873967"/>
                    <a:pt x="4298089" y="1857175"/>
                    <a:pt x="4324430" y="1857175"/>
                  </a:cubicBezTo>
                  <a:close/>
                  <a:moveTo>
                    <a:pt x="4204950" y="1857175"/>
                  </a:moveTo>
                  <a:cubicBezTo>
                    <a:pt x="4231291" y="1857175"/>
                    <a:pt x="4254998" y="1873967"/>
                    <a:pt x="4257632" y="1896357"/>
                  </a:cubicBezTo>
                  <a:cubicBezTo>
                    <a:pt x="4260266" y="1918746"/>
                    <a:pt x="4239193" y="1938337"/>
                    <a:pt x="4212852" y="1938337"/>
                  </a:cubicBezTo>
                  <a:cubicBezTo>
                    <a:pt x="4183877" y="1938337"/>
                    <a:pt x="4160170" y="1918746"/>
                    <a:pt x="4160170" y="1896357"/>
                  </a:cubicBezTo>
                  <a:cubicBezTo>
                    <a:pt x="4157536" y="1873967"/>
                    <a:pt x="4178609" y="1857175"/>
                    <a:pt x="4204950" y="1857175"/>
                  </a:cubicBezTo>
                  <a:close/>
                  <a:moveTo>
                    <a:pt x="4086778" y="1857175"/>
                  </a:moveTo>
                  <a:cubicBezTo>
                    <a:pt x="4113225" y="1857175"/>
                    <a:pt x="4137027" y="1873967"/>
                    <a:pt x="4139671" y="1896357"/>
                  </a:cubicBezTo>
                  <a:cubicBezTo>
                    <a:pt x="4139671" y="1918746"/>
                    <a:pt x="4118514" y="1938337"/>
                    <a:pt x="4092067" y="1938337"/>
                  </a:cubicBezTo>
                  <a:cubicBezTo>
                    <a:pt x="4065621" y="1938337"/>
                    <a:pt x="4041819" y="1918746"/>
                    <a:pt x="4041819" y="1896357"/>
                  </a:cubicBezTo>
                  <a:cubicBezTo>
                    <a:pt x="4039174" y="1873967"/>
                    <a:pt x="4060332" y="1857175"/>
                    <a:pt x="4086778" y="1857175"/>
                  </a:cubicBezTo>
                  <a:close/>
                  <a:moveTo>
                    <a:pt x="3967298" y="1857175"/>
                  </a:moveTo>
                  <a:cubicBezTo>
                    <a:pt x="3993745" y="1857175"/>
                    <a:pt x="4017547" y="1873967"/>
                    <a:pt x="4017547" y="1896357"/>
                  </a:cubicBezTo>
                  <a:cubicBezTo>
                    <a:pt x="4020191" y="1918746"/>
                    <a:pt x="3999034" y="1938337"/>
                    <a:pt x="3969943" y="1938337"/>
                  </a:cubicBezTo>
                  <a:cubicBezTo>
                    <a:pt x="3943496" y="1938337"/>
                    <a:pt x="3922339" y="1918746"/>
                    <a:pt x="3919694" y="1896357"/>
                  </a:cubicBezTo>
                  <a:cubicBezTo>
                    <a:pt x="3919694" y="1873967"/>
                    <a:pt x="3940852" y="1857175"/>
                    <a:pt x="3967298" y="1857175"/>
                  </a:cubicBezTo>
                  <a:close/>
                  <a:moveTo>
                    <a:pt x="3848592" y="1857175"/>
                  </a:moveTo>
                  <a:cubicBezTo>
                    <a:pt x="3877473" y="1857175"/>
                    <a:pt x="3898478" y="1873967"/>
                    <a:pt x="3898478" y="1896357"/>
                  </a:cubicBezTo>
                  <a:cubicBezTo>
                    <a:pt x="3898478" y="1918746"/>
                    <a:pt x="3877473" y="1938337"/>
                    <a:pt x="3851218" y="1938337"/>
                  </a:cubicBezTo>
                  <a:cubicBezTo>
                    <a:pt x="3824962" y="1938337"/>
                    <a:pt x="3801331" y="1918746"/>
                    <a:pt x="3801331" y="1896357"/>
                  </a:cubicBezTo>
                  <a:cubicBezTo>
                    <a:pt x="3801331" y="1873967"/>
                    <a:pt x="3822336" y="1857175"/>
                    <a:pt x="3848592" y="1857175"/>
                  </a:cubicBezTo>
                  <a:close/>
                  <a:moveTo>
                    <a:pt x="7054686" y="1857174"/>
                  </a:moveTo>
                  <a:cubicBezTo>
                    <a:pt x="7081145" y="1857174"/>
                    <a:pt x="7112897" y="1873966"/>
                    <a:pt x="7126126" y="1896356"/>
                  </a:cubicBezTo>
                  <a:cubicBezTo>
                    <a:pt x="7136710" y="1918745"/>
                    <a:pt x="7126126" y="1938336"/>
                    <a:pt x="7097021" y="1938336"/>
                  </a:cubicBezTo>
                  <a:cubicBezTo>
                    <a:pt x="7070562" y="1938336"/>
                    <a:pt x="7038810" y="1918745"/>
                    <a:pt x="7028227" y="1896356"/>
                  </a:cubicBezTo>
                  <a:cubicBezTo>
                    <a:pt x="7014997" y="1873966"/>
                    <a:pt x="7028227" y="1857174"/>
                    <a:pt x="7054686" y="1857174"/>
                  </a:cubicBezTo>
                  <a:close/>
                  <a:moveTo>
                    <a:pt x="6816981" y="1857174"/>
                  </a:moveTo>
                  <a:cubicBezTo>
                    <a:pt x="6843532" y="1857174"/>
                    <a:pt x="6875393" y="1873966"/>
                    <a:pt x="6886014" y="1896356"/>
                  </a:cubicBezTo>
                  <a:cubicBezTo>
                    <a:pt x="6896634" y="1918745"/>
                    <a:pt x="6883358" y="1938336"/>
                    <a:pt x="6856807" y="1938336"/>
                  </a:cubicBezTo>
                  <a:cubicBezTo>
                    <a:pt x="6830256" y="1938336"/>
                    <a:pt x="6798395" y="1918745"/>
                    <a:pt x="6787774" y="1896356"/>
                  </a:cubicBezTo>
                  <a:cubicBezTo>
                    <a:pt x="6777154" y="1873966"/>
                    <a:pt x="6790430" y="1857174"/>
                    <a:pt x="6816981" y="1857174"/>
                  </a:cubicBezTo>
                  <a:close/>
                  <a:moveTo>
                    <a:pt x="2562568" y="1758116"/>
                  </a:moveTo>
                  <a:cubicBezTo>
                    <a:pt x="2589088" y="1758116"/>
                    <a:pt x="2607652" y="1774996"/>
                    <a:pt x="2602348" y="1797503"/>
                  </a:cubicBezTo>
                  <a:cubicBezTo>
                    <a:pt x="2599696" y="1820010"/>
                    <a:pt x="2573176" y="1836890"/>
                    <a:pt x="2546656" y="1836890"/>
                  </a:cubicBezTo>
                  <a:cubicBezTo>
                    <a:pt x="2520136" y="1836890"/>
                    <a:pt x="2501572" y="1820010"/>
                    <a:pt x="2506876" y="1797503"/>
                  </a:cubicBezTo>
                  <a:cubicBezTo>
                    <a:pt x="2509528" y="1774996"/>
                    <a:pt x="2536048" y="1758116"/>
                    <a:pt x="2562568" y="1758116"/>
                  </a:cubicBezTo>
                  <a:close/>
                  <a:moveTo>
                    <a:pt x="2444205" y="1758116"/>
                  </a:moveTo>
                  <a:cubicBezTo>
                    <a:pt x="2470725" y="1758116"/>
                    <a:pt x="2489289" y="1774996"/>
                    <a:pt x="2486637" y="1797503"/>
                  </a:cubicBezTo>
                  <a:cubicBezTo>
                    <a:pt x="2481333" y="1820010"/>
                    <a:pt x="2454813" y="1836890"/>
                    <a:pt x="2428293" y="1836890"/>
                  </a:cubicBezTo>
                  <a:cubicBezTo>
                    <a:pt x="2401773" y="1836890"/>
                    <a:pt x="2383209" y="1820010"/>
                    <a:pt x="2388513" y="1797503"/>
                  </a:cubicBezTo>
                  <a:cubicBezTo>
                    <a:pt x="2393817" y="1774996"/>
                    <a:pt x="2417685" y="1758116"/>
                    <a:pt x="2444205" y="1758116"/>
                  </a:cubicBezTo>
                  <a:close/>
                  <a:moveTo>
                    <a:pt x="2327432" y="1758116"/>
                  </a:moveTo>
                  <a:cubicBezTo>
                    <a:pt x="2353673" y="1758116"/>
                    <a:pt x="2372042" y="1774996"/>
                    <a:pt x="2366794" y="1797503"/>
                  </a:cubicBezTo>
                  <a:cubicBezTo>
                    <a:pt x="2361545" y="1820010"/>
                    <a:pt x="2337929" y="1836890"/>
                    <a:pt x="2309064" y="1836890"/>
                  </a:cubicBezTo>
                  <a:cubicBezTo>
                    <a:pt x="2282823" y="1836890"/>
                    <a:pt x="2267079" y="1820010"/>
                    <a:pt x="2272327" y="1797503"/>
                  </a:cubicBezTo>
                  <a:cubicBezTo>
                    <a:pt x="2277575" y="1774996"/>
                    <a:pt x="2301192" y="1758116"/>
                    <a:pt x="2327432" y="1758116"/>
                  </a:cubicBezTo>
                  <a:close/>
                  <a:moveTo>
                    <a:pt x="2211247" y="1758116"/>
                  </a:moveTo>
                  <a:cubicBezTo>
                    <a:pt x="2237767" y="1758116"/>
                    <a:pt x="2253679" y="1774996"/>
                    <a:pt x="2248375" y="1797503"/>
                  </a:cubicBezTo>
                  <a:cubicBezTo>
                    <a:pt x="2243071" y="1820010"/>
                    <a:pt x="2219203" y="1836890"/>
                    <a:pt x="2192683" y="1836890"/>
                  </a:cubicBezTo>
                  <a:cubicBezTo>
                    <a:pt x="2163511" y="1836890"/>
                    <a:pt x="2147599" y="1820010"/>
                    <a:pt x="2152903" y="1797503"/>
                  </a:cubicBezTo>
                  <a:cubicBezTo>
                    <a:pt x="2158207" y="1774996"/>
                    <a:pt x="2184727" y="1758116"/>
                    <a:pt x="2211247" y="1758116"/>
                  </a:cubicBezTo>
                  <a:close/>
                  <a:moveTo>
                    <a:pt x="2095281" y="1758116"/>
                  </a:moveTo>
                  <a:cubicBezTo>
                    <a:pt x="2121699" y="1758116"/>
                    <a:pt x="2137550" y="1774996"/>
                    <a:pt x="2132266" y="1797503"/>
                  </a:cubicBezTo>
                  <a:cubicBezTo>
                    <a:pt x="2126983" y="1820010"/>
                    <a:pt x="2100565" y="1836890"/>
                    <a:pt x="2074147" y="1836890"/>
                  </a:cubicBezTo>
                  <a:cubicBezTo>
                    <a:pt x="2047729" y="1836890"/>
                    <a:pt x="2029237" y="1820010"/>
                    <a:pt x="2037162" y="1797503"/>
                  </a:cubicBezTo>
                  <a:cubicBezTo>
                    <a:pt x="2042446" y="1774996"/>
                    <a:pt x="2068863" y="1758116"/>
                    <a:pt x="2095281" y="1758116"/>
                  </a:cubicBezTo>
                  <a:close/>
                  <a:moveTo>
                    <a:pt x="1976509" y="1758116"/>
                  </a:moveTo>
                  <a:cubicBezTo>
                    <a:pt x="2002927" y="1758116"/>
                    <a:pt x="2021420" y="1774996"/>
                    <a:pt x="2013494" y="1797503"/>
                  </a:cubicBezTo>
                  <a:cubicBezTo>
                    <a:pt x="2008211" y="1820010"/>
                    <a:pt x="1981793" y="1836890"/>
                    <a:pt x="1955375" y="1836890"/>
                  </a:cubicBezTo>
                  <a:cubicBezTo>
                    <a:pt x="1928957" y="1836890"/>
                    <a:pt x="1913107" y="1820010"/>
                    <a:pt x="1918390" y="1797503"/>
                  </a:cubicBezTo>
                  <a:cubicBezTo>
                    <a:pt x="1923674" y="1774996"/>
                    <a:pt x="1950092" y="1758116"/>
                    <a:pt x="1976509" y="1758116"/>
                  </a:cubicBezTo>
                  <a:close/>
                  <a:moveTo>
                    <a:pt x="1860788" y="1758116"/>
                  </a:moveTo>
                  <a:cubicBezTo>
                    <a:pt x="1887206" y="1758116"/>
                    <a:pt x="1903057" y="1774996"/>
                    <a:pt x="1897773" y="1797503"/>
                  </a:cubicBezTo>
                  <a:cubicBezTo>
                    <a:pt x="1889848" y="1820010"/>
                    <a:pt x="1863430" y="1836890"/>
                    <a:pt x="1837012" y="1836890"/>
                  </a:cubicBezTo>
                  <a:cubicBezTo>
                    <a:pt x="1810594" y="1836890"/>
                    <a:pt x="1794744" y="1820010"/>
                    <a:pt x="1800027" y="1797503"/>
                  </a:cubicBezTo>
                  <a:cubicBezTo>
                    <a:pt x="1807953" y="1774996"/>
                    <a:pt x="1834370" y="1758116"/>
                    <a:pt x="1860788" y="1758116"/>
                  </a:cubicBezTo>
                  <a:close/>
                  <a:moveTo>
                    <a:pt x="1743698" y="1758116"/>
                  </a:moveTo>
                  <a:cubicBezTo>
                    <a:pt x="1770018" y="1758116"/>
                    <a:pt x="1785811" y="1774996"/>
                    <a:pt x="1777915" y="1797503"/>
                  </a:cubicBezTo>
                  <a:cubicBezTo>
                    <a:pt x="1772650" y="1820010"/>
                    <a:pt x="1743698" y="1836890"/>
                    <a:pt x="1717377" y="1836890"/>
                  </a:cubicBezTo>
                  <a:cubicBezTo>
                    <a:pt x="1691056" y="1836890"/>
                    <a:pt x="1675264" y="1820010"/>
                    <a:pt x="1683160" y="1797503"/>
                  </a:cubicBezTo>
                  <a:cubicBezTo>
                    <a:pt x="1691056" y="1774996"/>
                    <a:pt x="1717377" y="1758116"/>
                    <a:pt x="1743698" y="1758116"/>
                  </a:cubicBezTo>
                  <a:close/>
                  <a:moveTo>
                    <a:pt x="1625335" y="1758116"/>
                  </a:moveTo>
                  <a:cubicBezTo>
                    <a:pt x="1651655" y="1758116"/>
                    <a:pt x="1667448" y="1774996"/>
                    <a:pt x="1662184" y="1797503"/>
                  </a:cubicBezTo>
                  <a:cubicBezTo>
                    <a:pt x="1654287" y="1820010"/>
                    <a:pt x="1627967" y="1836890"/>
                    <a:pt x="1599014" y="1836890"/>
                  </a:cubicBezTo>
                  <a:cubicBezTo>
                    <a:pt x="1572693" y="1836890"/>
                    <a:pt x="1556901" y="1820010"/>
                    <a:pt x="1564797" y="1797503"/>
                  </a:cubicBezTo>
                  <a:cubicBezTo>
                    <a:pt x="1572693" y="1774996"/>
                    <a:pt x="1601646" y="1758116"/>
                    <a:pt x="1625335" y="1758116"/>
                  </a:cubicBezTo>
                  <a:close/>
                  <a:moveTo>
                    <a:pt x="1509206" y="1758116"/>
                  </a:moveTo>
                  <a:cubicBezTo>
                    <a:pt x="1535526" y="1758116"/>
                    <a:pt x="1551319" y="1774996"/>
                    <a:pt x="1543423" y="1797503"/>
                  </a:cubicBezTo>
                  <a:cubicBezTo>
                    <a:pt x="1535526" y="1820010"/>
                    <a:pt x="1509206" y="1836890"/>
                    <a:pt x="1482885" y="1836890"/>
                  </a:cubicBezTo>
                  <a:cubicBezTo>
                    <a:pt x="1453932" y="1836890"/>
                    <a:pt x="1440772" y="1820010"/>
                    <a:pt x="1448668" y="1797503"/>
                  </a:cubicBezTo>
                  <a:cubicBezTo>
                    <a:pt x="1456564" y="1774996"/>
                    <a:pt x="1482885" y="1758116"/>
                    <a:pt x="1509206" y="1758116"/>
                  </a:cubicBezTo>
                  <a:close/>
                  <a:moveTo>
                    <a:pt x="7121052" y="1758109"/>
                  </a:moveTo>
                  <a:cubicBezTo>
                    <a:pt x="7147355" y="1758109"/>
                    <a:pt x="7178918" y="1774989"/>
                    <a:pt x="7192070" y="1797496"/>
                  </a:cubicBezTo>
                  <a:cubicBezTo>
                    <a:pt x="7202591" y="1820003"/>
                    <a:pt x="7192070" y="1836883"/>
                    <a:pt x="7165767" y="1836883"/>
                  </a:cubicBezTo>
                  <a:cubicBezTo>
                    <a:pt x="7136834" y="1836883"/>
                    <a:pt x="7107901" y="1820003"/>
                    <a:pt x="7094749" y="1797496"/>
                  </a:cubicBezTo>
                  <a:cubicBezTo>
                    <a:pt x="7084228" y="1774989"/>
                    <a:pt x="7094749" y="1758109"/>
                    <a:pt x="7121052" y="1758109"/>
                  </a:cubicBezTo>
                  <a:close/>
                  <a:moveTo>
                    <a:pt x="7004154" y="1758109"/>
                  </a:moveTo>
                  <a:cubicBezTo>
                    <a:pt x="7030705" y="1758109"/>
                    <a:pt x="7062566" y="1774989"/>
                    <a:pt x="7073186" y="1797496"/>
                  </a:cubicBezTo>
                  <a:cubicBezTo>
                    <a:pt x="7086462" y="1820003"/>
                    <a:pt x="7073186" y="1836883"/>
                    <a:pt x="7046635" y="1836883"/>
                  </a:cubicBezTo>
                  <a:cubicBezTo>
                    <a:pt x="7020084" y="1836883"/>
                    <a:pt x="6988223" y="1820003"/>
                    <a:pt x="6977602" y="1797496"/>
                  </a:cubicBezTo>
                  <a:cubicBezTo>
                    <a:pt x="6966982" y="1774989"/>
                    <a:pt x="6977602" y="1758109"/>
                    <a:pt x="7004154" y="1758109"/>
                  </a:cubicBezTo>
                  <a:close/>
                  <a:moveTo>
                    <a:pt x="6888072" y="1758109"/>
                  </a:moveTo>
                  <a:cubicBezTo>
                    <a:pt x="6914375" y="1758109"/>
                    <a:pt x="6943308" y="1774989"/>
                    <a:pt x="6956460" y="1797496"/>
                  </a:cubicBezTo>
                  <a:cubicBezTo>
                    <a:pt x="6966981" y="1820003"/>
                    <a:pt x="6953830" y="1836883"/>
                    <a:pt x="6927527" y="1836883"/>
                  </a:cubicBezTo>
                  <a:cubicBezTo>
                    <a:pt x="6901224" y="1836883"/>
                    <a:pt x="6869660" y="1820003"/>
                    <a:pt x="6859139" y="1797496"/>
                  </a:cubicBezTo>
                  <a:cubicBezTo>
                    <a:pt x="6848618" y="1774989"/>
                    <a:pt x="6861769" y="1758109"/>
                    <a:pt x="6888072" y="1758109"/>
                  </a:cubicBezTo>
                  <a:close/>
                  <a:moveTo>
                    <a:pt x="6653714" y="1758109"/>
                  </a:moveTo>
                  <a:cubicBezTo>
                    <a:pt x="6680107" y="1758109"/>
                    <a:pt x="6711779" y="1774989"/>
                    <a:pt x="6719697" y="1797496"/>
                  </a:cubicBezTo>
                  <a:cubicBezTo>
                    <a:pt x="6730254" y="1820003"/>
                    <a:pt x="6717058" y="1836883"/>
                    <a:pt x="6690665" y="1836883"/>
                  </a:cubicBezTo>
                  <a:cubicBezTo>
                    <a:pt x="6664272" y="1836883"/>
                    <a:pt x="6635239" y="1820003"/>
                    <a:pt x="6624682" y="1797496"/>
                  </a:cubicBezTo>
                  <a:cubicBezTo>
                    <a:pt x="6614125" y="1774989"/>
                    <a:pt x="6627321" y="1758109"/>
                    <a:pt x="6653714" y="1758109"/>
                  </a:cubicBezTo>
                  <a:close/>
                  <a:moveTo>
                    <a:pt x="6420482" y="1758109"/>
                  </a:moveTo>
                  <a:cubicBezTo>
                    <a:pt x="6446969" y="1758109"/>
                    <a:pt x="6476106" y="1774989"/>
                    <a:pt x="6484052" y="1797496"/>
                  </a:cubicBezTo>
                  <a:cubicBezTo>
                    <a:pt x="6494647" y="1820003"/>
                    <a:pt x="6481403" y="1836883"/>
                    <a:pt x="6454915" y="1836883"/>
                  </a:cubicBezTo>
                  <a:cubicBezTo>
                    <a:pt x="6425779" y="1836883"/>
                    <a:pt x="6396643" y="1820003"/>
                    <a:pt x="6388696" y="1797496"/>
                  </a:cubicBezTo>
                  <a:cubicBezTo>
                    <a:pt x="6380750" y="1774989"/>
                    <a:pt x="6393994" y="1758109"/>
                    <a:pt x="6420482" y="1758109"/>
                  </a:cubicBezTo>
                  <a:close/>
                  <a:moveTo>
                    <a:pt x="6304767" y="1758109"/>
                  </a:moveTo>
                  <a:cubicBezTo>
                    <a:pt x="6331255" y="1758109"/>
                    <a:pt x="6357743" y="1774989"/>
                    <a:pt x="6368338" y="1797496"/>
                  </a:cubicBezTo>
                  <a:cubicBezTo>
                    <a:pt x="6376284" y="1820003"/>
                    <a:pt x="6363040" y="1836883"/>
                    <a:pt x="6336552" y="1836883"/>
                  </a:cubicBezTo>
                  <a:cubicBezTo>
                    <a:pt x="6310065" y="1836883"/>
                    <a:pt x="6280928" y="1820003"/>
                    <a:pt x="6270333" y="1797496"/>
                  </a:cubicBezTo>
                  <a:cubicBezTo>
                    <a:pt x="6262387" y="1774989"/>
                    <a:pt x="6278280" y="1758109"/>
                    <a:pt x="6304767" y="1758109"/>
                  </a:cubicBezTo>
                  <a:close/>
                  <a:moveTo>
                    <a:pt x="6185989" y="1758109"/>
                  </a:moveTo>
                  <a:cubicBezTo>
                    <a:pt x="6212476" y="1758109"/>
                    <a:pt x="6241613" y="1774989"/>
                    <a:pt x="6249559" y="1797496"/>
                  </a:cubicBezTo>
                  <a:cubicBezTo>
                    <a:pt x="6260154" y="1820003"/>
                    <a:pt x="6244261" y="1836883"/>
                    <a:pt x="6217774" y="1836883"/>
                  </a:cubicBezTo>
                  <a:cubicBezTo>
                    <a:pt x="6191286" y="1836883"/>
                    <a:pt x="6162150" y="1820003"/>
                    <a:pt x="6154203" y="1797496"/>
                  </a:cubicBezTo>
                  <a:cubicBezTo>
                    <a:pt x="6146257" y="1774989"/>
                    <a:pt x="6159501" y="1758109"/>
                    <a:pt x="6185989" y="1758109"/>
                  </a:cubicBezTo>
                  <a:close/>
                  <a:moveTo>
                    <a:pt x="4432521" y="1758109"/>
                  </a:moveTo>
                  <a:cubicBezTo>
                    <a:pt x="4458968" y="1758109"/>
                    <a:pt x="4482770" y="1774989"/>
                    <a:pt x="4485415" y="1797496"/>
                  </a:cubicBezTo>
                  <a:cubicBezTo>
                    <a:pt x="4488059" y="1820003"/>
                    <a:pt x="4469547" y="1836883"/>
                    <a:pt x="4440455" y="1836883"/>
                  </a:cubicBezTo>
                  <a:cubicBezTo>
                    <a:pt x="4414009" y="1836883"/>
                    <a:pt x="4390207" y="1820003"/>
                    <a:pt x="4390207" y="1797496"/>
                  </a:cubicBezTo>
                  <a:cubicBezTo>
                    <a:pt x="4387562" y="1774989"/>
                    <a:pt x="4406075" y="1758109"/>
                    <a:pt x="4432521" y="1758109"/>
                  </a:cubicBezTo>
                  <a:close/>
                  <a:moveTo>
                    <a:pt x="4315687" y="1758109"/>
                  </a:moveTo>
                  <a:cubicBezTo>
                    <a:pt x="4342134" y="1758109"/>
                    <a:pt x="4365936" y="1774989"/>
                    <a:pt x="4365936" y="1797496"/>
                  </a:cubicBezTo>
                  <a:cubicBezTo>
                    <a:pt x="4368580" y="1820003"/>
                    <a:pt x="4350068" y="1836883"/>
                    <a:pt x="4323621" y="1836883"/>
                  </a:cubicBezTo>
                  <a:cubicBezTo>
                    <a:pt x="4294530" y="1836883"/>
                    <a:pt x="4273373" y="1820003"/>
                    <a:pt x="4270728" y="1797496"/>
                  </a:cubicBezTo>
                  <a:cubicBezTo>
                    <a:pt x="4268083" y="1774989"/>
                    <a:pt x="4289241" y="1758109"/>
                    <a:pt x="4315687" y="1758109"/>
                  </a:cubicBezTo>
                  <a:close/>
                  <a:moveTo>
                    <a:pt x="4199558" y="1758109"/>
                  </a:moveTo>
                  <a:cubicBezTo>
                    <a:pt x="4226005" y="1758109"/>
                    <a:pt x="4247162" y="1774989"/>
                    <a:pt x="4249807" y="1797496"/>
                  </a:cubicBezTo>
                  <a:cubicBezTo>
                    <a:pt x="4252451" y="1820003"/>
                    <a:pt x="4231294" y="1836883"/>
                    <a:pt x="4204847" y="1836883"/>
                  </a:cubicBezTo>
                  <a:cubicBezTo>
                    <a:pt x="4178401" y="1836883"/>
                    <a:pt x="4154599" y="1820003"/>
                    <a:pt x="4151954" y="1797496"/>
                  </a:cubicBezTo>
                  <a:cubicBezTo>
                    <a:pt x="4151954" y="1774989"/>
                    <a:pt x="4173112" y="1758109"/>
                    <a:pt x="4199558" y="1758109"/>
                  </a:cubicBezTo>
                  <a:close/>
                  <a:moveTo>
                    <a:pt x="4080972" y="1758109"/>
                  </a:moveTo>
                  <a:cubicBezTo>
                    <a:pt x="4107530" y="1758109"/>
                    <a:pt x="4131431" y="1774989"/>
                    <a:pt x="4131431" y="1797496"/>
                  </a:cubicBezTo>
                  <a:cubicBezTo>
                    <a:pt x="4134087" y="1820003"/>
                    <a:pt x="4112841" y="1836883"/>
                    <a:pt x="4086284" y="1836883"/>
                  </a:cubicBezTo>
                  <a:cubicBezTo>
                    <a:pt x="4059726" y="1836883"/>
                    <a:pt x="4035824" y="1820003"/>
                    <a:pt x="4035824" y="1797496"/>
                  </a:cubicBezTo>
                  <a:cubicBezTo>
                    <a:pt x="4035824" y="1774989"/>
                    <a:pt x="4054415" y="1758109"/>
                    <a:pt x="4080972" y="1758109"/>
                  </a:cubicBezTo>
                  <a:close/>
                  <a:moveTo>
                    <a:pt x="3964722" y="1758109"/>
                  </a:moveTo>
                  <a:cubicBezTo>
                    <a:pt x="3990978" y="1758109"/>
                    <a:pt x="4011983" y="1774989"/>
                    <a:pt x="4014608" y="1797496"/>
                  </a:cubicBezTo>
                  <a:cubicBezTo>
                    <a:pt x="4014608" y="1820003"/>
                    <a:pt x="3993603" y="1836883"/>
                    <a:pt x="3967348" y="1836883"/>
                  </a:cubicBezTo>
                  <a:cubicBezTo>
                    <a:pt x="3941092" y="1836883"/>
                    <a:pt x="3920087" y="1820003"/>
                    <a:pt x="3917461" y="1797496"/>
                  </a:cubicBezTo>
                  <a:cubicBezTo>
                    <a:pt x="3917461" y="1774989"/>
                    <a:pt x="3938466" y="1758109"/>
                    <a:pt x="3964722" y="1758109"/>
                  </a:cubicBezTo>
                  <a:close/>
                  <a:moveTo>
                    <a:pt x="3848788" y="1758109"/>
                  </a:moveTo>
                  <a:cubicBezTo>
                    <a:pt x="3874998" y="1758109"/>
                    <a:pt x="3896245" y="1775743"/>
                    <a:pt x="3896245" y="1797496"/>
                  </a:cubicBezTo>
                  <a:cubicBezTo>
                    <a:pt x="3896245" y="1819249"/>
                    <a:pt x="3874998" y="1836883"/>
                    <a:pt x="3848788" y="1836883"/>
                  </a:cubicBezTo>
                  <a:cubicBezTo>
                    <a:pt x="3822578" y="1836883"/>
                    <a:pt x="3801331" y="1819249"/>
                    <a:pt x="3801331" y="1797496"/>
                  </a:cubicBezTo>
                  <a:cubicBezTo>
                    <a:pt x="3801331" y="1775743"/>
                    <a:pt x="3822578" y="1758109"/>
                    <a:pt x="3848788" y="1758109"/>
                  </a:cubicBezTo>
                  <a:close/>
                  <a:moveTo>
                    <a:pt x="2465009" y="1661437"/>
                  </a:moveTo>
                  <a:cubicBezTo>
                    <a:pt x="2491350" y="1661437"/>
                    <a:pt x="2507155" y="1678573"/>
                    <a:pt x="2504521" y="1701422"/>
                  </a:cubicBezTo>
                  <a:cubicBezTo>
                    <a:pt x="2499252" y="1724270"/>
                    <a:pt x="2475546" y="1741406"/>
                    <a:pt x="2449204" y="1741406"/>
                  </a:cubicBezTo>
                  <a:cubicBezTo>
                    <a:pt x="2422863" y="1741406"/>
                    <a:pt x="2404425" y="1724270"/>
                    <a:pt x="2409693" y="1701422"/>
                  </a:cubicBezTo>
                  <a:cubicBezTo>
                    <a:pt x="2414961" y="1678573"/>
                    <a:pt x="2438668" y="1661437"/>
                    <a:pt x="2465009" y="1661437"/>
                  </a:cubicBezTo>
                  <a:close/>
                  <a:moveTo>
                    <a:pt x="2348879" y="1661436"/>
                  </a:moveTo>
                  <a:cubicBezTo>
                    <a:pt x="2375220" y="1661436"/>
                    <a:pt x="2391025" y="1678572"/>
                    <a:pt x="2388391" y="1701421"/>
                  </a:cubicBezTo>
                  <a:cubicBezTo>
                    <a:pt x="2383122" y="1724269"/>
                    <a:pt x="2359416" y="1741405"/>
                    <a:pt x="2333074" y="1741405"/>
                  </a:cubicBezTo>
                  <a:cubicBezTo>
                    <a:pt x="2306733" y="1741405"/>
                    <a:pt x="2288295" y="1724269"/>
                    <a:pt x="2293563" y="1701421"/>
                  </a:cubicBezTo>
                  <a:cubicBezTo>
                    <a:pt x="2298831" y="1678572"/>
                    <a:pt x="2322538" y="1661436"/>
                    <a:pt x="2348879" y="1661436"/>
                  </a:cubicBezTo>
                  <a:close/>
                  <a:moveTo>
                    <a:pt x="2232518" y="1661435"/>
                  </a:moveTo>
                  <a:cubicBezTo>
                    <a:pt x="2258759" y="1661435"/>
                    <a:pt x="2277128" y="1678571"/>
                    <a:pt x="2271880" y="1701420"/>
                  </a:cubicBezTo>
                  <a:cubicBezTo>
                    <a:pt x="2266631" y="1724268"/>
                    <a:pt x="2240391" y="1741404"/>
                    <a:pt x="2214150" y="1741404"/>
                  </a:cubicBezTo>
                  <a:cubicBezTo>
                    <a:pt x="2187909" y="1741404"/>
                    <a:pt x="2172165" y="1724268"/>
                    <a:pt x="2177413" y="1701420"/>
                  </a:cubicBezTo>
                  <a:cubicBezTo>
                    <a:pt x="2182661" y="1678571"/>
                    <a:pt x="2208902" y="1661435"/>
                    <a:pt x="2232518" y="1661435"/>
                  </a:cubicBezTo>
                  <a:close/>
                  <a:moveTo>
                    <a:pt x="2119014" y="1661435"/>
                  </a:moveTo>
                  <a:cubicBezTo>
                    <a:pt x="2145254" y="1661435"/>
                    <a:pt x="2160999" y="1678571"/>
                    <a:pt x="2155751" y="1701420"/>
                  </a:cubicBezTo>
                  <a:cubicBezTo>
                    <a:pt x="2150502" y="1724268"/>
                    <a:pt x="2124262" y="1741404"/>
                    <a:pt x="2098021" y="1741404"/>
                  </a:cubicBezTo>
                  <a:cubicBezTo>
                    <a:pt x="2071780" y="1741404"/>
                    <a:pt x="2056036" y="1724268"/>
                    <a:pt x="2061284" y="1701420"/>
                  </a:cubicBezTo>
                  <a:cubicBezTo>
                    <a:pt x="2066532" y="1678571"/>
                    <a:pt x="2092773" y="1661435"/>
                    <a:pt x="2119014" y="1661435"/>
                  </a:cubicBezTo>
                  <a:close/>
                  <a:moveTo>
                    <a:pt x="2002884" y="1661434"/>
                  </a:moveTo>
                  <a:cubicBezTo>
                    <a:pt x="2029124" y="1661434"/>
                    <a:pt x="2044869" y="1678570"/>
                    <a:pt x="2039621" y="1701419"/>
                  </a:cubicBezTo>
                  <a:cubicBezTo>
                    <a:pt x="2034372" y="1724267"/>
                    <a:pt x="2008132" y="1741403"/>
                    <a:pt x="1981891" y="1741403"/>
                  </a:cubicBezTo>
                  <a:cubicBezTo>
                    <a:pt x="1955650" y="1741403"/>
                    <a:pt x="1939906" y="1724267"/>
                    <a:pt x="1945154" y="1701419"/>
                  </a:cubicBezTo>
                  <a:cubicBezTo>
                    <a:pt x="1953026" y="1678570"/>
                    <a:pt x="1976643" y="1661434"/>
                    <a:pt x="2002884" y="1661434"/>
                  </a:cubicBezTo>
                  <a:close/>
                  <a:moveTo>
                    <a:pt x="1889821" y="1661433"/>
                  </a:moveTo>
                  <a:cubicBezTo>
                    <a:pt x="1913597" y="1661433"/>
                    <a:pt x="1932090" y="1678569"/>
                    <a:pt x="1924164" y="1701418"/>
                  </a:cubicBezTo>
                  <a:cubicBezTo>
                    <a:pt x="1918881" y="1724266"/>
                    <a:pt x="1892463" y="1741402"/>
                    <a:pt x="1866045" y="1741402"/>
                  </a:cubicBezTo>
                  <a:cubicBezTo>
                    <a:pt x="1839627" y="1741402"/>
                    <a:pt x="1823777" y="1724266"/>
                    <a:pt x="1829060" y="1701418"/>
                  </a:cubicBezTo>
                  <a:cubicBezTo>
                    <a:pt x="1836986" y="1678569"/>
                    <a:pt x="1863403" y="1661433"/>
                    <a:pt x="1889821" y="1661433"/>
                  </a:cubicBezTo>
                  <a:close/>
                  <a:moveTo>
                    <a:pt x="1773010" y="1661432"/>
                  </a:moveTo>
                  <a:cubicBezTo>
                    <a:pt x="1799155" y="1661432"/>
                    <a:pt x="1814843" y="1678568"/>
                    <a:pt x="1806999" y="1701417"/>
                  </a:cubicBezTo>
                  <a:cubicBezTo>
                    <a:pt x="1801770" y="1724265"/>
                    <a:pt x="1775624" y="1741401"/>
                    <a:pt x="1749479" y="1741401"/>
                  </a:cubicBezTo>
                  <a:cubicBezTo>
                    <a:pt x="1723333" y="1741401"/>
                    <a:pt x="1707646" y="1724265"/>
                    <a:pt x="1715489" y="1701417"/>
                  </a:cubicBezTo>
                  <a:cubicBezTo>
                    <a:pt x="1720719" y="1678568"/>
                    <a:pt x="1746864" y="1661432"/>
                    <a:pt x="1773010" y="1661432"/>
                  </a:cubicBezTo>
                  <a:close/>
                  <a:moveTo>
                    <a:pt x="4421355" y="1661431"/>
                  </a:moveTo>
                  <a:cubicBezTo>
                    <a:pt x="4447802" y="1661431"/>
                    <a:pt x="4471604" y="1678567"/>
                    <a:pt x="4474249" y="1701416"/>
                  </a:cubicBezTo>
                  <a:cubicBezTo>
                    <a:pt x="4476893" y="1724264"/>
                    <a:pt x="4455736" y="1741400"/>
                    <a:pt x="4429289" y="1741400"/>
                  </a:cubicBezTo>
                  <a:cubicBezTo>
                    <a:pt x="4402843" y="1741400"/>
                    <a:pt x="4381686" y="1724264"/>
                    <a:pt x="4379041" y="1701416"/>
                  </a:cubicBezTo>
                  <a:cubicBezTo>
                    <a:pt x="4376396" y="1678567"/>
                    <a:pt x="4394909" y="1661431"/>
                    <a:pt x="4421355" y="1661431"/>
                  </a:cubicBezTo>
                  <a:close/>
                  <a:moveTo>
                    <a:pt x="4307870" y="1661431"/>
                  </a:moveTo>
                  <a:cubicBezTo>
                    <a:pt x="4331672" y="1661431"/>
                    <a:pt x="4355474" y="1678567"/>
                    <a:pt x="4358119" y="1701416"/>
                  </a:cubicBezTo>
                  <a:cubicBezTo>
                    <a:pt x="4360763" y="1724264"/>
                    <a:pt x="4339606" y="1741400"/>
                    <a:pt x="4313159" y="1741400"/>
                  </a:cubicBezTo>
                  <a:cubicBezTo>
                    <a:pt x="4286713" y="1741400"/>
                    <a:pt x="4265556" y="1724264"/>
                    <a:pt x="4262911" y="1701416"/>
                  </a:cubicBezTo>
                  <a:cubicBezTo>
                    <a:pt x="4260266" y="1678567"/>
                    <a:pt x="4281424" y="1661431"/>
                    <a:pt x="4307870" y="1661431"/>
                  </a:cubicBezTo>
                  <a:close/>
                  <a:moveTo>
                    <a:pt x="4192122" y="1661431"/>
                  </a:moveTo>
                  <a:cubicBezTo>
                    <a:pt x="4218378" y="1661431"/>
                    <a:pt x="4239383" y="1678567"/>
                    <a:pt x="4242009" y="1701416"/>
                  </a:cubicBezTo>
                  <a:cubicBezTo>
                    <a:pt x="4244634" y="1724264"/>
                    <a:pt x="4223629" y="1741400"/>
                    <a:pt x="4197374" y="1741400"/>
                  </a:cubicBezTo>
                  <a:cubicBezTo>
                    <a:pt x="4171118" y="1741400"/>
                    <a:pt x="4150113" y="1724264"/>
                    <a:pt x="4147487" y="1701416"/>
                  </a:cubicBezTo>
                  <a:cubicBezTo>
                    <a:pt x="4147487" y="1678567"/>
                    <a:pt x="4165866" y="1661431"/>
                    <a:pt x="4192122" y="1661431"/>
                  </a:cubicBezTo>
                  <a:close/>
                  <a:moveTo>
                    <a:pt x="4075993" y="1661431"/>
                  </a:moveTo>
                  <a:cubicBezTo>
                    <a:pt x="4102249" y="1661431"/>
                    <a:pt x="4125880" y="1678567"/>
                    <a:pt x="4125880" y="1701416"/>
                  </a:cubicBezTo>
                  <a:cubicBezTo>
                    <a:pt x="4128505" y="1724264"/>
                    <a:pt x="4107500" y="1741400"/>
                    <a:pt x="4081245" y="1741400"/>
                  </a:cubicBezTo>
                  <a:cubicBezTo>
                    <a:pt x="4054989" y="1741400"/>
                    <a:pt x="4033984" y="1724264"/>
                    <a:pt x="4031358" y="1701416"/>
                  </a:cubicBezTo>
                  <a:cubicBezTo>
                    <a:pt x="4031358" y="1678567"/>
                    <a:pt x="4052363" y="1661431"/>
                    <a:pt x="4075993" y="1661431"/>
                  </a:cubicBezTo>
                  <a:close/>
                  <a:moveTo>
                    <a:pt x="3962685" y="1661431"/>
                  </a:moveTo>
                  <a:cubicBezTo>
                    <a:pt x="3989050" y="1661431"/>
                    <a:pt x="4010142" y="1678567"/>
                    <a:pt x="4010142" y="1701416"/>
                  </a:cubicBezTo>
                  <a:cubicBezTo>
                    <a:pt x="4010142" y="1724264"/>
                    <a:pt x="3991687" y="1741400"/>
                    <a:pt x="3965322" y="1741400"/>
                  </a:cubicBezTo>
                  <a:cubicBezTo>
                    <a:pt x="3938957" y="1741400"/>
                    <a:pt x="3917865" y="1724264"/>
                    <a:pt x="3915228" y="1701416"/>
                  </a:cubicBezTo>
                  <a:cubicBezTo>
                    <a:pt x="3915228" y="1678567"/>
                    <a:pt x="3936320" y="1661431"/>
                    <a:pt x="3962685" y="1661431"/>
                  </a:cubicBezTo>
                  <a:close/>
                  <a:moveTo>
                    <a:pt x="3846555" y="1661431"/>
                  </a:moveTo>
                  <a:cubicBezTo>
                    <a:pt x="3872920" y="1661431"/>
                    <a:pt x="3894012" y="1678567"/>
                    <a:pt x="3894012" y="1701416"/>
                  </a:cubicBezTo>
                  <a:cubicBezTo>
                    <a:pt x="3894012" y="1724264"/>
                    <a:pt x="3875557" y="1741400"/>
                    <a:pt x="3849192" y="1741400"/>
                  </a:cubicBezTo>
                  <a:cubicBezTo>
                    <a:pt x="3822827" y="1741400"/>
                    <a:pt x="3801735" y="1724264"/>
                    <a:pt x="3799098" y="1701416"/>
                  </a:cubicBezTo>
                  <a:cubicBezTo>
                    <a:pt x="3799098" y="1678567"/>
                    <a:pt x="3820190" y="1661431"/>
                    <a:pt x="3846555" y="1661431"/>
                  </a:cubicBezTo>
                  <a:close/>
                  <a:moveTo>
                    <a:pt x="3729866" y="1661431"/>
                  </a:moveTo>
                  <a:cubicBezTo>
                    <a:pt x="3756541" y="1661431"/>
                    <a:pt x="3777881" y="1678567"/>
                    <a:pt x="3777881" y="1701416"/>
                  </a:cubicBezTo>
                  <a:cubicBezTo>
                    <a:pt x="3777881" y="1724264"/>
                    <a:pt x="3756541" y="1741400"/>
                    <a:pt x="3729866" y="1741400"/>
                  </a:cubicBezTo>
                  <a:cubicBezTo>
                    <a:pt x="3703191" y="1741400"/>
                    <a:pt x="3681851" y="1724264"/>
                    <a:pt x="3684519" y="1701416"/>
                  </a:cubicBezTo>
                  <a:cubicBezTo>
                    <a:pt x="3684519" y="1678567"/>
                    <a:pt x="3705859" y="1661431"/>
                    <a:pt x="3729866" y="1661431"/>
                  </a:cubicBezTo>
                  <a:close/>
                  <a:moveTo>
                    <a:pt x="1656444" y="1661431"/>
                  </a:moveTo>
                  <a:cubicBezTo>
                    <a:pt x="1682862" y="1661431"/>
                    <a:pt x="1698713" y="1678567"/>
                    <a:pt x="1690787" y="1701416"/>
                  </a:cubicBezTo>
                  <a:cubicBezTo>
                    <a:pt x="1685504" y="1724264"/>
                    <a:pt x="1659086" y="1741400"/>
                    <a:pt x="1632668" y="1741400"/>
                  </a:cubicBezTo>
                  <a:cubicBezTo>
                    <a:pt x="1606250" y="1741400"/>
                    <a:pt x="1590400" y="1724264"/>
                    <a:pt x="1598325" y="1701416"/>
                  </a:cubicBezTo>
                  <a:cubicBezTo>
                    <a:pt x="1603609" y="1678567"/>
                    <a:pt x="1632668" y="1661431"/>
                    <a:pt x="1656444" y="1661431"/>
                  </a:cubicBezTo>
                  <a:close/>
                  <a:moveTo>
                    <a:pt x="1542956" y="1661431"/>
                  </a:moveTo>
                  <a:cubicBezTo>
                    <a:pt x="1569374" y="1661431"/>
                    <a:pt x="1582583" y="1678567"/>
                    <a:pt x="1577299" y="1701416"/>
                  </a:cubicBezTo>
                  <a:cubicBezTo>
                    <a:pt x="1569374" y="1724264"/>
                    <a:pt x="1540314" y="1741400"/>
                    <a:pt x="1513896" y="1741400"/>
                  </a:cubicBezTo>
                  <a:cubicBezTo>
                    <a:pt x="1490120" y="1741400"/>
                    <a:pt x="1474270" y="1724264"/>
                    <a:pt x="1482195" y="1701416"/>
                  </a:cubicBezTo>
                  <a:cubicBezTo>
                    <a:pt x="1490120" y="1678567"/>
                    <a:pt x="1516538" y="1661431"/>
                    <a:pt x="1542956" y="1661431"/>
                  </a:cubicBezTo>
                  <a:close/>
                  <a:moveTo>
                    <a:pt x="7070929" y="1661430"/>
                  </a:moveTo>
                  <a:cubicBezTo>
                    <a:pt x="7097322" y="1661430"/>
                    <a:pt x="7128994" y="1678566"/>
                    <a:pt x="7139551" y="1701415"/>
                  </a:cubicBezTo>
                  <a:cubicBezTo>
                    <a:pt x="7150108" y="1724263"/>
                    <a:pt x="7139551" y="1741399"/>
                    <a:pt x="7113158" y="1741399"/>
                  </a:cubicBezTo>
                  <a:cubicBezTo>
                    <a:pt x="7086765" y="1741399"/>
                    <a:pt x="7057733" y="1724263"/>
                    <a:pt x="7044536" y="1701415"/>
                  </a:cubicBezTo>
                  <a:cubicBezTo>
                    <a:pt x="7033979" y="1678566"/>
                    <a:pt x="7047175" y="1661430"/>
                    <a:pt x="7070929" y="1661430"/>
                  </a:cubicBezTo>
                  <a:close/>
                  <a:moveTo>
                    <a:pt x="6957439" y="1661430"/>
                  </a:moveTo>
                  <a:cubicBezTo>
                    <a:pt x="6983832" y="1661430"/>
                    <a:pt x="7012865" y="1678566"/>
                    <a:pt x="7023422" y="1701415"/>
                  </a:cubicBezTo>
                  <a:cubicBezTo>
                    <a:pt x="7033979" y="1724263"/>
                    <a:pt x="7023422" y="1741399"/>
                    <a:pt x="6997029" y="1741399"/>
                  </a:cubicBezTo>
                  <a:cubicBezTo>
                    <a:pt x="6970636" y="1741399"/>
                    <a:pt x="6938964" y="1724263"/>
                    <a:pt x="6928407" y="1701415"/>
                  </a:cubicBezTo>
                  <a:cubicBezTo>
                    <a:pt x="6917850" y="1678566"/>
                    <a:pt x="6931046" y="1661430"/>
                    <a:pt x="6957439" y="1661430"/>
                  </a:cubicBezTo>
                  <a:close/>
                  <a:moveTo>
                    <a:pt x="6841036" y="1661430"/>
                  </a:moveTo>
                  <a:cubicBezTo>
                    <a:pt x="6867523" y="1661430"/>
                    <a:pt x="6896660" y="1678566"/>
                    <a:pt x="6907255" y="1701415"/>
                  </a:cubicBezTo>
                  <a:cubicBezTo>
                    <a:pt x="6917850" y="1724263"/>
                    <a:pt x="6907255" y="1741399"/>
                    <a:pt x="6880767" y="1741399"/>
                  </a:cubicBezTo>
                  <a:cubicBezTo>
                    <a:pt x="6854280" y="1741399"/>
                    <a:pt x="6822494" y="1724263"/>
                    <a:pt x="6814548" y="1701415"/>
                  </a:cubicBezTo>
                  <a:cubicBezTo>
                    <a:pt x="6803953" y="1678566"/>
                    <a:pt x="6814548" y="1661430"/>
                    <a:pt x="6841036" y="1661430"/>
                  </a:cubicBezTo>
                  <a:close/>
                  <a:moveTo>
                    <a:pt x="6494906" y="1661430"/>
                  </a:moveTo>
                  <a:cubicBezTo>
                    <a:pt x="6521134" y="1661430"/>
                    <a:pt x="6549984" y="1678566"/>
                    <a:pt x="6560476" y="1701415"/>
                  </a:cubicBezTo>
                  <a:cubicBezTo>
                    <a:pt x="6568344" y="1724263"/>
                    <a:pt x="6555230" y="1741399"/>
                    <a:pt x="6529002" y="1741399"/>
                  </a:cubicBezTo>
                  <a:cubicBezTo>
                    <a:pt x="6502774" y="1741399"/>
                    <a:pt x="6473924" y="1724263"/>
                    <a:pt x="6466055" y="1701415"/>
                  </a:cubicBezTo>
                  <a:cubicBezTo>
                    <a:pt x="6455564" y="1678566"/>
                    <a:pt x="6468678" y="1661430"/>
                    <a:pt x="6494906" y="1661430"/>
                  </a:cubicBezTo>
                  <a:close/>
                  <a:moveTo>
                    <a:pt x="6035391" y="1661430"/>
                  </a:moveTo>
                  <a:cubicBezTo>
                    <a:pt x="6061712" y="1661430"/>
                    <a:pt x="6088033" y="1678566"/>
                    <a:pt x="6095929" y="1701415"/>
                  </a:cubicBezTo>
                  <a:cubicBezTo>
                    <a:pt x="6103825" y="1724263"/>
                    <a:pt x="6090665" y="1741399"/>
                    <a:pt x="6064344" y="1741399"/>
                  </a:cubicBezTo>
                  <a:cubicBezTo>
                    <a:pt x="6038023" y="1741399"/>
                    <a:pt x="6009070" y="1724263"/>
                    <a:pt x="6001174" y="1701415"/>
                  </a:cubicBezTo>
                  <a:cubicBezTo>
                    <a:pt x="5993278" y="1678566"/>
                    <a:pt x="6009070" y="1661430"/>
                    <a:pt x="6035391" y="1661430"/>
                  </a:cubicBezTo>
                  <a:close/>
                  <a:moveTo>
                    <a:pt x="5919009" y="1661430"/>
                  </a:moveTo>
                  <a:cubicBezTo>
                    <a:pt x="5945427" y="1661430"/>
                    <a:pt x="5971844" y="1678566"/>
                    <a:pt x="5979770" y="1701415"/>
                  </a:cubicBezTo>
                  <a:cubicBezTo>
                    <a:pt x="5987695" y="1724263"/>
                    <a:pt x="5971844" y="1741399"/>
                    <a:pt x="5945427" y="1741399"/>
                  </a:cubicBezTo>
                  <a:cubicBezTo>
                    <a:pt x="5921650" y="1741399"/>
                    <a:pt x="5892591" y="1724263"/>
                    <a:pt x="5884666" y="1701415"/>
                  </a:cubicBezTo>
                  <a:cubicBezTo>
                    <a:pt x="5879382" y="1678566"/>
                    <a:pt x="5892591" y="1661430"/>
                    <a:pt x="5919009" y="1661430"/>
                  </a:cubicBezTo>
                  <a:close/>
                  <a:moveTo>
                    <a:pt x="1427265" y="1661430"/>
                  </a:moveTo>
                  <a:cubicBezTo>
                    <a:pt x="1453852" y="1661430"/>
                    <a:pt x="1469804" y="1678566"/>
                    <a:pt x="1461828" y="1701415"/>
                  </a:cubicBezTo>
                  <a:cubicBezTo>
                    <a:pt x="1453852" y="1724263"/>
                    <a:pt x="1424607" y="1741399"/>
                    <a:pt x="1398020" y="1741399"/>
                  </a:cubicBezTo>
                  <a:cubicBezTo>
                    <a:pt x="1371434" y="1741399"/>
                    <a:pt x="1358141" y="1724263"/>
                    <a:pt x="1366117" y="1701415"/>
                  </a:cubicBezTo>
                  <a:cubicBezTo>
                    <a:pt x="1374093" y="1678566"/>
                    <a:pt x="1400679" y="1661430"/>
                    <a:pt x="1427265" y="1661430"/>
                  </a:cubicBezTo>
                  <a:close/>
                  <a:moveTo>
                    <a:pt x="4411260" y="1568334"/>
                  </a:moveTo>
                  <a:cubicBezTo>
                    <a:pt x="4437935" y="1568334"/>
                    <a:pt x="4461943" y="1585309"/>
                    <a:pt x="4464610" y="1607943"/>
                  </a:cubicBezTo>
                  <a:cubicBezTo>
                    <a:pt x="4464610" y="1627747"/>
                    <a:pt x="4445938" y="1644722"/>
                    <a:pt x="4419263" y="1644722"/>
                  </a:cubicBezTo>
                  <a:cubicBezTo>
                    <a:pt x="4395255" y="1644722"/>
                    <a:pt x="4371248" y="1627747"/>
                    <a:pt x="4368580" y="1607943"/>
                  </a:cubicBezTo>
                  <a:cubicBezTo>
                    <a:pt x="4368580" y="1585309"/>
                    <a:pt x="4387253" y="1568334"/>
                    <a:pt x="4411260" y="1568334"/>
                  </a:cubicBezTo>
                  <a:close/>
                  <a:moveTo>
                    <a:pt x="4297598" y="1568334"/>
                  </a:moveTo>
                  <a:cubicBezTo>
                    <a:pt x="4324156" y="1568334"/>
                    <a:pt x="4348057" y="1585309"/>
                    <a:pt x="4348057" y="1607943"/>
                  </a:cubicBezTo>
                  <a:cubicBezTo>
                    <a:pt x="4350713" y="1627747"/>
                    <a:pt x="4332123" y="1644722"/>
                    <a:pt x="4305565" y="1644722"/>
                  </a:cubicBezTo>
                  <a:cubicBezTo>
                    <a:pt x="4279008" y="1644722"/>
                    <a:pt x="4257762" y="1627747"/>
                    <a:pt x="4255106" y="1607943"/>
                  </a:cubicBezTo>
                  <a:cubicBezTo>
                    <a:pt x="4252450" y="1585309"/>
                    <a:pt x="4273696" y="1568334"/>
                    <a:pt x="4297598" y="1568334"/>
                  </a:cubicBezTo>
                  <a:close/>
                  <a:moveTo>
                    <a:pt x="4184305" y="1568334"/>
                  </a:moveTo>
                  <a:cubicBezTo>
                    <a:pt x="4210561" y="1568334"/>
                    <a:pt x="4231566" y="1585309"/>
                    <a:pt x="4234192" y="1607943"/>
                  </a:cubicBezTo>
                  <a:cubicBezTo>
                    <a:pt x="4236817" y="1627747"/>
                    <a:pt x="4215812" y="1644722"/>
                    <a:pt x="4192182" y="1644722"/>
                  </a:cubicBezTo>
                  <a:cubicBezTo>
                    <a:pt x="4165926" y="1644722"/>
                    <a:pt x="4142296" y="1627747"/>
                    <a:pt x="4142296" y="1607943"/>
                  </a:cubicBezTo>
                  <a:cubicBezTo>
                    <a:pt x="4139670" y="1585309"/>
                    <a:pt x="4160675" y="1568334"/>
                    <a:pt x="4184305" y="1568334"/>
                  </a:cubicBezTo>
                  <a:close/>
                  <a:moveTo>
                    <a:pt x="4070595" y="1568334"/>
                  </a:moveTo>
                  <a:cubicBezTo>
                    <a:pt x="4096960" y="1568334"/>
                    <a:pt x="4118052" y="1585309"/>
                    <a:pt x="4120688" y="1607943"/>
                  </a:cubicBezTo>
                  <a:cubicBezTo>
                    <a:pt x="4120688" y="1627747"/>
                    <a:pt x="4102233" y="1644722"/>
                    <a:pt x="4075868" y="1644722"/>
                  </a:cubicBezTo>
                  <a:cubicBezTo>
                    <a:pt x="4049503" y="1644722"/>
                    <a:pt x="4028411" y="1627747"/>
                    <a:pt x="4028411" y="1607943"/>
                  </a:cubicBezTo>
                  <a:cubicBezTo>
                    <a:pt x="4025774" y="1585309"/>
                    <a:pt x="4046866" y="1568334"/>
                    <a:pt x="4070595" y="1568334"/>
                  </a:cubicBezTo>
                  <a:close/>
                  <a:moveTo>
                    <a:pt x="3956699" y="1568334"/>
                  </a:moveTo>
                  <a:cubicBezTo>
                    <a:pt x="3983064" y="1568334"/>
                    <a:pt x="4004156" y="1585309"/>
                    <a:pt x="4006792" y="1607943"/>
                  </a:cubicBezTo>
                  <a:cubicBezTo>
                    <a:pt x="4006792" y="1627747"/>
                    <a:pt x="3985700" y="1644722"/>
                    <a:pt x="3961972" y="1644722"/>
                  </a:cubicBezTo>
                  <a:cubicBezTo>
                    <a:pt x="3935607" y="1644722"/>
                    <a:pt x="3914515" y="1627747"/>
                    <a:pt x="3911878" y="1607943"/>
                  </a:cubicBezTo>
                  <a:cubicBezTo>
                    <a:pt x="3911878" y="1585309"/>
                    <a:pt x="3932970" y="1568334"/>
                    <a:pt x="3956699" y="1568334"/>
                  </a:cubicBezTo>
                  <a:close/>
                  <a:moveTo>
                    <a:pt x="3846555" y="1568334"/>
                  </a:moveTo>
                  <a:cubicBezTo>
                    <a:pt x="3870284" y="1568334"/>
                    <a:pt x="3891376" y="1585309"/>
                    <a:pt x="3891376" y="1607943"/>
                  </a:cubicBezTo>
                  <a:cubicBezTo>
                    <a:pt x="3894012" y="1627747"/>
                    <a:pt x="3872920" y="1644722"/>
                    <a:pt x="3846555" y="1644722"/>
                  </a:cubicBezTo>
                  <a:cubicBezTo>
                    <a:pt x="3820190" y="1644722"/>
                    <a:pt x="3799098" y="1627747"/>
                    <a:pt x="3799098" y="1607943"/>
                  </a:cubicBezTo>
                  <a:cubicBezTo>
                    <a:pt x="3799098" y="1585309"/>
                    <a:pt x="3820190" y="1568334"/>
                    <a:pt x="3846555" y="1568334"/>
                  </a:cubicBezTo>
                  <a:close/>
                  <a:moveTo>
                    <a:pt x="3732866" y="1568334"/>
                  </a:moveTo>
                  <a:cubicBezTo>
                    <a:pt x="3756698" y="1568334"/>
                    <a:pt x="3777882" y="1585309"/>
                    <a:pt x="3777882" y="1607943"/>
                  </a:cubicBezTo>
                  <a:cubicBezTo>
                    <a:pt x="3777882" y="1627747"/>
                    <a:pt x="3756698" y="1644722"/>
                    <a:pt x="3730218" y="1644722"/>
                  </a:cubicBezTo>
                  <a:cubicBezTo>
                    <a:pt x="3706385" y="1644722"/>
                    <a:pt x="3685201" y="1627747"/>
                    <a:pt x="3685201" y="1607943"/>
                  </a:cubicBezTo>
                  <a:cubicBezTo>
                    <a:pt x="3685201" y="1585309"/>
                    <a:pt x="3706385" y="1568334"/>
                    <a:pt x="3732866" y="1568334"/>
                  </a:cubicBezTo>
                  <a:close/>
                  <a:moveTo>
                    <a:pt x="6795527" y="1568333"/>
                  </a:moveTo>
                  <a:cubicBezTo>
                    <a:pt x="6821920" y="1568333"/>
                    <a:pt x="6850953" y="1585308"/>
                    <a:pt x="6861510" y="1607942"/>
                  </a:cubicBezTo>
                  <a:cubicBezTo>
                    <a:pt x="6872067" y="1627746"/>
                    <a:pt x="6858871" y="1644721"/>
                    <a:pt x="6832478" y="1644721"/>
                  </a:cubicBezTo>
                  <a:cubicBezTo>
                    <a:pt x="6806085" y="1644721"/>
                    <a:pt x="6777052" y="1627746"/>
                    <a:pt x="6766495" y="1607942"/>
                  </a:cubicBezTo>
                  <a:cubicBezTo>
                    <a:pt x="6755938" y="1585308"/>
                    <a:pt x="6769134" y="1568333"/>
                    <a:pt x="6795527" y="1568333"/>
                  </a:cubicBezTo>
                  <a:close/>
                  <a:moveTo>
                    <a:pt x="6682500" y="1568333"/>
                  </a:moveTo>
                  <a:cubicBezTo>
                    <a:pt x="6708728" y="1568333"/>
                    <a:pt x="6737578" y="1585308"/>
                    <a:pt x="6745447" y="1607942"/>
                  </a:cubicBezTo>
                  <a:cubicBezTo>
                    <a:pt x="6755938" y="1627746"/>
                    <a:pt x="6742824" y="1644721"/>
                    <a:pt x="6716596" y="1644721"/>
                  </a:cubicBezTo>
                  <a:cubicBezTo>
                    <a:pt x="6692991" y="1644721"/>
                    <a:pt x="6664140" y="1627746"/>
                    <a:pt x="6653649" y="1607942"/>
                  </a:cubicBezTo>
                  <a:cubicBezTo>
                    <a:pt x="6643158" y="1585308"/>
                    <a:pt x="6656272" y="1568333"/>
                    <a:pt x="6682500" y="1568333"/>
                  </a:cubicBezTo>
                  <a:close/>
                  <a:moveTo>
                    <a:pt x="6455245" y="1568333"/>
                  </a:moveTo>
                  <a:cubicBezTo>
                    <a:pt x="6481831" y="1568333"/>
                    <a:pt x="6508418" y="1585308"/>
                    <a:pt x="6519052" y="1607942"/>
                  </a:cubicBezTo>
                  <a:cubicBezTo>
                    <a:pt x="6527028" y="1627746"/>
                    <a:pt x="6513735" y="1644721"/>
                    <a:pt x="6489807" y="1644721"/>
                  </a:cubicBezTo>
                  <a:cubicBezTo>
                    <a:pt x="6463221" y="1644721"/>
                    <a:pt x="6433976" y="1627746"/>
                    <a:pt x="6426000" y="1607942"/>
                  </a:cubicBezTo>
                  <a:cubicBezTo>
                    <a:pt x="6415365" y="1585308"/>
                    <a:pt x="6428658" y="1568333"/>
                    <a:pt x="6455245" y="1568333"/>
                  </a:cubicBezTo>
                  <a:close/>
                  <a:moveTo>
                    <a:pt x="6341349" y="1568333"/>
                  </a:moveTo>
                  <a:cubicBezTo>
                    <a:pt x="6367935" y="1568333"/>
                    <a:pt x="6394522" y="1585308"/>
                    <a:pt x="6405156" y="1607942"/>
                  </a:cubicBezTo>
                  <a:cubicBezTo>
                    <a:pt x="6413132" y="1627746"/>
                    <a:pt x="6399839" y="1644721"/>
                    <a:pt x="6373252" y="1644721"/>
                  </a:cubicBezTo>
                  <a:cubicBezTo>
                    <a:pt x="6346666" y="1644721"/>
                    <a:pt x="6320080" y="1627746"/>
                    <a:pt x="6309445" y="1607942"/>
                  </a:cubicBezTo>
                  <a:cubicBezTo>
                    <a:pt x="6301469" y="1585308"/>
                    <a:pt x="6314762" y="1568333"/>
                    <a:pt x="6341349" y="1568333"/>
                  </a:cubicBezTo>
                  <a:close/>
                  <a:moveTo>
                    <a:pt x="6228170" y="1568333"/>
                  </a:moveTo>
                  <a:cubicBezTo>
                    <a:pt x="6254491" y="1568333"/>
                    <a:pt x="6280812" y="1585308"/>
                    <a:pt x="6288708" y="1607942"/>
                  </a:cubicBezTo>
                  <a:cubicBezTo>
                    <a:pt x="6299236" y="1627746"/>
                    <a:pt x="6283444" y="1644721"/>
                    <a:pt x="6259755" y="1644721"/>
                  </a:cubicBezTo>
                  <a:cubicBezTo>
                    <a:pt x="6233434" y="1644721"/>
                    <a:pt x="6204481" y="1627746"/>
                    <a:pt x="6196585" y="1607942"/>
                  </a:cubicBezTo>
                  <a:cubicBezTo>
                    <a:pt x="6188689" y="1585308"/>
                    <a:pt x="6201849" y="1568333"/>
                    <a:pt x="6228170" y="1568333"/>
                  </a:cubicBezTo>
                  <a:close/>
                  <a:moveTo>
                    <a:pt x="6114420" y="1568333"/>
                  </a:moveTo>
                  <a:cubicBezTo>
                    <a:pt x="6140838" y="1568333"/>
                    <a:pt x="6167255" y="1585308"/>
                    <a:pt x="6175181" y="1607942"/>
                  </a:cubicBezTo>
                  <a:cubicBezTo>
                    <a:pt x="6183106" y="1627746"/>
                    <a:pt x="6169897" y="1644721"/>
                    <a:pt x="6143479" y="1644721"/>
                  </a:cubicBezTo>
                  <a:cubicBezTo>
                    <a:pt x="6117061" y="1644721"/>
                    <a:pt x="6090644" y="1627746"/>
                    <a:pt x="6082718" y="1607942"/>
                  </a:cubicBezTo>
                  <a:cubicBezTo>
                    <a:pt x="6074793" y="1585308"/>
                    <a:pt x="6088002" y="1568333"/>
                    <a:pt x="6114420" y="1568333"/>
                  </a:cubicBezTo>
                  <a:close/>
                  <a:moveTo>
                    <a:pt x="6000523" y="1568333"/>
                  </a:moveTo>
                  <a:cubicBezTo>
                    <a:pt x="6026941" y="1568333"/>
                    <a:pt x="6053358" y="1585308"/>
                    <a:pt x="6061284" y="1607942"/>
                  </a:cubicBezTo>
                  <a:cubicBezTo>
                    <a:pt x="6069209" y="1627746"/>
                    <a:pt x="6053358" y="1644721"/>
                    <a:pt x="6029582" y="1644721"/>
                  </a:cubicBezTo>
                  <a:cubicBezTo>
                    <a:pt x="6003164" y="1644721"/>
                    <a:pt x="5974105" y="1627746"/>
                    <a:pt x="5968821" y="1607942"/>
                  </a:cubicBezTo>
                  <a:cubicBezTo>
                    <a:pt x="5960896" y="1585308"/>
                    <a:pt x="5974105" y="1568333"/>
                    <a:pt x="6000523" y="1568333"/>
                  </a:cubicBezTo>
                  <a:close/>
                  <a:moveTo>
                    <a:pt x="5887477" y="1568333"/>
                  </a:moveTo>
                  <a:cubicBezTo>
                    <a:pt x="5913718" y="1568333"/>
                    <a:pt x="5939959" y="1585308"/>
                    <a:pt x="5947831" y="1607942"/>
                  </a:cubicBezTo>
                  <a:cubicBezTo>
                    <a:pt x="5953079" y="1627746"/>
                    <a:pt x="5939959" y="1644721"/>
                    <a:pt x="5913718" y="1644721"/>
                  </a:cubicBezTo>
                  <a:cubicBezTo>
                    <a:pt x="5887477" y="1644721"/>
                    <a:pt x="5861236" y="1627746"/>
                    <a:pt x="5853364" y="1607942"/>
                  </a:cubicBezTo>
                  <a:cubicBezTo>
                    <a:pt x="5848116" y="1585308"/>
                    <a:pt x="5861236" y="1568333"/>
                    <a:pt x="5887477" y="1568333"/>
                  </a:cubicBezTo>
                  <a:close/>
                  <a:moveTo>
                    <a:pt x="2256199" y="1568332"/>
                  </a:moveTo>
                  <a:cubicBezTo>
                    <a:pt x="2282540" y="1568332"/>
                    <a:pt x="2298345" y="1585307"/>
                    <a:pt x="2293077" y="1607941"/>
                  </a:cubicBezTo>
                  <a:cubicBezTo>
                    <a:pt x="2287808" y="1627745"/>
                    <a:pt x="2264101" y="1644720"/>
                    <a:pt x="2237760" y="1644720"/>
                  </a:cubicBezTo>
                  <a:cubicBezTo>
                    <a:pt x="2211419" y="1644720"/>
                    <a:pt x="2195615" y="1627745"/>
                    <a:pt x="2200883" y="1607941"/>
                  </a:cubicBezTo>
                  <a:cubicBezTo>
                    <a:pt x="2206151" y="1585307"/>
                    <a:pt x="2229858" y="1568332"/>
                    <a:pt x="2256199" y="1568332"/>
                  </a:cubicBezTo>
                  <a:close/>
                  <a:moveTo>
                    <a:pt x="2143133" y="1568332"/>
                  </a:moveTo>
                  <a:cubicBezTo>
                    <a:pt x="2169653" y="1568332"/>
                    <a:pt x="2185565" y="1585307"/>
                    <a:pt x="2180261" y="1607941"/>
                  </a:cubicBezTo>
                  <a:cubicBezTo>
                    <a:pt x="2174957" y="1627745"/>
                    <a:pt x="2148437" y="1644720"/>
                    <a:pt x="2124569" y="1644720"/>
                  </a:cubicBezTo>
                  <a:cubicBezTo>
                    <a:pt x="2098049" y="1644720"/>
                    <a:pt x="2079485" y="1627745"/>
                    <a:pt x="2087441" y="1607941"/>
                  </a:cubicBezTo>
                  <a:cubicBezTo>
                    <a:pt x="2092745" y="1585307"/>
                    <a:pt x="2116613" y="1568332"/>
                    <a:pt x="2143133" y="1568332"/>
                  </a:cubicBezTo>
                  <a:close/>
                  <a:moveTo>
                    <a:pt x="2029237" y="1568332"/>
                  </a:moveTo>
                  <a:cubicBezTo>
                    <a:pt x="2055757" y="1568332"/>
                    <a:pt x="2071669" y="1585307"/>
                    <a:pt x="2066365" y="1607941"/>
                  </a:cubicBezTo>
                  <a:cubicBezTo>
                    <a:pt x="2058409" y="1627745"/>
                    <a:pt x="2034541" y="1644720"/>
                    <a:pt x="2008021" y="1644720"/>
                  </a:cubicBezTo>
                  <a:cubicBezTo>
                    <a:pt x="1981501" y="1644720"/>
                    <a:pt x="1965589" y="1627745"/>
                    <a:pt x="1970893" y="1607941"/>
                  </a:cubicBezTo>
                  <a:cubicBezTo>
                    <a:pt x="1978849" y="1585307"/>
                    <a:pt x="2002717" y="1568332"/>
                    <a:pt x="2029237" y="1568332"/>
                  </a:cubicBezTo>
                  <a:close/>
                  <a:moveTo>
                    <a:pt x="1915787" y="1568332"/>
                  </a:moveTo>
                  <a:cubicBezTo>
                    <a:pt x="1942027" y="1568332"/>
                    <a:pt x="1957772" y="1585307"/>
                    <a:pt x="1949900" y="1607941"/>
                  </a:cubicBezTo>
                  <a:cubicBezTo>
                    <a:pt x="1944651" y="1627745"/>
                    <a:pt x="1918411" y="1644720"/>
                    <a:pt x="1892170" y="1644720"/>
                  </a:cubicBezTo>
                  <a:cubicBezTo>
                    <a:pt x="1868553" y="1644720"/>
                    <a:pt x="1852809" y="1627745"/>
                    <a:pt x="1858057" y="1607941"/>
                  </a:cubicBezTo>
                  <a:cubicBezTo>
                    <a:pt x="1863305" y="1585307"/>
                    <a:pt x="1889546" y="1568332"/>
                    <a:pt x="1915787" y="1568332"/>
                  </a:cubicBezTo>
                  <a:close/>
                  <a:moveTo>
                    <a:pt x="1802723" y="1568332"/>
                  </a:moveTo>
                  <a:cubicBezTo>
                    <a:pt x="1829141" y="1568332"/>
                    <a:pt x="1844992" y="1585307"/>
                    <a:pt x="1837066" y="1607941"/>
                  </a:cubicBezTo>
                  <a:cubicBezTo>
                    <a:pt x="1831783" y="1627745"/>
                    <a:pt x="1805365" y="1644720"/>
                    <a:pt x="1778947" y="1644720"/>
                  </a:cubicBezTo>
                  <a:cubicBezTo>
                    <a:pt x="1752529" y="1644720"/>
                    <a:pt x="1736679" y="1627745"/>
                    <a:pt x="1744604" y="1607941"/>
                  </a:cubicBezTo>
                  <a:cubicBezTo>
                    <a:pt x="1749888" y="1585307"/>
                    <a:pt x="1776305" y="1568332"/>
                    <a:pt x="1802723" y="1568332"/>
                  </a:cubicBezTo>
                  <a:close/>
                  <a:moveTo>
                    <a:pt x="1688384" y="1568332"/>
                  </a:moveTo>
                  <a:cubicBezTo>
                    <a:pt x="1714624" y="1568332"/>
                    <a:pt x="1727745" y="1585307"/>
                    <a:pt x="1722497" y="1607941"/>
                  </a:cubicBezTo>
                  <a:cubicBezTo>
                    <a:pt x="1714624" y="1627745"/>
                    <a:pt x="1688384" y="1644720"/>
                    <a:pt x="1664767" y="1644720"/>
                  </a:cubicBezTo>
                  <a:cubicBezTo>
                    <a:pt x="1638526" y="1644720"/>
                    <a:pt x="1622782" y="1627745"/>
                    <a:pt x="1630654" y="1607941"/>
                  </a:cubicBezTo>
                  <a:cubicBezTo>
                    <a:pt x="1635902" y="1585307"/>
                    <a:pt x="1662143" y="1568332"/>
                    <a:pt x="1688384" y="1568332"/>
                  </a:cubicBezTo>
                  <a:close/>
                  <a:moveTo>
                    <a:pt x="1575186" y="1568332"/>
                  </a:moveTo>
                  <a:cubicBezTo>
                    <a:pt x="1601706" y="1568332"/>
                    <a:pt x="1614966" y="1585307"/>
                    <a:pt x="1609662" y="1607941"/>
                  </a:cubicBezTo>
                  <a:cubicBezTo>
                    <a:pt x="1601706" y="1627745"/>
                    <a:pt x="1575186" y="1644720"/>
                    <a:pt x="1548666" y="1644720"/>
                  </a:cubicBezTo>
                  <a:cubicBezTo>
                    <a:pt x="1522146" y="1644720"/>
                    <a:pt x="1508886" y="1627745"/>
                    <a:pt x="1514190" y="1607941"/>
                  </a:cubicBezTo>
                  <a:cubicBezTo>
                    <a:pt x="1522146" y="1585307"/>
                    <a:pt x="1548666" y="1568332"/>
                    <a:pt x="1575186" y="1568332"/>
                  </a:cubicBezTo>
                  <a:close/>
                  <a:moveTo>
                    <a:pt x="1461442" y="1568332"/>
                  </a:moveTo>
                  <a:cubicBezTo>
                    <a:pt x="1487860" y="1568332"/>
                    <a:pt x="1501069" y="1585307"/>
                    <a:pt x="1493143" y="1607941"/>
                  </a:cubicBezTo>
                  <a:cubicBezTo>
                    <a:pt x="1487860" y="1627745"/>
                    <a:pt x="1458800" y="1644720"/>
                    <a:pt x="1435024" y="1644720"/>
                  </a:cubicBezTo>
                  <a:cubicBezTo>
                    <a:pt x="1408606" y="1644720"/>
                    <a:pt x="1392756" y="1627745"/>
                    <a:pt x="1400681" y="1607941"/>
                  </a:cubicBezTo>
                  <a:cubicBezTo>
                    <a:pt x="1408606" y="1585307"/>
                    <a:pt x="1435024" y="1568332"/>
                    <a:pt x="1461442" y="1568332"/>
                  </a:cubicBezTo>
                  <a:close/>
                  <a:moveTo>
                    <a:pt x="6304248" y="1481204"/>
                  </a:moveTo>
                  <a:cubicBezTo>
                    <a:pt x="6328024" y="1481204"/>
                    <a:pt x="6357083" y="1495205"/>
                    <a:pt x="6365009" y="1514807"/>
                  </a:cubicBezTo>
                  <a:cubicBezTo>
                    <a:pt x="6372934" y="1537210"/>
                    <a:pt x="6359725" y="1554011"/>
                    <a:pt x="6333307" y="1554011"/>
                  </a:cubicBezTo>
                  <a:cubicBezTo>
                    <a:pt x="6309531" y="1554011"/>
                    <a:pt x="6280472" y="1537210"/>
                    <a:pt x="6272546" y="1514807"/>
                  </a:cubicBezTo>
                  <a:cubicBezTo>
                    <a:pt x="6264621" y="1495205"/>
                    <a:pt x="6277830" y="1481204"/>
                    <a:pt x="6304248" y="1481204"/>
                  </a:cubicBezTo>
                  <a:close/>
                  <a:moveTo>
                    <a:pt x="6191201" y="1481204"/>
                  </a:moveTo>
                  <a:cubicBezTo>
                    <a:pt x="6217721" y="1481204"/>
                    <a:pt x="6244241" y="1495205"/>
                    <a:pt x="6252197" y="1514807"/>
                  </a:cubicBezTo>
                  <a:cubicBezTo>
                    <a:pt x="6260153" y="1537210"/>
                    <a:pt x="6246893" y="1554011"/>
                    <a:pt x="6223025" y="1554011"/>
                  </a:cubicBezTo>
                  <a:cubicBezTo>
                    <a:pt x="6196505" y="1554011"/>
                    <a:pt x="6169985" y="1537210"/>
                    <a:pt x="6162029" y="1514807"/>
                  </a:cubicBezTo>
                  <a:cubicBezTo>
                    <a:pt x="6154073" y="1495205"/>
                    <a:pt x="6167333" y="1481204"/>
                    <a:pt x="6191201" y="1481204"/>
                  </a:cubicBezTo>
                  <a:close/>
                  <a:moveTo>
                    <a:pt x="5969411" y="1481204"/>
                  </a:moveTo>
                  <a:cubicBezTo>
                    <a:pt x="5993279" y="1481204"/>
                    <a:pt x="6019799" y="1495205"/>
                    <a:pt x="6027755" y="1514807"/>
                  </a:cubicBezTo>
                  <a:cubicBezTo>
                    <a:pt x="6035711" y="1537210"/>
                    <a:pt x="6019799" y="1554011"/>
                    <a:pt x="5995931" y="1554011"/>
                  </a:cubicBezTo>
                  <a:cubicBezTo>
                    <a:pt x="5969411" y="1554011"/>
                    <a:pt x="5942891" y="1537210"/>
                    <a:pt x="5934935" y="1514807"/>
                  </a:cubicBezTo>
                  <a:cubicBezTo>
                    <a:pt x="5929631" y="1495205"/>
                    <a:pt x="5942891" y="1481204"/>
                    <a:pt x="5969411" y="1481204"/>
                  </a:cubicBezTo>
                  <a:close/>
                  <a:moveTo>
                    <a:pt x="5744700" y="1481204"/>
                  </a:moveTo>
                  <a:cubicBezTo>
                    <a:pt x="5771041" y="1481204"/>
                    <a:pt x="5794747" y="1495205"/>
                    <a:pt x="5802650" y="1514807"/>
                  </a:cubicBezTo>
                  <a:cubicBezTo>
                    <a:pt x="5807918" y="1537210"/>
                    <a:pt x="5794747" y="1554011"/>
                    <a:pt x="5768406" y="1554011"/>
                  </a:cubicBezTo>
                  <a:cubicBezTo>
                    <a:pt x="5742065" y="1554011"/>
                    <a:pt x="5718359" y="1537210"/>
                    <a:pt x="5710456" y="1514807"/>
                  </a:cubicBezTo>
                  <a:cubicBezTo>
                    <a:pt x="5705188" y="1495205"/>
                    <a:pt x="5718359" y="1481204"/>
                    <a:pt x="5744700" y="1481204"/>
                  </a:cubicBezTo>
                  <a:close/>
                  <a:moveTo>
                    <a:pt x="4514610" y="1481204"/>
                  </a:moveTo>
                  <a:cubicBezTo>
                    <a:pt x="4540975" y="1481204"/>
                    <a:pt x="4562067" y="1495205"/>
                    <a:pt x="4564704" y="1514807"/>
                  </a:cubicBezTo>
                  <a:cubicBezTo>
                    <a:pt x="4567340" y="1537210"/>
                    <a:pt x="4548885" y="1554011"/>
                    <a:pt x="4525156" y="1554011"/>
                  </a:cubicBezTo>
                  <a:cubicBezTo>
                    <a:pt x="4498791" y="1554011"/>
                    <a:pt x="4475063" y="1537210"/>
                    <a:pt x="4472426" y="1514807"/>
                  </a:cubicBezTo>
                  <a:cubicBezTo>
                    <a:pt x="4472426" y="1495205"/>
                    <a:pt x="4490882" y="1481204"/>
                    <a:pt x="4514610" y="1481204"/>
                  </a:cubicBezTo>
                  <a:close/>
                  <a:moveTo>
                    <a:pt x="4403351" y="1481204"/>
                  </a:moveTo>
                  <a:cubicBezTo>
                    <a:pt x="4427079" y="1481204"/>
                    <a:pt x="4450808" y="1495205"/>
                    <a:pt x="4453444" y="1514807"/>
                  </a:cubicBezTo>
                  <a:cubicBezTo>
                    <a:pt x="4453444" y="1537210"/>
                    <a:pt x="4434989" y="1554011"/>
                    <a:pt x="4411260" y="1554011"/>
                  </a:cubicBezTo>
                  <a:cubicBezTo>
                    <a:pt x="4384895" y="1554011"/>
                    <a:pt x="4363803" y="1537210"/>
                    <a:pt x="4361167" y="1514807"/>
                  </a:cubicBezTo>
                  <a:cubicBezTo>
                    <a:pt x="4358530" y="1495205"/>
                    <a:pt x="4376986" y="1481204"/>
                    <a:pt x="4403351" y="1481204"/>
                  </a:cubicBezTo>
                  <a:close/>
                  <a:moveTo>
                    <a:pt x="4290168" y="1481204"/>
                  </a:moveTo>
                  <a:cubicBezTo>
                    <a:pt x="4316533" y="1481204"/>
                    <a:pt x="4337625" y="1495205"/>
                    <a:pt x="4340262" y="1514807"/>
                  </a:cubicBezTo>
                  <a:cubicBezTo>
                    <a:pt x="4342898" y="1537210"/>
                    <a:pt x="4324443" y="1554011"/>
                    <a:pt x="4298078" y="1554011"/>
                  </a:cubicBezTo>
                  <a:cubicBezTo>
                    <a:pt x="4271713" y="1554011"/>
                    <a:pt x="4250621" y="1537210"/>
                    <a:pt x="4247984" y="1514807"/>
                  </a:cubicBezTo>
                  <a:cubicBezTo>
                    <a:pt x="4247984" y="1495205"/>
                    <a:pt x="4266440" y="1481204"/>
                    <a:pt x="4290168" y="1481204"/>
                  </a:cubicBezTo>
                  <a:close/>
                  <a:moveTo>
                    <a:pt x="4178909" y="1481204"/>
                  </a:moveTo>
                  <a:cubicBezTo>
                    <a:pt x="4205274" y="1481204"/>
                    <a:pt x="4226366" y="1495205"/>
                    <a:pt x="4226366" y="1514807"/>
                  </a:cubicBezTo>
                  <a:cubicBezTo>
                    <a:pt x="4229002" y="1537210"/>
                    <a:pt x="4210547" y="1554011"/>
                    <a:pt x="4184182" y="1554011"/>
                  </a:cubicBezTo>
                  <a:cubicBezTo>
                    <a:pt x="4157817" y="1554011"/>
                    <a:pt x="4136725" y="1537210"/>
                    <a:pt x="4136725" y="1514807"/>
                  </a:cubicBezTo>
                  <a:cubicBezTo>
                    <a:pt x="4134088" y="1495205"/>
                    <a:pt x="4152544" y="1481204"/>
                    <a:pt x="4178909" y="1481204"/>
                  </a:cubicBezTo>
                  <a:close/>
                  <a:moveTo>
                    <a:pt x="4068015" y="1481204"/>
                  </a:moveTo>
                  <a:cubicBezTo>
                    <a:pt x="4091560" y="1481204"/>
                    <a:pt x="4112489" y="1495205"/>
                    <a:pt x="4115105" y="1514807"/>
                  </a:cubicBezTo>
                  <a:cubicBezTo>
                    <a:pt x="4115105" y="1537210"/>
                    <a:pt x="4096792" y="1554011"/>
                    <a:pt x="4070631" y="1554011"/>
                  </a:cubicBezTo>
                  <a:cubicBezTo>
                    <a:pt x="4044470" y="1554011"/>
                    <a:pt x="4023541" y="1537210"/>
                    <a:pt x="4023541" y="1514807"/>
                  </a:cubicBezTo>
                  <a:cubicBezTo>
                    <a:pt x="4023541" y="1495205"/>
                    <a:pt x="4041854" y="1481204"/>
                    <a:pt x="4068015" y="1481204"/>
                  </a:cubicBezTo>
                  <a:close/>
                  <a:moveTo>
                    <a:pt x="3954661" y="1481204"/>
                  </a:moveTo>
                  <a:cubicBezTo>
                    <a:pt x="3981141" y="1481204"/>
                    <a:pt x="4002325" y="1495205"/>
                    <a:pt x="4002325" y="1514807"/>
                  </a:cubicBezTo>
                  <a:cubicBezTo>
                    <a:pt x="4002325" y="1537210"/>
                    <a:pt x="3983789" y="1554011"/>
                    <a:pt x="3957309" y="1554011"/>
                  </a:cubicBezTo>
                  <a:cubicBezTo>
                    <a:pt x="3933477" y="1554011"/>
                    <a:pt x="3912292" y="1537210"/>
                    <a:pt x="3909644" y="1514807"/>
                  </a:cubicBezTo>
                  <a:cubicBezTo>
                    <a:pt x="3909644" y="1495205"/>
                    <a:pt x="3930828" y="1481204"/>
                    <a:pt x="3954661" y="1481204"/>
                  </a:cubicBezTo>
                  <a:close/>
                  <a:moveTo>
                    <a:pt x="3843572" y="1481204"/>
                  </a:moveTo>
                  <a:cubicBezTo>
                    <a:pt x="3867117" y="1481204"/>
                    <a:pt x="3888046" y="1495205"/>
                    <a:pt x="3890662" y="1514807"/>
                  </a:cubicBezTo>
                  <a:cubicBezTo>
                    <a:pt x="3890662" y="1537210"/>
                    <a:pt x="3869733" y="1554011"/>
                    <a:pt x="3843572" y="1554011"/>
                  </a:cubicBezTo>
                  <a:cubicBezTo>
                    <a:pt x="3820027" y="1554011"/>
                    <a:pt x="3799098" y="1537210"/>
                    <a:pt x="3799098" y="1514807"/>
                  </a:cubicBezTo>
                  <a:cubicBezTo>
                    <a:pt x="3799098" y="1495205"/>
                    <a:pt x="3817411" y="1481204"/>
                    <a:pt x="3843572" y="1481204"/>
                  </a:cubicBezTo>
                  <a:close/>
                  <a:moveTo>
                    <a:pt x="3731542" y="1481204"/>
                  </a:moveTo>
                  <a:cubicBezTo>
                    <a:pt x="3757135" y="1481204"/>
                    <a:pt x="3777883" y="1497503"/>
                    <a:pt x="3777883" y="1517608"/>
                  </a:cubicBezTo>
                  <a:cubicBezTo>
                    <a:pt x="3777883" y="1537713"/>
                    <a:pt x="3757135" y="1554012"/>
                    <a:pt x="3731542" y="1554012"/>
                  </a:cubicBezTo>
                  <a:cubicBezTo>
                    <a:pt x="3705949" y="1554012"/>
                    <a:pt x="3685201" y="1537713"/>
                    <a:pt x="3685201" y="1517608"/>
                  </a:cubicBezTo>
                  <a:cubicBezTo>
                    <a:pt x="3685201" y="1497503"/>
                    <a:pt x="3705949" y="1481204"/>
                    <a:pt x="3731542" y="1481204"/>
                  </a:cubicBezTo>
                  <a:close/>
                  <a:moveTo>
                    <a:pt x="2166435" y="1481203"/>
                  </a:moveTo>
                  <a:cubicBezTo>
                    <a:pt x="2189973" y="1481203"/>
                    <a:pt x="2205665" y="1495204"/>
                    <a:pt x="2200434" y="1514806"/>
                  </a:cubicBezTo>
                  <a:cubicBezTo>
                    <a:pt x="2197819" y="1537209"/>
                    <a:pt x="2171666" y="1554010"/>
                    <a:pt x="2145513" y="1554010"/>
                  </a:cubicBezTo>
                  <a:cubicBezTo>
                    <a:pt x="2121975" y="1554010"/>
                    <a:pt x="2106284" y="1537209"/>
                    <a:pt x="2111514" y="1514806"/>
                  </a:cubicBezTo>
                  <a:cubicBezTo>
                    <a:pt x="2116745" y="1495204"/>
                    <a:pt x="2140283" y="1481203"/>
                    <a:pt x="2166435" y="1481203"/>
                  </a:cubicBezTo>
                  <a:close/>
                  <a:moveTo>
                    <a:pt x="2052971" y="1481203"/>
                  </a:moveTo>
                  <a:cubicBezTo>
                    <a:pt x="2079312" y="1481203"/>
                    <a:pt x="2095117" y="1495204"/>
                    <a:pt x="2089849" y="1514806"/>
                  </a:cubicBezTo>
                  <a:cubicBezTo>
                    <a:pt x="2084580" y="1537209"/>
                    <a:pt x="2058239" y="1554010"/>
                    <a:pt x="2034532" y="1554010"/>
                  </a:cubicBezTo>
                  <a:cubicBezTo>
                    <a:pt x="2008191" y="1554010"/>
                    <a:pt x="1992387" y="1537209"/>
                    <a:pt x="1997655" y="1514806"/>
                  </a:cubicBezTo>
                  <a:cubicBezTo>
                    <a:pt x="2002923" y="1495204"/>
                    <a:pt x="2029264" y="1481203"/>
                    <a:pt x="2052971" y="1481203"/>
                  </a:cubicBezTo>
                  <a:close/>
                  <a:moveTo>
                    <a:pt x="1941709" y="1481203"/>
                  </a:moveTo>
                  <a:cubicBezTo>
                    <a:pt x="1965416" y="1481203"/>
                    <a:pt x="1981221" y="1495204"/>
                    <a:pt x="1975953" y="1514806"/>
                  </a:cubicBezTo>
                  <a:cubicBezTo>
                    <a:pt x="1970684" y="1537209"/>
                    <a:pt x="1944343" y="1554010"/>
                    <a:pt x="1920636" y="1554010"/>
                  </a:cubicBezTo>
                  <a:cubicBezTo>
                    <a:pt x="1894295" y="1554010"/>
                    <a:pt x="1878491" y="1537209"/>
                    <a:pt x="1883759" y="1514806"/>
                  </a:cubicBezTo>
                  <a:cubicBezTo>
                    <a:pt x="1891661" y="1495204"/>
                    <a:pt x="1915368" y="1481203"/>
                    <a:pt x="1941709" y="1481203"/>
                  </a:cubicBezTo>
                  <a:close/>
                  <a:moveTo>
                    <a:pt x="1831314" y="1481203"/>
                  </a:moveTo>
                  <a:cubicBezTo>
                    <a:pt x="1854930" y="1481203"/>
                    <a:pt x="1870675" y="1495204"/>
                    <a:pt x="1865427" y="1514806"/>
                  </a:cubicBezTo>
                  <a:cubicBezTo>
                    <a:pt x="1857554" y="1537209"/>
                    <a:pt x="1833938" y="1554010"/>
                    <a:pt x="1807697" y="1554010"/>
                  </a:cubicBezTo>
                  <a:cubicBezTo>
                    <a:pt x="1781456" y="1554010"/>
                    <a:pt x="1765712" y="1537209"/>
                    <a:pt x="1773584" y="1514806"/>
                  </a:cubicBezTo>
                  <a:cubicBezTo>
                    <a:pt x="1778832" y="1495204"/>
                    <a:pt x="1805073" y="1481203"/>
                    <a:pt x="1831314" y="1481203"/>
                  </a:cubicBezTo>
                  <a:close/>
                  <a:moveTo>
                    <a:pt x="1717266" y="1481203"/>
                  </a:moveTo>
                  <a:cubicBezTo>
                    <a:pt x="1743607" y="1481203"/>
                    <a:pt x="1756778" y="1495204"/>
                    <a:pt x="1751510" y="1514806"/>
                  </a:cubicBezTo>
                  <a:cubicBezTo>
                    <a:pt x="1746241" y="1537209"/>
                    <a:pt x="1719900" y="1554010"/>
                    <a:pt x="1693559" y="1554010"/>
                  </a:cubicBezTo>
                  <a:cubicBezTo>
                    <a:pt x="1667218" y="1554010"/>
                    <a:pt x="1654048" y="1537209"/>
                    <a:pt x="1659316" y="1514806"/>
                  </a:cubicBezTo>
                  <a:cubicBezTo>
                    <a:pt x="1667218" y="1495204"/>
                    <a:pt x="1693559" y="1481203"/>
                    <a:pt x="1717266" y="1481203"/>
                  </a:cubicBezTo>
                  <a:close/>
                  <a:moveTo>
                    <a:pt x="1606870" y="1481203"/>
                  </a:moveTo>
                  <a:cubicBezTo>
                    <a:pt x="1630486" y="1481203"/>
                    <a:pt x="1646231" y="1495204"/>
                    <a:pt x="1638359" y="1514806"/>
                  </a:cubicBezTo>
                  <a:cubicBezTo>
                    <a:pt x="1633110" y="1537209"/>
                    <a:pt x="1606870" y="1554010"/>
                    <a:pt x="1580629" y="1554010"/>
                  </a:cubicBezTo>
                  <a:cubicBezTo>
                    <a:pt x="1554388" y="1554010"/>
                    <a:pt x="1541268" y="1537209"/>
                    <a:pt x="1549140" y="1514806"/>
                  </a:cubicBezTo>
                  <a:cubicBezTo>
                    <a:pt x="1554388" y="1495204"/>
                    <a:pt x="1580629" y="1481203"/>
                    <a:pt x="1606870" y="1481203"/>
                  </a:cubicBezTo>
                  <a:close/>
                  <a:moveTo>
                    <a:pt x="6486966" y="1392881"/>
                  </a:moveTo>
                  <a:cubicBezTo>
                    <a:pt x="6513384" y="1392881"/>
                    <a:pt x="6539802" y="1406965"/>
                    <a:pt x="6550369" y="1426683"/>
                  </a:cubicBezTo>
                  <a:cubicBezTo>
                    <a:pt x="6558294" y="1446400"/>
                    <a:pt x="6545085" y="1463301"/>
                    <a:pt x="6521309" y="1463301"/>
                  </a:cubicBezTo>
                  <a:cubicBezTo>
                    <a:pt x="6494891" y="1463301"/>
                    <a:pt x="6468473" y="1446400"/>
                    <a:pt x="6457906" y="1426683"/>
                  </a:cubicBezTo>
                  <a:cubicBezTo>
                    <a:pt x="6449981" y="1406965"/>
                    <a:pt x="6463190" y="1392881"/>
                    <a:pt x="6486966" y="1392881"/>
                  </a:cubicBezTo>
                  <a:close/>
                  <a:moveTo>
                    <a:pt x="5826643" y="1392881"/>
                  </a:moveTo>
                  <a:cubicBezTo>
                    <a:pt x="5850608" y="1392881"/>
                    <a:pt x="5877235" y="1406965"/>
                    <a:pt x="5885224" y="1426683"/>
                  </a:cubicBezTo>
                  <a:cubicBezTo>
                    <a:pt x="5890549" y="1446400"/>
                    <a:pt x="5877235" y="1463301"/>
                    <a:pt x="5850608" y="1463301"/>
                  </a:cubicBezTo>
                  <a:cubicBezTo>
                    <a:pt x="5826643" y="1463301"/>
                    <a:pt x="5800016" y="1446400"/>
                    <a:pt x="5792027" y="1426683"/>
                  </a:cubicBezTo>
                  <a:cubicBezTo>
                    <a:pt x="5786702" y="1406965"/>
                    <a:pt x="5800016" y="1392881"/>
                    <a:pt x="5826643" y="1392881"/>
                  </a:cubicBezTo>
                  <a:close/>
                  <a:moveTo>
                    <a:pt x="5274756" y="1392881"/>
                  </a:moveTo>
                  <a:cubicBezTo>
                    <a:pt x="5301203" y="1392881"/>
                    <a:pt x="5325005" y="1406965"/>
                    <a:pt x="5330294" y="1426683"/>
                  </a:cubicBezTo>
                  <a:cubicBezTo>
                    <a:pt x="5335583" y="1446400"/>
                    <a:pt x="5319715" y="1463301"/>
                    <a:pt x="5293269" y="1463301"/>
                  </a:cubicBezTo>
                  <a:cubicBezTo>
                    <a:pt x="5266822" y="1463301"/>
                    <a:pt x="5243020" y="1446400"/>
                    <a:pt x="5237731" y="1426683"/>
                  </a:cubicBezTo>
                  <a:cubicBezTo>
                    <a:pt x="5235086" y="1406965"/>
                    <a:pt x="5250954" y="1392881"/>
                    <a:pt x="5274756" y="1392881"/>
                  </a:cubicBezTo>
                  <a:close/>
                  <a:moveTo>
                    <a:pt x="4614722" y="1392881"/>
                  </a:moveTo>
                  <a:cubicBezTo>
                    <a:pt x="4638624" y="1392881"/>
                    <a:pt x="4662526" y="1406965"/>
                    <a:pt x="4665181" y="1426683"/>
                  </a:cubicBezTo>
                  <a:cubicBezTo>
                    <a:pt x="4667837" y="1446400"/>
                    <a:pt x="4649247" y="1463301"/>
                    <a:pt x="4625345" y="1463301"/>
                  </a:cubicBezTo>
                  <a:cubicBezTo>
                    <a:pt x="4598788" y="1463301"/>
                    <a:pt x="4574886" y="1446400"/>
                    <a:pt x="4572230" y="1426683"/>
                  </a:cubicBezTo>
                  <a:cubicBezTo>
                    <a:pt x="4569574" y="1406965"/>
                    <a:pt x="4588165" y="1392881"/>
                    <a:pt x="4614722" y="1392881"/>
                  </a:cubicBezTo>
                  <a:close/>
                  <a:moveTo>
                    <a:pt x="4503444" y="1392881"/>
                  </a:moveTo>
                  <a:cubicBezTo>
                    <a:pt x="4527173" y="1392881"/>
                    <a:pt x="4550901" y="1406965"/>
                    <a:pt x="4553538" y="1426683"/>
                  </a:cubicBezTo>
                  <a:cubicBezTo>
                    <a:pt x="4556174" y="1446400"/>
                    <a:pt x="4537719" y="1463301"/>
                    <a:pt x="4511354" y="1463301"/>
                  </a:cubicBezTo>
                  <a:cubicBezTo>
                    <a:pt x="4487625" y="1463301"/>
                    <a:pt x="4463897" y="1446400"/>
                    <a:pt x="4461260" y="1426683"/>
                  </a:cubicBezTo>
                  <a:cubicBezTo>
                    <a:pt x="4461260" y="1406965"/>
                    <a:pt x="4477079" y="1392881"/>
                    <a:pt x="4503444" y="1392881"/>
                  </a:cubicBezTo>
                  <a:close/>
                  <a:moveTo>
                    <a:pt x="4392898" y="1392881"/>
                  </a:moveTo>
                  <a:cubicBezTo>
                    <a:pt x="4419263" y="1392881"/>
                    <a:pt x="4440355" y="1406965"/>
                    <a:pt x="4442992" y="1426683"/>
                  </a:cubicBezTo>
                  <a:cubicBezTo>
                    <a:pt x="4445628" y="1446400"/>
                    <a:pt x="4427173" y="1463301"/>
                    <a:pt x="4400808" y="1463301"/>
                  </a:cubicBezTo>
                  <a:cubicBezTo>
                    <a:pt x="4377079" y="1463301"/>
                    <a:pt x="4353351" y="1446400"/>
                    <a:pt x="4350714" y="1426683"/>
                  </a:cubicBezTo>
                  <a:cubicBezTo>
                    <a:pt x="4350714" y="1406965"/>
                    <a:pt x="4369170" y="1392881"/>
                    <a:pt x="4392898" y="1392881"/>
                  </a:cubicBezTo>
                  <a:close/>
                  <a:moveTo>
                    <a:pt x="4281420" y="1392881"/>
                  </a:moveTo>
                  <a:cubicBezTo>
                    <a:pt x="4307900" y="1392881"/>
                    <a:pt x="4329084" y="1406965"/>
                    <a:pt x="4331732" y="1426683"/>
                  </a:cubicBezTo>
                  <a:cubicBezTo>
                    <a:pt x="4331732" y="1446400"/>
                    <a:pt x="4313196" y="1463301"/>
                    <a:pt x="4289364" y="1463301"/>
                  </a:cubicBezTo>
                  <a:cubicBezTo>
                    <a:pt x="4262884" y="1463301"/>
                    <a:pt x="4241699" y="1446400"/>
                    <a:pt x="4239051" y="1426683"/>
                  </a:cubicBezTo>
                  <a:cubicBezTo>
                    <a:pt x="4239051" y="1406965"/>
                    <a:pt x="4257587" y="1392881"/>
                    <a:pt x="4281420" y="1392881"/>
                  </a:cubicBezTo>
                  <a:close/>
                  <a:moveTo>
                    <a:pt x="4173521" y="1392881"/>
                  </a:moveTo>
                  <a:cubicBezTo>
                    <a:pt x="4197353" y="1392881"/>
                    <a:pt x="4218537" y="1406965"/>
                    <a:pt x="4221185" y="1426683"/>
                  </a:cubicBezTo>
                  <a:cubicBezTo>
                    <a:pt x="4221185" y="1446400"/>
                    <a:pt x="4202649" y="1463301"/>
                    <a:pt x="4178817" y="1463301"/>
                  </a:cubicBezTo>
                  <a:cubicBezTo>
                    <a:pt x="4152337" y="1463301"/>
                    <a:pt x="4131152" y="1446400"/>
                    <a:pt x="4128504" y="1426683"/>
                  </a:cubicBezTo>
                  <a:cubicBezTo>
                    <a:pt x="4128504" y="1406965"/>
                    <a:pt x="4147040" y="1392881"/>
                    <a:pt x="4173521" y="1392881"/>
                  </a:cubicBezTo>
                  <a:close/>
                  <a:moveTo>
                    <a:pt x="4062975" y="1392881"/>
                  </a:moveTo>
                  <a:cubicBezTo>
                    <a:pt x="4086807" y="1392881"/>
                    <a:pt x="4107991" y="1406965"/>
                    <a:pt x="4110639" y="1426683"/>
                  </a:cubicBezTo>
                  <a:cubicBezTo>
                    <a:pt x="4110639" y="1446400"/>
                    <a:pt x="4092103" y="1463301"/>
                    <a:pt x="4065623" y="1463301"/>
                  </a:cubicBezTo>
                  <a:cubicBezTo>
                    <a:pt x="4041791" y="1463301"/>
                    <a:pt x="4020606" y="1446400"/>
                    <a:pt x="4017958" y="1426683"/>
                  </a:cubicBezTo>
                  <a:cubicBezTo>
                    <a:pt x="4017958" y="1406965"/>
                    <a:pt x="4036494" y="1392881"/>
                    <a:pt x="4062975" y="1392881"/>
                  </a:cubicBezTo>
                  <a:close/>
                  <a:moveTo>
                    <a:pt x="3951885" y="1392881"/>
                  </a:moveTo>
                  <a:cubicBezTo>
                    <a:pt x="3978046" y="1392881"/>
                    <a:pt x="3996359" y="1406965"/>
                    <a:pt x="3998975" y="1426683"/>
                  </a:cubicBezTo>
                  <a:cubicBezTo>
                    <a:pt x="3998975" y="1446400"/>
                    <a:pt x="3980662" y="1463301"/>
                    <a:pt x="3954501" y="1463301"/>
                  </a:cubicBezTo>
                  <a:cubicBezTo>
                    <a:pt x="3930956" y="1463301"/>
                    <a:pt x="3910027" y="1446400"/>
                    <a:pt x="3907411" y="1426683"/>
                  </a:cubicBezTo>
                  <a:cubicBezTo>
                    <a:pt x="3907411" y="1406965"/>
                    <a:pt x="3928340" y="1392881"/>
                    <a:pt x="3951885" y="1392881"/>
                  </a:cubicBezTo>
                  <a:close/>
                  <a:moveTo>
                    <a:pt x="3840764" y="1392881"/>
                  </a:moveTo>
                  <a:cubicBezTo>
                    <a:pt x="3867244" y="1392881"/>
                    <a:pt x="3888428" y="1406965"/>
                    <a:pt x="3888428" y="1426683"/>
                  </a:cubicBezTo>
                  <a:cubicBezTo>
                    <a:pt x="3888428" y="1446400"/>
                    <a:pt x="3867244" y="1463301"/>
                    <a:pt x="3843412" y="1463301"/>
                  </a:cubicBezTo>
                  <a:cubicBezTo>
                    <a:pt x="3816931" y="1463301"/>
                    <a:pt x="3798395" y="1446400"/>
                    <a:pt x="3795747" y="1426683"/>
                  </a:cubicBezTo>
                  <a:cubicBezTo>
                    <a:pt x="3795747" y="1406965"/>
                    <a:pt x="3816931" y="1392881"/>
                    <a:pt x="3840764" y="1392881"/>
                  </a:cubicBezTo>
                  <a:close/>
                  <a:moveTo>
                    <a:pt x="3732866" y="1392881"/>
                  </a:moveTo>
                  <a:cubicBezTo>
                    <a:pt x="3756698" y="1392881"/>
                    <a:pt x="3777882" y="1406965"/>
                    <a:pt x="3777882" y="1426683"/>
                  </a:cubicBezTo>
                  <a:cubicBezTo>
                    <a:pt x="3777882" y="1446400"/>
                    <a:pt x="3756698" y="1463301"/>
                    <a:pt x="3732866" y="1463301"/>
                  </a:cubicBezTo>
                  <a:cubicBezTo>
                    <a:pt x="3706385" y="1463301"/>
                    <a:pt x="3685201" y="1446400"/>
                    <a:pt x="3685201" y="1426683"/>
                  </a:cubicBezTo>
                  <a:cubicBezTo>
                    <a:pt x="3687849" y="1406965"/>
                    <a:pt x="3706385" y="1392881"/>
                    <a:pt x="3732866" y="1392881"/>
                  </a:cubicBezTo>
                  <a:close/>
                  <a:moveTo>
                    <a:pt x="3621745" y="1392881"/>
                  </a:moveTo>
                  <a:cubicBezTo>
                    <a:pt x="3645290" y="1392881"/>
                    <a:pt x="3666219" y="1406965"/>
                    <a:pt x="3666219" y="1426683"/>
                  </a:cubicBezTo>
                  <a:cubicBezTo>
                    <a:pt x="3666219" y="1446400"/>
                    <a:pt x="3645290" y="1463301"/>
                    <a:pt x="3619129" y="1463301"/>
                  </a:cubicBezTo>
                  <a:cubicBezTo>
                    <a:pt x="3595584" y="1463301"/>
                    <a:pt x="3574655" y="1446400"/>
                    <a:pt x="3574655" y="1426683"/>
                  </a:cubicBezTo>
                  <a:cubicBezTo>
                    <a:pt x="3577271" y="1406965"/>
                    <a:pt x="3595584" y="1392881"/>
                    <a:pt x="3621745" y="1392881"/>
                  </a:cubicBezTo>
                  <a:close/>
                  <a:moveTo>
                    <a:pt x="3510656" y="1392881"/>
                  </a:moveTo>
                  <a:cubicBezTo>
                    <a:pt x="3537136" y="1392881"/>
                    <a:pt x="3555672" y="1406965"/>
                    <a:pt x="3555672" y="1426683"/>
                  </a:cubicBezTo>
                  <a:cubicBezTo>
                    <a:pt x="3555672" y="1446400"/>
                    <a:pt x="3534488" y="1463301"/>
                    <a:pt x="3508008" y="1463301"/>
                  </a:cubicBezTo>
                  <a:cubicBezTo>
                    <a:pt x="3484175" y="1463301"/>
                    <a:pt x="3462991" y="1446400"/>
                    <a:pt x="3462991" y="1426683"/>
                  </a:cubicBezTo>
                  <a:cubicBezTo>
                    <a:pt x="3465639" y="1406965"/>
                    <a:pt x="3486824" y="1392881"/>
                    <a:pt x="3510656" y="1392881"/>
                  </a:cubicBezTo>
                  <a:close/>
                  <a:moveTo>
                    <a:pt x="3400110" y="1392881"/>
                  </a:moveTo>
                  <a:cubicBezTo>
                    <a:pt x="3426590" y="1392881"/>
                    <a:pt x="3445126" y="1406965"/>
                    <a:pt x="3445126" y="1426683"/>
                  </a:cubicBezTo>
                  <a:cubicBezTo>
                    <a:pt x="3442478" y="1446400"/>
                    <a:pt x="3421294" y="1463301"/>
                    <a:pt x="3397462" y="1463301"/>
                  </a:cubicBezTo>
                  <a:cubicBezTo>
                    <a:pt x="3370981" y="1463301"/>
                    <a:pt x="3352445" y="1446400"/>
                    <a:pt x="3352445" y="1426683"/>
                  </a:cubicBezTo>
                  <a:cubicBezTo>
                    <a:pt x="3355093" y="1406965"/>
                    <a:pt x="3376278" y="1392881"/>
                    <a:pt x="3400110" y="1392881"/>
                  </a:cubicBezTo>
                  <a:close/>
                  <a:moveTo>
                    <a:pt x="3291605" y="1392881"/>
                  </a:moveTo>
                  <a:cubicBezTo>
                    <a:pt x="3315150" y="1392881"/>
                    <a:pt x="3333463" y="1406965"/>
                    <a:pt x="3333463" y="1426683"/>
                  </a:cubicBezTo>
                  <a:cubicBezTo>
                    <a:pt x="3330847" y="1446400"/>
                    <a:pt x="3309918" y="1463301"/>
                    <a:pt x="3286373" y="1463301"/>
                  </a:cubicBezTo>
                  <a:cubicBezTo>
                    <a:pt x="3260212" y="1463301"/>
                    <a:pt x="3241899" y="1446400"/>
                    <a:pt x="3241899" y="1426683"/>
                  </a:cubicBezTo>
                  <a:cubicBezTo>
                    <a:pt x="3244515" y="1406965"/>
                    <a:pt x="3265444" y="1392881"/>
                    <a:pt x="3291605" y="1392881"/>
                  </a:cubicBezTo>
                  <a:close/>
                  <a:moveTo>
                    <a:pt x="3180548" y="1392881"/>
                  </a:moveTo>
                  <a:cubicBezTo>
                    <a:pt x="3204380" y="1392881"/>
                    <a:pt x="3222916" y="1406965"/>
                    <a:pt x="3222916" y="1426683"/>
                  </a:cubicBezTo>
                  <a:cubicBezTo>
                    <a:pt x="3220268" y="1446400"/>
                    <a:pt x="3199084" y="1463301"/>
                    <a:pt x="3172604" y="1463301"/>
                  </a:cubicBezTo>
                  <a:cubicBezTo>
                    <a:pt x="3148771" y="1463301"/>
                    <a:pt x="3130235" y="1446400"/>
                    <a:pt x="3130235" y="1426683"/>
                  </a:cubicBezTo>
                  <a:cubicBezTo>
                    <a:pt x="3132883" y="1406965"/>
                    <a:pt x="3154068" y="1392881"/>
                    <a:pt x="3180548" y="1392881"/>
                  </a:cubicBezTo>
                  <a:close/>
                  <a:moveTo>
                    <a:pt x="2076421" y="1392881"/>
                  </a:moveTo>
                  <a:cubicBezTo>
                    <a:pt x="2102762" y="1392881"/>
                    <a:pt x="2118567" y="1406965"/>
                    <a:pt x="2113299" y="1426683"/>
                  </a:cubicBezTo>
                  <a:cubicBezTo>
                    <a:pt x="2108030" y="1446400"/>
                    <a:pt x="2081689" y="1463301"/>
                    <a:pt x="2057982" y="1463301"/>
                  </a:cubicBezTo>
                  <a:cubicBezTo>
                    <a:pt x="2031641" y="1463301"/>
                    <a:pt x="2015837" y="1446400"/>
                    <a:pt x="2023739" y="1426683"/>
                  </a:cubicBezTo>
                  <a:cubicBezTo>
                    <a:pt x="2029007" y="1406965"/>
                    <a:pt x="2052714" y="1392881"/>
                    <a:pt x="2076421" y="1392881"/>
                  </a:cubicBezTo>
                  <a:close/>
                  <a:moveTo>
                    <a:pt x="1968508" y="1392881"/>
                  </a:moveTo>
                  <a:cubicBezTo>
                    <a:pt x="1992215" y="1392881"/>
                    <a:pt x="2008020" y="1406965"/>
                    <a:pt x="2002752" y="1426683"/>
                  </a:cubicBezTo>
                  <a:cubicBezTo>
                    <a:pt x="1997483" y="1446400"/>
                    <a:pt x="1971142" y="1463301"/>
                    <a:pt x="1947435" y="1463301"/>
                  </a:cubicBezTo>
                  <a:cubicBezTo>
                    <a:pt x="1921094" y="1463301"/>
                    <a:pt x="1905290" y="1446400"/>
                    <a:pt x="1913192" y="1426683"/>
                  </a:cubicBezTo>
                  <a:cubicBezTo>
                    <a:pt x="1918460" y="1406965"/>
                    <a:pt x="1942167" y="1392881"/>
                    <a:pt x="1968508" y="1392881"/>
                  </a:cubicBezTo>
                  <a:close/>
                  <a:moveTo>
                    <a:pt x="1857962" y="1392881"/>
                  </a:moveTo>
                  <a:cubicBezTo>
                    <a:pt x="1881669" y="1392881"/>
                    <a:pt x="1897474" y="1406965"/>
                    <a:pt x="1892206" y="1426683"/>
                  </a:cubicBezTo>
                  <a:cubicBezTo>
                    <a:pt x="1886937" y="1446400"/>
                    <a:pt x="1860596" y="1463301"/>
                    <a:pt x="1834255" y="1463301"/>
                  </a:cubicBezTo>
                  <a:cubicBezTo>
                    <a:pt x="1810548" y="1463301"/>
                    <a:pt x="1794744" y="1446400"/>
                    <a:pt x="1802646" y="1426683"/>
                  </a:cubicBezTo>
                  <a:cubicBezTo>
                    <a:pt x="1807914" y="1406965"/>
                    <a:pt x="1831621" y="1392881"/>
                    <a:pt x="1857962" y="1392881"/>
                  </a:cubicBezTo>
                  <a:close/>
                  <a:moveTo>
                    <a:pt x="1746299" y="1392881"/>
                  </a:moveTo>
                  <a:cubicBezTo>
                    <a:pt x="1772640" y="1392881"/>
                    <a:pt x="1785811" y="1406965"/>
                    <a:pt x="1780543" y="1426683"/>
                  </a:cubicBezTo>
                  <a:cubicBezTo>
                    <a:pt x="1772640" y="1446400"/>
                    <a:pt x="1748933" y="1463301"/>
                    <a:pt x="1722592" y="1463301"/>
                  </a:cubicBezTo>
                  <a:cubicBezTo>
                    <a:pt x="1698885" y="1463301"/>
                    <a:pt x="1683081" y="1446400"/>
                    <a:pt x="1690983" y="1426683"/>
                  </a:cubicBezTo>
                  <a:cubicBezTo>
                    <a:pt x="1696251" y="1406965"/>
                    <a:pt x="1722592" y="1392881"/>
                    <a:pt x="1746299" y="1392881"/>
                  </a:cubicBezTo>
                  <a:close/>
                  <a:moveTo>
                    <a:pt x="1635752" y="1392881"/>
                  </a:moveTo>
                  <a:cubicBezTo>
                    <a:pt x="1662093" y="1392881"/>
                    <a:pt x="1675264" y="1406965"/>
                    <a:pt x="1669996" y="1426683"/>
                  </a:cubicBezTo>
                  <a:cubicBezTo>
                    <a:pt x="1662093" y="1446400"/>
                    <a:pt x="1635752" y="1463301"/>
                    <a:pt x="1612045" y="1463301"/>
                  </a:cubicBezTo>
                  <a:cubicBezTo>
                    <a:pt x="1585704" y="1463301"/>
                    <a:pt x="1572534" y="1446400"/>
                    <a:pt x="1580436" y="1426683"/>
                  </a:cubicBezTo>
                  <a:cubicBezTo>
                    <a:pt x="1585704" y="1406965"/>
                    <a:pt x="1612045" y="1392881"/>
                    <a:pt x="1635752" y="1392881"/>
                  </a:cubicBezTo>
                  <a:close/>
                  <a:moveTo>
                    <a:pt x="1527840" y="1392881"/>
                  </a:moveTo>
                  <a:cubicBezTo>
                    <a:pt x="1551547" y="1392881"/>
                    <a:pt x="1564718" y="1406965"/>
                    <a:pt x="1559450" y="1426683"/>
                  </a:cubicBezTo>
                  <a:cubicBezTo>
                    <a:pt x="1551547" y="1446400"/>
                    <a:pt x="1525206" y="1463301"/>
                    <a:pt x="1501499" y="1463301"/>
                  </a:cubicBezTo>
                  <a:cubicBezTo>
                    <a:pt x="1475158" y="1463301"/>
                    <a:pt x="1461988" y="1446400"/>
                    <a:pt x="1469890" y="1426683"/>
                  </a:cubicBezTo>
                  <a:cubicBezTo>
                    <a:pt x="1475158" y="1406965"/>
                    <a:pt x="1501499" y="1392881"/>
                    <a:pt x="1527840" y="1392881"/>
                  </a:cubicBezTo>
                  <a:close/>
                  <a:moveTo>
                    <a:pt x="6449869" y="1308138"/>
                  </a:moveTo>
                  <a:cubicBezTo>
                    <a:pt x="6473486" y="1308138"/>
                    <a:pt x="6499726" y="1322312"/>
                    <a:pt x="6510223" y="1342155"/>
                  </a:cubicBezTo>
                  <a:cubicBezTo>
                    <a:pt x="6518095" y="1361998"/>
                    <a:pt x="6504975" y="1376171"/>
                    <a:pt x="6481358" y="1376171"/>
                  </a:cubicBezTo>
                  <a:cubicBezTo>
                    <a:pt x="6455117" y="1376171"/>
                    <a:pt x="6428876" y="1361998"/>
                    <a:pt x="6421004" y="1342155"/>
                  </a:cubicBezTo>
                  <a:cubicBezTo>
                    <a:pt x="6413132" y="1322312"/>
                    <a:pt x="6423628" y="1308138"/>
                    <a:pt x="6449869" y="1308138"/>
                  </a:cubicBezTo>
                  <a:close/>
                  <a:moveTo>
                    <a:pt x="6014076" y="1308138"/>
                  </a:moveTo>
                  <a:cubicBezTo>
                    <a:pt x="6037944" y="1308138"/>
                    <a:pt x="6064464" y="1322312"/>
                    <a:pt x="6072420" y="1342155"/>
                  </a:cubicBezTo>
                  <a:cubicBezTo>
                    <a:pt x="6080376" y="1361998"/>
                    <a:pt x="6067116" y="1376171"/>
                    <a:pt x="6040596" y="1376171"/>
                  </a:cubicBezTo>
                  <a:cubicBezTo>
                    <a:pt x="6016728" y="1376171"/>
                    <a:pt x="5990208" y="1361998"/>
                    <a:pt x="5982252" y="1342155"/>
                  </a:cubicBezTo>
                  <a:cubicBezTo>
                    <a:pt x="5974296" y="1322312"/>
                    <a:pt x="5990208" y="1308138"/>
                    <a:pt x="6014076" y="1308138"/>
                  </a:cubicBezTo>
                  <a:close/>
                  <a:moveTo>
                    <a:pt x="5905923" y="1308138"/>
                  </a:moveTo>
                  <a:cubicBezTo>
                    <a:pt x="5929888" y="1308138"/>
                    <a:pt x="5956515" y="1322312"/>
                    <a:pt x="5964504" y="1342155"/>
                  </a:cubicBezTo>
                  <a:cubicBezTo>
                    <a:pt x="5969829" y="1361998"/>
                    <a:pt x="5956515" y="1376171"/>
                    <a:pt x="5929888" y="1376171"/>
                  </a:cubicBezTo>
                  <a:cubicBezTo>
                    <a:pt x="5905923" y="1376171"/>
                    <a:pt x="5879296" y="1361998"/>
                    <a:pt x="5873970" y="1342155"/>
                  </a:cubicBezTo>
                  <a:cubicBezTo>
                    <a:pt x="5865982" y="1322312"/>
                    <a:pt x="5881958" y="1308138"/>
                    <a:pt x="5905923" y="1308138"/>
                  </a:cubicBezTo>
                  <a:close/>
                  <a:moveTo>
                    <a:pt x="5797611" y="1308138"/>
                  </a:moveTo>
                  <a:cubicBezTo>
                    <a:pt x="5821576" y="1308138"/>
                    <a:pt x="5848203" y="1322312"/>
                    <a:pt x="5853529" y="1342155"/>
                  </a:cubicBezTo>
                  <a:cubicBezTo>
                    <a:pt x="5861517" y="1361998"/>
                    <a:pt x="5845541" y="1376171"/>
                    <a:pt x="5821576" y="1376171"/>
                  </a:cubicBezTo>
                  <a:cubicBezTo>
                    <a:pt x="5794948" y="1376171"/>
                    <a:pt x="5770984" y="1361998"/>
                    <a:pt x="5762995" y="1342155"/>
                  </a:cubicBezTo>
                  <a:cubicBezTo>
                    <a:pt x="5757670" y="1322312"/>
                    <a:pt x="5770984" y="1308138"/>
                    <a:pt x="5797611" y="1308138"/>
                  </a:cubicBezTo>
                  <a:close/>
                  <a:moveTo>
                    <a:pt x="5361854" y="1308138"/>
                  </a:moveTo>
                  <a:cubicBezTo>
                    <a:pt x="5385656" y="1308138"/>
                    <a:pt x="5412103" y="1322312"/>
                    <a:pt x="5417392" y="1342155"/>
                  </a:cubicBezTo>
                  <a:cubicBezTo>
                    <a:pt x="5422681" y="1361998"/>
                    <a:pt x="5406813" y="1376171"/>
                    <a:pt x="5380367" y="1376171"/>
                  </a:cubicBezTo>
                  <a:cubicBezTo>
                    <a:pt x="5356565" y="1376171"/>
                    <a:pt x="5332763" y="1361998"/>
                    <a:pt x="5327474" y="1342155"/>
                  </a:cubicBezTo>
                  <a:cubicBezTo>
                    <a:pt x="5322184" y="1322312"/>
                    <a:pt x="5338052" y="1308138"/>
                    <a:pt x="5361854" y="1308138"/>
                  </a:cubicBezTo>
                  <a:close/>
                  <a:moveTo>
                    <a:pt x="5253707" y="1308138"/>
                  </a:moveTo>
                  <a:cubicBezTo>
                    <a:pt x="5277608" y="1308138"/>
                    <a:pt x="5301510" y="1322312"/>
                    <a:pt x="5306822" y="1342155"/>
                  </a:cubicBezTo>
                  <a:cubicBezTo>
                    <a:pt x="5312133" y="1361998"/>
                    <a:pt x="5296199" y="1376171"/>
                    <a:pt x="5272297" y="1376171"/>
                  </a:cubicBezTo>
                  <a:cubicBezTo>
                    <a:pt x="5245739" y="1376171"/>
                    <a:pt x="5221838" y="1361998"/>
                    <a:pt x="5216526" y="1342155"/>
                  </a:cubicBezTo>
                  <a:cubicBezTo>
                    <a:pt x="5213870" y="1322312"/>
                    <a:pt x="5229805" y="1308138"/>
                    <a:pt x="5253707" y="1308138"/>
                  </a:cubicBezTo>
                  <a:close/>
                  <a:moveTo>
                    <a:pt x="4601708" y="1308138"/>
                  </a:moveTo>
                  <a:cubicBezTo>
                    <a:pt x="4625437" y="1308138"/>
                    <a:pt x="4649165" y="1322312"/>
                    <a:pt x="4651802" y="1342155"/>
                  </a:cubicBezTo>
                  <a:cubicBezTo>
                    <a:pt x="4654438" y="1361998"/>
                    <a:pt x="4635983" y="1376171"/>
                    <a:pt x="4612254" y="1376171"/>
                  </a:cubicBezTo>
                  <a:cubicBezTo>
                    <a:pt x="4585889" y="1376171"/>
                    <a:pt x="4564797" y="1361998"/>
                    <a:pt x="4562161" y="1342155"/>
                  </a:cubicBezTo>
                  <a:cubicBezTo>
                    <a:pt x="4559524" y="1322312"/>
                    <a:pt x="4577980" y="1308138"/>
                    <a:pt x="4601708" y="1308138"/>
                  </a:cubicBezTo>
                  <a:close/>
                  <a:moveTo>
                    <a:pt x="4493069" y="1308138"/>
                  </a:moveTo>
                  <a:cubicBezTo>
                    <a:pt x="4516614" y="1308138"/>
                    <a:pt x="4537543" y="1322312"/>
                    <a:pt x="4540159" y="1342155"/>
                  </a:cubicBezTo>
                  <a:cubicBezTo>
                    <a:pt x="4542775" y="1361998"/>
                    <a:pt x="4524462" y="1376171"/>
                    <a:pt x="4500917" y="1376171"/>
                  </a:cubicBezTo>
                  <a:cubicBezTo>
                    <a:pt x="4477372" y="1376171"/>
                    <a:pt x="4453827" y="1361998"/>
                    <a:pt x="4453827" y="1342155"/>
                  </a:cubicBezTo>
                  <a:cubicBezTo>
                    <a:pt x="4451211" y="1322312"/>
                    <a:pt x="4469524" y="1308138"/>
                    <a:pt x="4493069" y="1308138"/>
                  </a:cubicBezTo>
                  <a:close/>
                  <a:moveTo>
                    <a:pt x="4384369" y="1308138"/>
                  </a:moveTo>
                  <a:cubicBezTo>
                    <a:pt x="4408097" y="1308138"/>
                    <a:pt x="4429189" y="1322312"/>
                    <a:pt x="4431826" y="1342155"/>
                  </a:cubicBezTo>
                  <a:cubicBezTo>
                    <a:pt x="4434462" y="1361998"/>
                    <a:pt x="4416007" y="1376171"/>
                    <a:pt x="4389642" y="1376171"/>
                  </a:cubicBezTo>
                  <a:cubicBezTo>
                    <a:pt x="4365913" y="1376171"/>
                    <a:pt x="4344821" y="1361998"/>
                    <a:pt x="4342185" y="1342155"/>
                  </a:cubicBezTo>
                  <a:cubicBezTo>
                    <a:pt x="4339548" y="1322312"/>
                    <a:pt x="4358004" y="1308138"/>
                    <a:pt x="4384369" y="1308138"/>
                  </a:cubicBezTo>
                  <a:close/>
                  <a:moveTo>
                    <a:pt x="4273603" y="1308138"/>
                  </a:moveTo>
                  <a:cubicBezTo>
                    <a:pt x="4300083" y="1308138"/>
                    <a:pt x="4321267" y="1322312"/>
                    <a:pt x="4323915" y="1342155"/>
                  </a:cubicBezTo>
                  <a:cubicBezTo>
                    <a:pt x="4323915" y="1361998"/>
                    <a:pt x="4305379" y="1376171"/>
                    <a:pt x="4281547" y="1376171"/>
                  </a:cubicBezTo>
                  <a:cubicBezTo>
                    <a:pt x="4255067" y="1376171"/>
                    <a:pt x="4233882" y="1361998"/>
                    <a:pt x="4233882" y="1342155"/>
                  </a:cubicBezTo>
                  <a:cubicBezTo>
                    <a:pt x="4231234" y="1322312"/>
                    <a:pt x="4249770" y="1308138"/>
                    <a:pt x="4273603" y="1308138"/>
                  </a:cubicBezTo>
                  <a:close/>
                  <a:moveTo>
                    <a:pt x="4165290" y="1308138"/>
                  </a:moveTo>
                  <a:cubicBezTo>
                    <a:pt x="4191770" y="1308138"/>
                    <a:pt x="4212954" y="1322312"/>
                    <a:pt x="4212954" y="1342155"/>
                  </a:cubicBezTo>
                  <a:cubicBezTo>
                    <a:pt x="4215602" y="1361998"/>
                    <a:pt x="4197066" y="1376171"/>
                    <a:pt x="4170586" y="1376171"/>
                  </a:cubicBezTo>
                  <a:cubicBezTo>
                    <a:pt x="4146754" y="1376171"/>
                    <a:pt x="4125569" y="1361998"/>
                    <a:pt x="4122921" y="1342155"/>
                  </a:cubicBezTo>
                  <a:cubicBezTo>
                    <a:pt x="4122921" y="1322312"/>
                    <a:pt x="4141457" y="1308138"/>
                    <a:pt x="4165290" y="1308138"/>
                  </a:cubicBezTo>
                  <a:close/>
                  <a:moveTo>
                    <a:pt x="4057172" y="1308138"/>
                  </a:moveTo>
                  <a:cubicBezTo>
                    <a:pt x="4081113" y="1308138"/>
                    <a:pt x="4102395" y="1322312"/>
                    <a:pt x="4105055" y="1342155"/>
                  </a:cubicBezTo>
                  <a:cubicBezTo>
                    <a:pt x="4105055" y="1361998"/>
                    <a:pt x="4086434" y="1376171"/>
                    <a:pt x="4062492" y="1376171"/>
                  </a:cubicBezTo>
                  <a:cubicBezTo>
                    <a:pt x="4035890" y="1376171"/>
                    <a:pt x="4014608" y="1361998"/>
                    <a:pt x="4014608" y="1342155"/>
                  </a:cubicBezTo>
                  <a:cubicBezTo>
                    <a:pt x="4014608" y="1322312"/>
                    <a:pt x="4033230" y="1308138"/>
                    <a:pt x="4057172" y="1308138"/>
                  </a:cubicBezTo>
                  <a:close/>
                  <a:moveTo>
                    <a:pt x="3949079" y="1308138"/>
                  </a:moveTo>
                  <a:cubicBezTo>
                    <a:pt x="3972911" y="1308138"/>
                    <a:pt x="3994095" y="1322312"/>
                    <a:pt x="3994095" y="1342155"/>
                  </a:cubicBezTo>
                  <a:cubicBezTo>
                    <a:pt x="3996743" y="1361998"/>
                    <a:pt x="3975559" y="1376171"/>
                    <a:pt x="3951727" y="1376171"/>
                  </a:cubicBezTo>
                  <a:cubicBezTo>
                    <a:pt x="3927895" y="1376171"/>
                    <a:pt x="3906710" y="1361998"/>
                    <a:pt x="3906710" y="1342155"/>
                  </a:cubicBezTo>
                  <a:cubicBezTo>
                    <a:pt x="3904062" y="1322312"/>
                    <a:pt x="3925246" y="1308138"/>
                    <a:pt x="3949079" y="1308138"/>
                  </a:cubicBezTo>
                  <a:close/>
                  <a:moveTo>
                    <a:pt x="3840971" y="1308138"/>
                  </a:moveTo>
                  <a:cubicBezTo>
                    <a:pt x="3864913" y="1308138"/>
                    <a:pt x="3886194" y="1322312"/>
                    <a:pt x="3886194" y="1342155"/>
                  </a:cubicBezTo>
                  <a:cubicBezTo>
                    <a:pt x="3886194" y="1361998"/>
                    <a:pt x="3867573" y="1376171"/>
                    <a:pt x="3840971" y="1376171"/>
                  </a:cubicBezTo>
                  <a:cubicBezTo>
                    <a:pt x="3817029" y="1376171"/>
                    <a:pt x="3795747" y="1361998"/>
                    <a:pt x="3795747" y="1342155"/>
                  </a:cubicBezTo>
                  <a:cubicBezTo>
                    <a:pt x="3795747" y="1322312"/>
                    <a:pt x="3817029" y="1308138"/>
                    <a:pt x="3840971" y="1308138"/>
                  </a:cubicBezTo>
                  <a:close/>
                  <a:moveTo>
                    <a:pt x="3732659" y="1308138"/>
                  </a:moveTo>
                  <a:cubicBezTo>
                    <a:pt x="3756601" y="1308138"/>
                    <a:pt x="3775222" y="1322312"/>
                    <a:pt x="3777882" y="1342155"/>
                  </a:cubicBezTo>
                  <a:cubicBezTo>
                    <a:pt x="3777882" y="1361998"/>
                    <a:pt x="3756601" y="1376171"/>
                    <a:pt x="3732659" y="1376171"/>
                  </a:cubicBezTo>
                  <a:cubicBezTo>
                    <a:pt x="3706057" y="1376171"/>
                    <a:pt x="3687435" y="1361998"/>
                    <a:pt x="3687435" y="1342155"/>
                  </a:cubicBezTo>
                  <a:cubicBezTo>
                    <a:pt x="3687435" y="1322312"/>
                    <a:pt x="3706057" y="1308138"/>
                    <a:pt x="3732659" y="1308138"/>
                  </a:cubicBezTo>
                  <a:close/>
                  <a:moveTo>
                    <a:pt x="3621554" y="1308138"/>
                  </a:moveTo>
                  <a:cubicBezTo>
                    <a:pt x="3647828" y="1308138"/>
                    <a:pt x="3666219" y="1322312"/>
                    <a:pt x="3666219" y="1342155"/>
                  </a:cubicBezTo>
                  <a:cubicBezTo>
                    <a:pt x="3666219" y="1361998"/>
                    <a:pt x="3645200" y="1376171"/>
                    <a:pt x="3621554" y="1376171"/>
                  </a:cubicBezTo>
                  <a:cubicBezTo>
                    <a:pt x="3597907" y="1376171"/>
                    <a:pt x="3576888" y="1361998"/>
                    <a:pt x="3576888" y="1342155"/>
                  </a:cubicBezTo>
                  <a:cubicBezTo>
                    <a:pt x="3579516" y="1322312"/>
                    <a:pt x="3597907" y="1308138"/>
                    <a:pt x="3621554" y="1308138"/>
                  </a:cubicBezTo>
                  <a:close/>
                  <a:moveTo>
                    <a:pt x="3513241" y="1308138"/>
                  </a:moveTo>
                  <a:cubicBezTo>
                    <a:pt x="3539515" y="1308138"/>
                    <a:pt x="3557906" y="1322312"/>
                    <a:pt x="3557906" y="1342155"/>
                  </a:cubicBezTo>
                  <a:cubicBezTo>
                    <a:pt x="3555279" y="1361998"/>
                    <a:pt x="3536887" y="1376171"/>
                    <a:pt x="3510613" y="1376171"/>
                  </a:cubicBezTo>
                  <a:cubicBezTo>
                    <a:pt x="3486967" y="1376171"/>
                    <a:pt x="3468575" y="1361998"/>
                    <a:pt x="3468575" y="1342155"/>
                  </a:cubicBezTo>
                  <a:cubicBezTo>
                    <a:pt x="3468575" y="1322312"/>
                    <a:pt x="3489594" y="1308138"/>
                    <a:pt x="3513241" y="1308138"/>
                  </a:cubicBezTo>
                  <a:close/>
                  <a:moveTo>
                    <a:pt x="3405118" y="1308138"/>
                  </a:moveTo>
                  <a:cubicBezTo>
                    <a:pt x="3428663" y="1308138"/>
                    <a:pt x="3449592" y="1322312"/>
                    <a:pt x="3446976" y="1342155"/>
                  </a:cubicBezTo>
                  <a:cubicBezTo>
                    <a:pt x="3446976" y="1361998"/>
                    <a:pt x="3426047" y="1376171"/>
                    <a:pt x="3402502" y="1376171"/>
                  </a:cubicBezTo>
                  <a:cubicBezTo>
                    <a:pt x="3376341" y="1376171"/>
                    <a:pt x="3358028" y="1361998"/>
                    <a:pt x="3360644" y="1342155"/>
                  </a:cubicBezTo>
                  <a:cubicBezTo>
                    <a:pt x="3360644" y="1322312"/>
                    <a:pt x="3381573" y="1308138"/>
                    <a:pt x="3405118" y="1308138"/>
                  </a:cubicBezTo>
                  <a:close/>
                  <a:moveTo>
                    <a:pt x="3297008" y="1308138"/>
                  </a:moveTo>
                  <a:cubicBezTo>
                    <a:pt x="3320655" y="1308138"/>
                    <a:pt x="3339046" y="1322312"/>
                    <a:pt x="3339046" y="1342155"/>
                  </a:cubicBezTo>
                  <a:cubicBezTo>
                    <a:pt x="3336419" y="1361998"/>
                    <a:pt x="3315400" y="1376171"/>
                    <a:pt x="3291753" y="1376171"/>
                  </a:cubicBezTo>
                  <a:cubicBezTo>
                    <a:pt x="3268107" y="1376171"/>
                    <a:pt x="3249715" y="1361998"/>
                    <a:pt x="3249715" y="1342155"/>
                  </a:cubicBezTo>
                  <a:cubicBezTo>
                    <a:pt x="3252343" y="1322312"/>
                    <a:pt x="3273362" y="1308138"/>
                    <a:pt x="3297008" y="1308138"/>
                  </a:cubicBezTo>
                  <a:close/>
                  <a:moveTo>
                    <a:pt x="3188365" y="1308138"/>
                  </a:moveTo>
                  <a:cubicBezTo>
                    <a:pt x="3212197" y="1308138"/>
                    <a:pt x="3230733" y="1322312"/>
                    <a:pt x="3230733" y="1342155"/>
                  </a:cubicBezTo>
                  <a:cubicBezTo>
                    <a:pt x="3228085" y="1361998"/>
                    <a:pt x="3206901" y="1376171"/>
                    <a:pt x="3180421" y="1376171"/>
                  </a:cubicBezTo>
                  <a:cubicBezTo>
                    <a:pt x="3156588" y="1376171"/>
                    <a:pt x="3138052" y="1361998"/>
                    <a:pt x="3140700" y="1342155"/>
                  </a:cubicBezTo>
                  <a:cubicBezTo>
                    <a:pt x="3140700" y="1322312"/>
                    <a:pt x="3164533" y="1308138"/>
                    <a:pt x="3188365" y="1308138"/>
                  </a:cubicBezTo>
                  <a:close/>
                  <a:moveTo>
                    <a:pt x="3080235" y="1308138"/>
                  </a:moveTo>
                  <a:cubicBezTo>
                    <a:pt x="3103964" y="1308138"/>
                    <a:pt x="3122419" y="1322312"/>
                    <a:pt x="3119783" y="1342155"/>
                  </a:cubicBezTo>
                  <a:cubicBezTo>
                    <a:pt x="3117146" y="1361998"/>
                    <a:pt x="3096054" y="1376171"/>
                    <a:pt x="3072326" y="1376171"/>
                  </a:cubicBezTo>
                  <a:cubicBezTo>
                    <a:pt x="3045961" y="1376171"/>
                    <a:pt x="3027505" y="1361998"/>
                    <a:pt x="3030142" y="1342155"/>
                  </a:cubicBezTo>
                  <a:cubicBezTo>
                    <a:pt x="3032778" y="1322312"/>
                    <a:pt x="3053870" y="1308138"/>
                    <a:pt x="3080235" y="1308138"/>
                  </a:cubicBezTo>
                  <a:close/>
                  <a:moveTo>
                    <a:pt x="1992240" y="1308138"/>
                  </a:moveTo>
                  <a:cubicBezTo>
                    <a:pt x="2015778" y="1308138"/>
                    <a:pt x="2031470" y="1322312"/>
                    <a:pt x="2026239" y="1342155"/>
                  </a:cubicBezTo>
                  <a:cubicBezTo>
                    <a:pt x="2021009" y="1361998"/>
                    <a:pt x="1997471" y="1376171"/>
                    <a:pt x="1971318" y="1376171"/>
                  </a:cubicBezTo>
                  <a:cubicBezTo>
                    <a:pt x="1947780" y="1376171"/>
                    <a:pt x="1932089" y="1361998"/>
                    <a:pt x="1937319" y="1342155"/>
                  </a:cubicBezTo>
                  <a:cubicBezTo>
                    <a:pt x="1942550" y="1322312"/>
                    <a:pt x="1968703" y="1308138"/>
                    <a:pt x="1992240" y="1308138"/>
                  </a:cubicBezTo>
                  <a:close/>
                  <a:moveTo>
                    <a:pt x="1883928" y="1308138"/>
                  </a:moveTo>
                  <a:cubicBezTo>
                    <a:pt x="1907466" y="1308138"/>
                    <a:pt x="1923158" y="1322312"/>
                    <a:pt x="1917927" y="1342155"/>
                  </a:cubicBezTo>
                  <a:cubicBezTo>
                    <a:pt x="1910081" y="1361998"/>
                    <a:pt x="1886544" y="1376171"/>
                    <a:pt x="1863006" y="1376171"/>
                  </a:cubicBezTo>
                  <a:cubicBezTo>
                    <a:pt x="1836853" y="1376171"/>
                    <a:pt x="1823777" y="1361998"/>
                    <a:pt x="1829007" y="1342155"/>
                  </a:cubicBezTo>
                  <a:cubicBezTo>
                    <a:pt x="1834238" y="1322312"/>
                    <a:pt x="1860391" y="1308138"/>
                    <a:pt x="1883928" y="1308138"/>
                  </a:cubicBezTo>
                  <a:close/>
                  <a:moveTo>
                    <a:pt x="1775331" y="1308138"/>
                  </a:moveTo>
                  <a:cubicBezTo>
                    <a:pt x="1799038" y="1308138"/>
                    <a:pt x="1814843" y="1322312"/>
                    <a:pt x="1806940" y="1342155"/>
                  </a:cubicBezTo>
                  <a:cubicBezTo>
                    <a:pt x="1801672" y="1361998"/>
                    <a:pt x="1775331" y="1376171"/>
                    <a:pt x="1751624" y="1376171"/>
                  </a:cubicBezTo>
                  <a:cubicBezTo>
                    <a:pt x="1727917" y="1376171"/>
                    <a:pt x="1712113" y="1361998"/>
                    <a:pt x="1720015" y="1342155"/>
                  </a:cubicBezTo>
                  <a:cubicBezTo>
                    <a:pt x="1725283" y="1322312"/>
                    <a:pt x="1748990" y="1308138"/>
                    <a:pt x="1775331" y="1308138"/>
                  </a:cubicBezTo>
                  <a:close/>
                  <a:moveTo>
                    <a:pt x="1448308" y="1308138"/>
                  </a:moveTo>
                  <a:cubicBezTo>
                    <a:pt x="1471924" y="1308138"/>
                    <a:pt x="1487669" y="1322312"/>
                    <a:pt x="1479797" y="1342155"/>
                  </a:cubicBezTo>
                  <a:cubicBezTo>
                    <a:pt x="1471924" y="1361998"/>
                    <a:pt x="1445684" y="1376171"/>
                    <a:pt x="1422067" y="1376171"/>
                  </a:cubicBezTo>
                  <a:cubicBezTo>
                    <a:pt x="1398450" y="1376171"/>
                    <a:pt x="1382706" y="1361998"/>
                    <a:pt x="1390578" y="1342155"/>
                  </a:cubicBezTo>
                  <a:cubicBezTo>
                    <a:pt x="1398450" y="1322312"/>
                    <a:pt x="1424691" y="1308138"/>
                    <a:pt x="1448308" y="1308138"/>
                  </a:cubicBezTo>
                  <a:close/>
                  <a:moveTo>
                    <a:pt x="6304847" y="1223396"/>
                  </a:moveTo>
                  <a:cubicBezTo>
                    <a:pt x="6328554" y="1223396"/>
                    <a:pt x="6354895" y="1240404"/>
                    <a:pt x="6362798" y="1257413"/>
                  </a:cubicBezTo>
                  <a:cubicBezTo>
                    <a:pt x="6370700" y="1277256"/>
                    <a:pt x="6357529" y="1291429"/>
                    <a:pt x="6333823" y="1291429"/>
                  </a:cubicBezTo>
                  <a:cubicBezTo>
                    <a:pt x="6310116" y="1291429"/>
                    <a:pt x="6283775" y="1277256"/>
                    <a:pt x="6275872" y="1257413"/>
                  </a:cubicBezTo>
                  <a:cubicBezTo>
                    <a:pt x="6267970" y="1240404"/>
                    <a:pt x="6281141" y="1223396"/>
                    <a:pt x="6304847" y="1223396"/>
                  </a:cubicBezTo>
                  <a:close/>
                  <a:moveTo>
                    <a:pt x="5982289" y="1223396"/>
                  </a:moveTo>
                  <a:cubicBezTo>
                    <a:pt x="6006091" y="1223396"/>
                    <a:pt x="6032538" y="1240404"/>
                    <a:pt x="6040472" y="1257413"/>
                  </a:cubicBezTo>
                  <a:cubicBezTo>
                    <a:pt x="6045761" y="1277256"/>
                    <a:pt x="6032538" y="1291429"/>
                    <a:pt x="6008736" y="1291429"/>
                  </a:cubicBezTo>
                  <a:cubicBezTo>
                    <a:pt x="5984934" y="1291429"/>
                    <a:pt x="5958487" y="1277256"/>
                    <a:pt x="5950553" y="1257413"/>
                  </a:cubicBezTo>
                  <a:cubicBezTo>
                    <a:pt x="5945264" y="1240404"/>
                    <a:pt x="5958487" y="1223396"/>
                    <a:pt x="5982289" y="1223396"/>
                  </a:cubicBezTo>
                  <a:close/>
                  <a:moveTo>
                    <a:pt x="5876620" y="1223396"/>
                  </a:moveTo>
                  <a:cubicBezTo>
                    <a:pt x="5900422" y="1223396"/>
                    <a:pt x="5924224" y="1240404"/>
                    <a:pt x="5932158" y="1257413"/>
                  </a:cubicBezTo>
                  <a:cubicBezTo>
                    <a:pt x="5937447" y="1277256"/>
                    <a:pt x="5924224" y="1291429"/>
                    <a:pt x="5900422" y="1291429"/>
                  </a:cubicBezTo>
                  <a:cubicBezTo>
                    <a:pt x="5876620" y="1291429"/>
                    <a:pt x="5850173" y="1277256"/>
                    <a:pt x="5844884" y="1257413"/>
                  </a:cubicBezTo>
                  <a:cubicBezTo>
                    <a:pt x="5836950" y="1240404"/>
                    <a:pt x="5850173" y="1223396"/>
                    <a:pt x="5876620" y="1223396"/>
                  </a:cubicBezTo>
                  <a:close/>
                  <a:moveTo>
                    <a:pt x="5768307" y="1223396"/>
                  </a:moveTo>
                  <a:cubicBezTo>
                    <a:pt x="5792109" y="1223396"/>
                    <a:pt x="5815911" y="1240404"/>
                    <a:pt x="5823845" y="1257413"/>
                  </a:cubicBezTo>
                  <a:cubicBezTo>
                    <a:pt x="5829134" y="1277256"/>
                    <a:pt x="5815911" y="1291429"/>
                    <a:pt x="5792109" y="1291429"/>
                  </a:cubicBezTo>
                  <a:cubicBezTo>
                    <a:pt x="5768307" y="1291429"/>
                    <a:pt x="5741860" y="1277256"/>
                    <a:pt x="5736571" y="1257413"/>
                  </a:cubicBezTo>
                  <a:cubicBezTo>
                    <a:pt x="5728637" y="1240404"/>
                    <a:pt x="5744505" y="1223396"/>
                    <a:pt x="5768307" y="1223396"/>
                  </a:cubicBezTo>
                  <a:close/>
                  <a:moveTo>
                    <a:pt x="5660699" y="1223396"/>
                  </a:moveTo>
                  <a:cubicBezTo>
                    <a:pt x="5684501" y="1223396"/>
                    <a:pt x="5710948" y="1240404"/>
                    <a:pt x="5716237" y="1257413"/>
                  </a:cubicBezTo>
                  <a:cubicBezTo>
                    <a:pt x="5724171" y="1277256"/>
                    <a:pt x="5708303" y="1291429"/>
                    <a:pt x="5684501" y="1291429"/>
                  </a:cubicBezTo>
                  <a:cubicBezTo>
                    <a:pt x="5658055" y="1291429"/>
                    <a:pt x="5634253" y="1277256"/>
                    <a:pt x="5628963" y="1257413"/>
                  </a:cubicBezTo>
                  <a:cubicBezTo>
                    <a:pt x="5623674" y="1240404"/>
                    <a:pt x="5636897" y="1223396"/>
                    <a:pt x="5660699" y="1223396"/>
                  </a:cubicBezTo>
                  <a:close/>
                  <a:moveTo>
                    <a:pt x="5340804" y="1223396"/>
                  </a:moveTo>
                  <a:cubicBezTo>
                    <a:pt x="5364705" y="1223396"/>
                    <a:pt x="5388607" y="1240404"/>
                    <a:pt x="5393919" y="1257413"/>
                  </a:cubicBezTo>
                  <a:cubicBezTo>
                    <a:pt x="5399230" y="1277256"/>
                    <a:pt x="5383296" y="1291429"/>
                    <a:pt x="5359394" y="1291429"/>
                  </a:cubicBezTo>
                  <a:cubicBezTo>
                    <a:pt x="5332836" y="1291429"/>
                    <a:pt x="5308935" y="1277256"/>
                    <a:pt x="5303623" y="1257413"/>
                  </a:cubicBezTo>
                  <a:cubicBezTo>
                    <a:pt x="5300967" y="1240404"/>
                    <a:pt x="5314246" y="1223396"/>
                    <a:pt x="5340804" y="1223396"/>
                  </a:cubicBezTo>
                  <a:close/>
                  <a:moveTo>
                    <a:pt x="5232491" y="1223396"/>
                  </a:moveTo>
                  <a:cubicBezTo>
                    <a:pt x="5256392" y="1223396"/>
                    <a:pt x="5280294" y="1240404"/>
                    <a:pt x="5285606" y="1257413"/>
                  </a:cubicBezTo>
                  <a:cubicBezTo>
                    <a:pt x="5290917" y="1277256"/>
                    <a:pt x="5274983" y="1291429"/>
                    <a:pt x="5248425" y="1291429"/>
                  </a:cubicBezTo>
                  <a:cubicBezTo>
                    <a:pt x="5224523" y="1291429"/>
                    <a:pt x="5200622" y="1277256"/>
                    <a:pt x="5197966" y="1257413"/>
                  </a:cubicBezTo>
                  <a:cubicBezTo>
                    <a:pt x="5192654" y="1240404"/>
                    <a:pt x="5208589" y="1223396"/>
                    <a:pt x="5232491" y="1223396"/>
                  </a:cubicBezTo>
                  <a:close/>
                  <a:moveTo>
                    <a:pt x="4588078" y="1223396"/>
                  </a:moveTo>
                  <a:cubicBezTo>
                    <a:pt x="4614558" y="1223396"/>
                    <a:pt x="4635742" y="1240404"/>
                    <a:pt x="4638390" y="1257413"/>
                  </a:cubicBezTo>
                  <a:cubicBezTo>
                    <a:pt x="4641038" y="1277256"/>
                    <a:pt x="4622502" y="1291429"/>
                    <a:pt x="4598670" y="1291429"/>
                  </a:cubicBezTo>
                  <a:cubicBezTo>
                    <a:pt x="4574838" y="1291429"/>
                    <a:pt x="4553653" y="1277256"/>
                    <a:pt x="4551005" y="1257413"/>
                  </a:cubicBezTo>
                  <a:cubicBezTo>
                    <a:pt x="4548357" y="1240404"/>
                    <a:pt x="4564245" y="1223396"/>
                    <a:pt x="4588078" y="1223396"/>
                  </a:cubicBezTo>
                  <a:close/>
                  <a:moveTo>
                    <a:pt x="4482413" y="1223396"/>
                  </a:moveTo>
                  <a:cubicBezTo>
                    <a:pt x="4506245" y="1223396"/>
                    <a:pt x="4527429" y="1240404"/>
                    <a:pt x="4530077" y="1257413"/>
                  </a:cubicBezTo>
                  <a:cubicBezTo>
                    <a:pt x="4532725" y="1277256"/>
                    <a:pt x="4514189" y="1291429"/>
                    <a:pt x="4490357" y="1291429"/>
                  </a:cubicBezTo>
                  <a:cubicBezTo>
                    <a:pt x="4466525" y="1291429"/>
                    <a:pt x="4445340" y="1277256"/>
                    <a:pt x="4442692" y="1257413"/>
                  </a:cubicBezTo>
                  <a:cubicBezTo>
                    <a:pt x="4440044" y="1240404"/>
                    <a:pt x="4458580" y="1223396"/>
                    <a:pt x="4482413" y="1223396"/>
                  </a:cubicBezTo>
                  <a:close/>
                  <a:moveTo>
                    <a:pt x="4374100" y="1223396"/>
                  </a:moveTo>
                  <a:cubicBezTo>
                    <a:pt x="4397932" y="1223396"/>
                    <a:pt x="4419116" y="1240404"/>
                    <a:pt x="4421764" y="1257413"/>
                  </a:cubicBezTo>
                  <a:cubicBezTo>
                    <a:pt x="4424412" y="1277256"/>
                    <a:pt x="4405876" y="1291429"/>
                    <a:pt x="4382044" y="1291429"/>
                  </a:cubicBezTo>
                  <a:cubicBezTo>
                    <a:pt x="4358212" y="1291429"/>
                    <a:pt x="4337027" y="1277256"/>
                    <a:pt x="4334379" y="1257413"/>
                  </a:cubicBezTo>
                  <a:cubicBezTo>
                    <a:pt x="4331731" y="1240404"/>
                    <a:pt x="4350267" y="1223396"/>
                    <a:pt x="4374100" y="1223396"/>
                  </a:cubicBezTo>
                  <a:close/>
                  <a:moveTo>
                    <a:pt x="4268806" y="1223396"/>
                  </a:moveTo>
                  <a:cubicBezTo>
                    <a:pt x="4292453" y="1223396"/>
                    <a:pt x="4313472" y="1240404"/>
                    <a:pt x="4313472" y="1257413"/>
                  </a:cubicBezTo>
                  <a:cubicBezTo>
                    <a:pt x="4316099" y="1277256"/>
                    <a:pt x="4297708" y="1291429"/>
                    <a:pt x="4274061" y="1291429"/>
                  </a:cubicBezTo>
                  <a:cubicBezTo>
                    <a:pt x="4250415" y="1291429"/>
                    <a:pt x="4229396" y="1277256"/>
                    <a:pt x="4226768" y="1257413"/>
                  </a:cubicBezTo>
                  <a:cubicBezTo>
                    <a:pt x="4226768" y="1240404"/>
                    <a:pt x="4242533" y="1223396"/>
                    <a:pt x="4268806" y="1223396"/>
                  </a:cubicBezTo>
                  <a:close/>
                  <a:moveTo>
                    <a:pt x="4160492" y="1223396"/>
                  </a:moveTo>
                  <a:cubicBezTo>
                    <a:pt x="4184139" y="1223396"/>
                    <a:pt x="4205158" y="1240404"/>
                    <a:pt x="4207785" y="1257413"/>
                  </a:cubicBezTo>
                  <a:cubicBezTo>
                    <a:pt x="4207785" y="1277256"/>
                    <a:pt x="4189394" y="1291429"/>
                    <a:pt x="4165747" y="1291429"/>
                  </a:cubicBezTo>
                  <a:cubicBezTo>
                    <a:pt x="4142101" y="1291429"/>
                    <a:pt x="4121082" y="1277256"/>
                    <a:pt x="4118454" y="1257413"/>
                  </a:cubicBezTo>
                  <a:cubicBezTo>
                    <a:pt x="4118454" y="1240404"/>
                    <a:pt x="4136846" y="1223396"/>
                    <a:pt x="4160492" y="1223396"/>
                  </a:cubicBezTo>
                  <a:close/>
                  <a:moveTo>
                    <a:pt x="4052179" y="1223396"/>
                  </a:moveTo>
                  <a:cubicBezTo>
                    <a:pt x="4078453" y="1223396"/>
                    <a:pt x="4096845" y="1240404"/>
                    <a:pt x="4099472" y="1257413"/>
                  </a:cubicBezTo>
                  <a:cubicBezTo>
                    <a:pt x="4099472" y="1277256"/>
                    <a:pt x="4081081" y="1291429"/>
                    <a:pt x="4057434" y="1291429"/>
                  </a:cubicBezTo>
                  <a:cubicBezTo>
                    <a:pt x="4033788" y="1291429"/>
                    <a:pt x="4012769" y="1277256"/>
                    <a:pt x="4010141" y="1257413"/>
                  </a:cubicBezTo>
                  <a:cubicBezTo>
                    <a:pt x="4010141" y="1240404"/>
                    <a:pt x="4028533" y="1223396"/>
                    <a:pt x="4052179" y="1223396"/>
                  </a:cubicBezTo>
                  <a:close/>
                  <a:moveTo>
                    <a:pt x="3946494" y="1223396"/>
                  </a:moveTo>
                  <a:cubicBezTo>
                    <a:pt x="3970140" y="1223396"/>
                    <a:pt x="3991159" y="1240404"/>
                    <a:pt x="3991159" y="1257413"/>
                  </a:cubicBezTo>
                  <a:cubicBezTo>
                    <a:pt x="3991159" y="1277256"/>
                    <a:pt x="3972768" y="1291429"/>
                    <a:pt x="3949121" y="1291429"/>
                  </a:cubicBezTo>
                  <a:cubicBezTo>
                    <a:pt x="3925475" y="1291429"/>
                    <a:pt x="3904456" y="1277256"/>
                    <a:pt x="3904456" y="1257413"/>
                  </a:cubicBezTo>
                  <a:cubicBezTo>
                    <a:pt x="3901828" y="1240404"/>
                    <a:pt x="3922847" y="1223396"/>
                    <a:pt x="3946494" y="1223396"/>
                  </a:cubicBezTo>
                  <a:close/>
                  <a:moveTo>
                    <a:pt x="3837976" y="1223396"/>
                  </a:moveTo>
                  <a:cubicBezTo>
                    <a:pt x="3861730" y="1223396"/>
                    <a:pt x="3882844" y="1240404"/>
                    <a:pt x="3882844" y="1257413"/>
                  </a:cubicBezTo>
                  <a:cubicBezTo>
                    <a:pt x="3882844" y="1277256"/>
                    <a:pt x="3864369" y="1291429"/>
                    <a:pt x="3840615" y="1291429"/>
                  </a:cubicBezTo>
                  <a:cubicBezTo>
                    <a:pt x="3814222" y="1291429"/>
                    <a:pt x="3795747" y="1277256"/>
                    <a:pt x="3795747" y="1257413"/>
                  </a:cubicBezTo>
                  <a:cubicBezTo>
                    <a:pt x="3795747" y="1240404"/>
                    <a:pt x="3814222" y="1223396"/>
                    <a:pt x="3837976" y="1223396"/>
                  </a:cubicBezTo>
                  <a:close/>
                  <a:moveTo>
                    <a:pt x="3732303" y="1223396"/>
                  </a:moveTo>
                  <a:cubicBezTo>
                    <a:pt x="3756057" y="1223396"/>
                    <a:pt x="3774532" y="1240404"/>
                    <a:pt x="3774532" y="1257413"/>
                  </a:cubicBezTo>
                  <a:cubicBezTo>
                    <a:pt x="3774532" y="1277256"/>
                    <a:pt x="3756057" y="1291429"/>
                    <a:pt x="3732303" y="1291429"/>
                  </a:cubicBezTo>
                  <a:cubicBezTo>
                    <a:pt x="3705910" y="1291429"/>
                    <a:pt x="3687435" y="1277256"/>
                    <a:pt x="3687435" y="1257413"/>
                  </a:cubicBezTo>
                  <a:cubicBezTo>
                    <a:pt x="3687435" y="1240404"/>
                    <a:pt x="3708550" y="1223396"/>
                    <a:pt x="3732303" y="1223396"/>
                  </a:cubicBezTo>
                  <a:close/>
                  <a:moveTo>
                    <a:pt x="3624345" y="1223396"/>
                  </a:moveTo>
                  <a:cubicBezTo>
                    <a:pt x="3648287" y="1223396"/>
                    <a:pt x="3669568" y="1240404"/>
                    <a:pt x="3666908" y="1257413"/>
                  </a:cubicBezTo>
                  <a:cubicBezTo>
                    <a:pt x="3666908" y="1277256"/>
                    <a:pt x="3648287" y="1291429"/>
                    <a:pt x="3624345" y="1291429"/>
                  </a:cubicBezTo>
                  <a:cubicBezTo>
                    <a:pt x="3597743" y="1291429"/>
                    <a:pt x="3579121" y="1277256"/>
                    <a:pt x="3579121" y="1257413"/>
                  </a:cubicBezTo>
                  <a:cubicBezTo>
                    <a:pt x="3579121" y="1240404"/>
                    <a:pt x="3600403" y="1223396"/>
                    <a:pt x="3624345" y="1223396"/>
                  </a:cubicBezTo>
                  <a:close/>
                  <a:moveTo>
                    <a:pt x="3516032" y="1223396"/>
                  </a:moveTo>
                  <a:cubicBezTo>
                    <a:pt x="3542634" y="1223396"/>
                    <a:pt x="3561255" y="1240404"/>
                    <a:pt x="3561255" y="1257413"/>
                  </a:cubicBezTo>
                  <a:cubicBezTo>
                    <a:pt x="3558595" y="1277256"/>
                    <a:pt x="3539974" y="1291429"/>
                    <a:pt x="3516032" y="1291429"/>
                  </a:cubicBezTo>
                  <a:cubicBezTo>
                    <a:pt x="3489430" y="1291429"/>
                    <a:pt x="3470808" y="1277256"/>
                    <a:pt x="3470808" y="1257413"/>
                  </a:cubicBezTo>
                  <a:cubicBezTo>
                    <a:pt x="3473468" y="1240404"/>
                    <a:pt x="3492090" y="1223396"/>
                    <a:pt x="3516032" y="1223396"/>
                  </a:cubicBezTo>
                  <a:close/>
                  <a:moveTo>
                    <a:pt x="3410379" y="1223396"/>
                  </a:moveTo>
                  <a:cubicBezTo>
                    <a:pt x="3434321" y="1223396"/>
                    <a:pt x="3452942" y="1240404"/>
                    <a:pt x="3452942" y="1257413"/>
                  </a:cubicBezTo>
                  <a:cubicBezTo>
                    <a:pt x="3452942" y="1277256"/>
                    <a:pt x="3431661" y="1291429"/>
                    <a:pt x="3405059" y="1291429"/>
                  </a:cubicBezTo>
                  <a:cubicBezTo>
                    <a:pt x="3381117" y="1291429"/>
                    <a:pt x="3362495" y="1277256"/>
                    <a:pt x="3365155" y="1257413"/>
                  </a:cubicBezTo>
                  <a:cubicBezTo>
                    <a:pt x="3365155" y="1240404"/>
                    <a:pt x="3386437" y="1223396"/>
                    <a:pt x="3410379" y="1223396"/>
                  </a:cubicBezTo>
                  <a:close/>
                  <a:moveTo>
                    <a:pt x="3302066" y="1223396"/>
                  </a:moveTo>
                  <a:cubicBezTo>
                    <a:pt x="3326008" y="1223396"/>
                    <a:pt x="3344629" y="1240404"/>
                    <a:pt x="3344629" y="1257413"/>
                  </a:cubicBezTo>
                  <a:cubicBezTo>
                    <a:pt x="3344629" y="1277256"/>
                    <a:pt x="3323348" y="1291429"/>
                    <a:pt x="3296746" y="1291429"/>
                  </a:cubicBezTo>
                  <a:cubicBezTo>
                    <a:pt x="3272804" y="1291429"/>
                    <a:pt x="3254182" y="1277256"/>
                    <a:pt x="3256842" y="1257413"/>
                  </a:cubicBezTo>
                  <a:cubicBezTo>
                    <a:pt x="3256842" y="1240404"/>
                    <a:pt x="3278124" y="1223396"/>
                    <a:pt x="3302066" y="1223396"/>
                  </a:cubicBezTo>
                  <a:close/>
                  <a:moveTo>
                    <a:pt x="3196182" y="1223396"/>
                  </a:moveTo>
                  <a:cubicBezTo>
                    <a:pt x="3220014" y="1223396"/>
                    <a:pt x="3238550" y="1240404"/>
                    <a:pt x="3235902" y="1257413"/>
                  </a:cubicBezTo>
                  <a:cubicBezTo>
                    <a:pt x="3235902" y="1277256"/>
                    <a:pt x="3214718" y="1291429"/>
                    <a:pt x="3188238" y="1291429"/>
                  </a:cubicBezTo>
                  <a:cubicBezTo>
                    <a:pt x="3164405" y="1291429"/>
                    <a:pt x="3145869" y="1277256"/>
                    <a:pt x="3148517" y="1257413"/>
                  </a:cubicBezTo>
                  <a:cubicBezTo>
                    <a:pt x="3151165" y="1240404"/>
                    <a:pt x="3172350" y="1223396"/>
                    <a:pt x="3196182" y="1223396"/>
                  </a:cubicBezTo>
                  <a:close/>
                  <a:moveTo>
                    <a:pt x="3087868" y="1223396"/>
                  </a:moveTo>
                  <a:cubicBezTo>
                    <a:pt x="3111700" y="1223396"/>
                    <a:pt x="3130236" y="1240404"/>
                    <a:pt x="3127588" y="1257413"/>
                  </a:cubicBezTo>
                  <a:cubicBezTo>
                    <a:pt x="3127588" y="1277256"/>
                    <a:pt x="3106404" y="1291429"/>
                    <a:pt x="3079924" y="1291429"/>
                  </a:cubicBezTo>
                  <a:cubicBezTo>
                    <a:pt x="3056091" y="1291429"/>
                    <a:pt x="3037555" y="1277256"/>
                    <a:pt x="3040203" y="1257413"/>
                  </a:cubicBezTo>
                  <a:cubicBezTo>
                    <a:pt x="3042851" y="1240404"/>
                    <a:pt x="3064036" y="1223396"/>
                    <a:pt x="3087868" y="1223396"/>
                  </a:cubicBezTo>
                  <a:close/>
                  <a:moveTo>
                    <a:pt x="1480112" y="1223396"/>
                  </a:moveTo>
                  <a:cubicBezTo>
                    <a:pt x="1504076" y="1223396"/>
                    <a:pt x="1520053" y="1240404"/>
                    <a:pt x="1512065" y="1257413"/>
                  </a:cubicBezTo>
                  <a:cubicBezTo>
                    <a:pt x="1504076" y="1277256"/>
                    <a:pt x="1480112" y="1291429"/>
                    <a:pt x="1453484" y="1291429"/>
                  </a:cubicBezTo>
                  <a:cubicBezTo>
                    <a:pt x="1429519" y="1291429"/>
                    <a:pt x="1416206" y="1277256"/>
                    <a:pt x="1424194" y="1257413"/>
                  </a:cubicBezTo>
                  <a:cubicBezTo>
                    <a:pt x="1429519" y="1240404"/>
                    <a:pt x="1456147" y="1223396"/>
                    <a:pt x="1480112" y="1223396"/>
                  </a:cubicBezTo>
                  <a:close/>
                  <a:moveTo>
                    <a:pt x="1374461" y="1223396"/>
                  </a:moveTo>
                  <a:cubicBezTo>
                    <a:pt x="1398426" y="1223396"/>
                    <a:pt x="1411740" y="1240404"/>
                    <a:pt x="1403752" y="1257413"/>
                  </a:cubicBezTo>
                  <a:cubicBezTo>
                    <a:pt x="1395763" y="1277256"/>
                    <a:pt x="1371799" y="1291429"/>
                    <a:pt x="1345171" y="1291429"/>
                  </a:cubicBezTo>
                  <a:cubicBezTo>
                    <a:pt x="1321207" y="1291429"/>
                    <a:pt x="1307894" y="1277256"/>
                    <a:pt x="1315882" y="1257413"/>
                  </a:cubicBezTo>
                  <a:cubicBezTo>
                    <a:pt x="1323870" y="1240404"/>
                    <a:pt x="1347834" y="1223396"/>
                    <a:pt x="1374461" y="1223396"/>
                  </a:cubicBezTo>
                  <a:close/>
                  <a:moveTo>
                    <a:pt x="1266148" y="1223396"/>
                  </a:moveTo>
                  <a:cubicBezTo>
                    <a:pt x="1290113" y="1223396"/>
                    <a:pt x="1303426" y="1240404"/>
                    <a:pt x="1295438" y="1257413"/>
                  </a:cubicBezTo>
                  <a:cubicBezTo>
                    <a:pt x="1287449" y="1277256"/>
                    <a:pt x="1263485" y="1291429"/>
                    <a:pt x="1236858" y="1291429"/>
                  </a:cubicBezTo>
                  <a:cubicBezTo>
                    <a:pt x="1212893" y="1291429"/>
                    <a:pt x="1199579" y="1277256"/>
                    <a:pt x="1207567" y="1257413"/>
                  </a:cubicBezTo>
                  <a:cubicBezTo>
                    <a:pt x="1215555" y="1240404"/>
                    <a:pt x="1242184" y="1223396"/>
                    <a:pt x="1266148" y="1223396"/>
                  </a:cubicBezTo>
                  <a:close/>
                  <a:moveTo>
                    <a:pt x="5844943" y="1144621"/>
                  </a:moveTo>
                  <a:cubicBezTo>
                    <a:pt x="5868745" y="1144621"/>
                    <a:pt x="5895192" y="1158632"/>
                    <a:pt x="5900481" y="1175446"/>
                  </a:cubicBezTo>
                  <a:cubicBezTo>
                    <a:pt x="5908415" y="1195062"/>
                    <a:pt x="5895192" y="1209073"/>
                    <a:pt x="5871390" y="1209073"/>
                  </a:cubicBezTo>
                  <a:cubicBezTo>
                    <a:pt x="5844943" y="1209073"/>
                    <a:pt x="5821141" y="1195062"/>
                    <a:pt x="5815852" y="1175446"/>
                  </a:cubicBezTo>
                  <a:cubicBezTo>
                    <a:pt x="5807918" y="1158632"/>
                    <a:pt x="5821141" y="1144621"/>
                    <a:pt x="5844943" y="1144621"/>
                  </a:cubicBezTo>
                  <a:close/>
                  <a:moveTo>
                    <a:pt x="5739979" y="1144621"/>
                  </a:moveTo>
                  <a:cubicBezTo>
                    <a:pt x="5763781" y="1144621"/>
                    <a:pt x="5790228" y="1158632"/>
                    <a:pt x="5795517" y="1175446"/>
                  </a:cubicBezTo>
                  <a:cubicBezTo>
                    <a:pt x="5803451" y="1195062"/>
                    <a:pt x="5787583" y="1209073"/>
                    <a:pt x="5763781" y="1209073"/>
                  </a:cubicBezTo>
                  <a:cubicBezTo>
                    <a:pt x="5739979" y="1209073"/>
                    <a:pt x="5716177" y="1195062"/>
                    <a:pt x="5708243" y="1175446"/>
                  </a:cubicBezTo>
                  <a:cubicBezTo>
                    <a:pt x="5702954" y="1158632"/>
                    <a:pt x="5716177" y="1144621"/>
                    <a:pt x="5739979" y="1144621"/>
                  </a:cubicBezTo>
                  <a:close/>
                  <a:moveTo>
                    <a:pt x="5634056" y="1144621"/>
                  </a:moveTo>
                  <a:cubicBezTo>
                    <a:pt x="5657957" y="1144621"/>
                    <a:pt x="5684515" y="1158632"/>
                    <a:pt x="5689826" y="1175446"/>
                  </a:cubicBezTo>
                  <a:cubicBezTo>
                    <a:pt x="5695138" y="1195062"/>
                    <a:pt x="5681859" y="1209073"/>
                    <a:pt x="5657957" y="1209073"/>
                  </a:cubicBezTo>
                  <a:cubicBezTo>
                    <a:pt x="5631400" y="1209073"/>
                    <a:pt x="5607498" y="1195062"/>
                    <a:pt x="5602187" y="1175446"/>
                  </a:cubicBezTo>
                  <a:cubicBezTo>
                    <a:pt x="5596875" y="1158632"/>
                    <a:pt x="5610154" y="1144621"/>
                    <a:pt x="5634056" y="1144621"/>
                  </a:cubicBezTo>
                  <a:close/>
                  <a:moveTo>
                    <a:pt x="5422742" y="1144621"/>
                  </a:moveTo>
                  <a:cubicBezTo>
                    <a:pt x="5446471" y="1144621"/>
                    <a:pt x="5470199" y="1158632"/>
                    <a:pt x="5475472" y="1175446"/>
                  </a:cubicBezTo>
                  <a:cubicBezTo>
                    <a:pt x="5480745" y="1195062"/>
                    <a:pt x="5467563" y="1209073"/>
                    <a:pt x="5443834" y="1209073"/>
                  </a:cubicBezTo>
                  <a:cubicBezTo>
                    <a:pt x="5417469" y="1209073"/>
                    <a:pt x="5393741" y="1195062"/>
                    <a:pt x="5388468" y="1175446"/>
                  </a:cubicBezTo>
                  <a:cubicBezTo>
                    <a:pt x="5385831" y="1158632"/>
                    <a:pt x="5399014" y="1144621"/>
                    <a:pt x="5422742" y="1144621"/>
                  </a:cubicBezTo>
                  <a:close/>
                  <a:moveTo>
                    <a:pt x="5316902" y="1144621"/>
                  </a:moveTo>
                  <a:cubicBezTo>
                    <a:pt x="5340533" y="1144621"/>
                    <a:pt x="5364163" y="1158632"/>
                    <a:pt x="5369414" y="1175446"/>
                  </a:cubicBezTo>
                  <a:cubicBezTo>
                    <a:pt x="5374665" y="1195062"/>
                    <a:pt x="5358912" y="1209073"/>
                    <a:pt x="5335281" y="1209073"/>
                  </a:cubicBezTo>
                  <a:cubicBezTo>
                    <a:pt x="5311651" y="1209073"/>
                    <a:pt x="5288021" y="1195062"/>
                    <a:pt x="5282769" y="1175446"/>
                  </a:cubicBezTo>
                  <a:cubicBezTo>
                    <a:pt x="5277518" y="1158632"/>
                    <a:pt x="5293272" y="1144621"/>
                    <a:pt x="5316902" y="1144621"/>
                  </a:cubicBezTo>
                  <a:close/>
                  <a:moveTo>
                    <a:pt x="5211275" y="1144621"/>
                  </a:moveTo>
                  <a:cubicBezTo>
                    <a:pt x="5235176" y="1144621"/>
                    <a:pt x="5259078" y="1158632"/>
                    <a:pt x="5264390" y="1175446"/>
                  </a:cubicBezTo>
                  <a:cubicBezTo>
                    <a:pt x="5269701" y="1195062"/>
                    <a:pt x="5253767" y="1209073"/>
                    <a:pt x="5229865" y="1209073"/>
                  </a:cubicBezTo>
                  <a:cubicBezTo>
                    <a:pt x="5203307" y="1209073"/>
                    <a:pt x="5182061" y="1195062"/>
                    <a:pt x="5176750" y="1175446"/>
                  </a:cubicBezTo>
                  <a:cubicBezTo>
                    <a:pt x="5171438" y="1158632"/>
                    <a:pt x="5187373" y="1144621"/>
                    <a:pt x="5211275" y="1144621"/>
                  </a:cubicBezTo>
                  <a:close/>
                  <a:moveTo>
                    <a:pt x="5106023" y="1144621"/>
                  </a:moveTo>
                  <a:cubicBezTo>
                    <a:pt x="5129751" y="1144621"/>
                    <a:pt x="5153480" y="1158632"/>
                    <a:pt x="5158753" y="1175446"/>
                  </a:cubicBezTo>
                  <a:cubicBezTo>
                    <a:pt x="5161389" y="1195062"/>
                    <a:pt x="5145570" y="1209073"/>
                    <a:pt x="5121842" y="1209073"/>
                  </a:cubicBezTo>
                  <a:cubicBezTo>
                    <a:pt x="5098113" y="1209073"/>
                    <a:pt x="5074385" y="1195062"/>
                    <a:pt x="5071748" y="1175446"/>
                  </a:cubicBezTo>
                  <a:cubicBezTo>
                    <a:pt x="5066475" y="1158632"/>
                    <a:pt x="5082294" y="1144621"/>
                    <a:pt x="5106023" y="1144621"/>
                  </a:cubicBezTo>
                  <a:close/>
                  <a:moveTo>
                    <a:pt x="4789072" y="1144621"/>
                  </a:moveTo>
                  <a:cubicBezTo>
                    <a:pt x="4812904" y="1144621"/>
                    <a:pt x="4834088" y="1158632"/>
                    <a:pt x="4839384" y="1175446"/>
                  </a:cubicBezTo>
                  <a:cubicBezTo>
                    <a:pt x="4842032" y="1195062"/>
                    <a:pt x="4826144" y="1209073"/>
                    <a:pt x="4802312" y="1209073"/>
                  </a:cubicBezTo>
                  <a:cubicBezTo>
                    <a:pt x="4775832" y="1209073"/>
                    <a:pt x="4754647" y="1195062"/>
                    <a:pt x="4751999" y="1175446"/>
                  </a:cubicBezTo>
                  <a:cubicBezTo>
                    <a:pt x="4749351" y="1158632"/>
                    <a:pt x="4765239" y="1144621"/>
                    <a:pt x="4789072" y="1144621"/>
                  </a:cubicBezTo>
                  <a:close/>
                  <a:moveTo>
                    <a:pt x="4682991" y="1144621"/>
                  </a:moveTo>
                  <a:cubicBezTo>
                    <a:pt x="4706823" y="1144621"/>
                    <a:pt x="4728007" y="1158632"/>
                    <a:pt x="4730655" y="1175446"/>
                  </a:cubicBezTo>
                  <a:cubicBezTo>
                    <a:pt x="4735951" y="1195062"/>
                    <a:pt x="4717415" y="1209073"/>
                    <a:pt x="4693583" y="1209073"/>
                  </a:cubicBezTo>
                  <a:cubicBezTo>
                    <a:pt x="4669751" y="1209073"/>
                    <a:pt x="4648566" y="1195062"/>
                    <a:pt x="4645918" y="1175446"/>
                  </a:cubicBezTo>
                  <a:cubicBezTo>
                    <a:pt x="4643270" y="1158632"/>
                    <a:pt x="4659158" y="1144621"/>
                    <a:pt x="4682991" y="1144621"/>
                  </a:cubicBezTo>
                  <a:close/>
                  <a:moveTo>
                    <a:pt x="4577327" y="1144621"/>
                  </a:moveTo>
                  <a:cubicBezTo>
                    <a:pt x="4601159" y="1144621"/>
                    <a:pt x="4622343" y="1158632"/>
                    <a:pt x="4624991" y="1175446"/>
                  </a:cubicBezTo>
                  <a:cubicBezTo>
                    <a:pt x="4627639" y="1195062"/>
                    <a:pt x="4611751" y="1209073"/>
                    <a:pt x="4587919" y="1209073"/>
                  </a:cubicBezTo>
                  <a:cubicBezTo>
                    <a:pt x="4561439" y="1209073"/>
                    <a:pt x="4540254" y="1195062"/>
                    <a:pt x="4537606" y="1175446"/>
                  </a:cubicBezTo>
                  <a:cubicBezTo>
                    <a:pt x="4534958" y="1158632"/>
                    <a:pt x="4553494" y="1144621"/>
                    <a:pt x="4577327" y="1144621"/>
                  </a:cubicBezTo>
                  <a:close/>
                  <a:moveTo>
                    <a:pt x="4472363" y="1144621"/>
                  </a:moveTo>
                  <a:cubicBezTo>
                    <a:pt x="4496195" y="1144621"/>
                    <a:pt x="4517379" y="1158632"/>
                    <a:pt x="4520027" y="1175446"/>
                  </a:cubicBezTo>
                  <a:cubicBezTo>
                    <a:pt x="4522675" y="1195062"/>
                    <a:pt x="4504139" y="1209073"/>
                    <a:pt x="4480307" y="1209073"/>
                  </a:cubicBezTo>
                  <a:cubicBezTo>
                    <a:pt x="4456475" y="1209073"/>
                    <a:pt x="4435290" y="1195062"/>
                    <a:pt x="4432642" y="1175446"/>
                  </a:cubicBezTo>
                  <a:cubicBezTo>
                    <a:pt x="4429994" y="1158632"/>
                    <a:pt x="4448530" y="1144621"/>
                    <a:pt x="4472363" y="1144621"/>
                  </a:cubicBezTo>
                  <a:close/>
                  <a:moveTo>
                    <a:pt x="4260990" y="1144621"/>
                  </a:moveTo>
                  <a:cubicBezTo>
                    <a:pt x="4284637" y="1144621"/>
                    <a:pt x="4305656" y="1158632"/>
                    <a:pt x="4305656" y="1175446"/>
                  </a:cubicBezTo>
                  <a:cubicBezTo>
                    <a:pt x="4308283" y="1195062"/>
                    <a:pt x="4289892" y="1209073"/>
                    <a:pt x="4266245" y="1209073"/>
                  </a:cubicBezTo>
                  <a:cubicBezTo>
                    <a:pt x="4242599" y="1209073"/>
                    <a:pt x="4221580" y="1195062"/>
                    <a:pt x="4221580" y="1175446"/>
                  </a:cubicBezTo>
                  <a:cubicBezTo>
                    <a:pt x="4218952" y="1158632"/>
                    <a:pt x="4237344" y="1144621"/>
                    <a:pt x="4260990" y="1144621"/>
                  </a:cubicBezTo>
                  <a:close/>
                  <a:moveTo>
                    <a:pt x="4154909" y="1144621"/>
                  </a:moveTo>
                  <a:cubicBezTo>
                    <a:pt x="4178556" y="1144621"/>
                    <a:pt x="4199575" y="1158632"/>
                    <a:pt x="4199575" y="1175446"/>
                  </a:cubicBezTo>
                  <a:cubicBezTo>
                    <a:pt x="4202202" y="1195062"/>
                    <a:pt x="4183811" y="1209073"/>
                    <a:pt x="4160164" y="1209073"/>
                  </a:cubicBezTo>
                  <a:cubicBezTo>
                    <a:pt x="4136518" y="1209073"/>
                    <a:pt x="4115499" y="1195062"/>
                    <a:pt x="4112871" y="1175446"/>
                  </a:cubicBezTo>
                  <a:cubicBezTo>
                    <a:pt x="4112871" y="1158632"/>
                    <a:pt x="4131263" y="1144621"/>
                    <a:pt x="4154909" y="1144621"/>
                  </a:cubicBezTo>
                  <a:close/>
                  <a:moveTo>
                    <a:pt x="4049021" y="1144621"/>
                  </a:moveTo>
                  <a:cubicBezTo>
                    <a:pt x="4072775" y="1144621"/>
                    <a:pt x="4091250" y="1158632"/>
                    <a:pt x="4093889" y="1175446"/>
                  </a:cubicBezTo>
                  <a:cubicBezTo>
                    <a:pt x="4093889" y="1195062"/>
                    <a:pt x="4075414" y="1209073"/>
                    <a:pt x="4051660" y="1209073"/>
                  </a:cubicBezTo>
                  <a:cubicBezTo>
                    <a:pt x="4027907" y="1209073"/>
                    <a:pt x="4006792" y="1195062"/>
                    <a:pt x="4006792" y="1175446"/>
                  </a:cubicBezTo>
                  <a:cubicBezTo>
                    <a:pt x="4006792" y="1158632"/>
                    <a:pt x="4025267" y="1144621"/>
                    <a:pt x="4049021" y="1144621"/>
                  </a:cubicBezTo>
                  <a:close/>
                  <a:moveTo>
                    <a:pt x="3944057" y="1144621"/>
                  </a:moveTo>
                  <a:cubicBezTo>
                    <a:pt x="3967811" y="1144621"/>
                    <a:pt x="3986286" y="1158632"/>
                    <a:pt x="3988925" y="1175446"/>
                  </a:cubicBezTo>
                  <a:cubicBezTo>
                    <a:pt x="3988925" y="1195062"/>
                    <a:pt x="3970450" y="1209073"/>
                    <a:pt x="3946696" y="1209073"/>
                  </a:cubicBezTo>
                  <a:cubicBezTo>
                    <a:pt x="3922943" y="1209073"/>
                    <a:pt x="3901828" y="1195062"/>
                    <a:pt x="3901828" y="1175446"/>
                  </a:cubicBezTo>
                  <a:cubicBezTo>
                    <a:pt x="3901828" y="1158632"/>
                    <a:pt x="3920303" y="1144621"/>
                    <a:pt x="3944057" y="1144621"/>
                  </a:cubicBezTo>
                  <a:close/>
                  <a:moveTo>
                    <a:pt x="3838181" y="1144621"/>
                  </a:moveTo>
                  <a:cubicBezTo>
                    <a:pt x="3861827" y="1144621"/>
                    <a:pt x="3880219" y="1158632"/>
                    <a:pt x="3880219" y="1175446"/>
                  </a:cubicBezTo>
                  <a:cubicBezTo>
                    <a:pt x="3882846" y="1195062"/>
                    <a:pt x="3861827" y="1209073"/>
                    <a:pt x="3838181" y="1209073"/>
                  </a:cubicBezTo>
                  <a:cubicBezTo>
                    <a:pt x="3814534" y="1209073"/>
                    <a:pt x="3796143" y="1195062"/>
                    <a:pt x="3796143" y="1175446"/>
                  </a:cubicBezTo>
                  <a:cubicBezTo>
                    <a:pt x="3793515" y="1158632"/>
                    <a:pt x="3814534" y="1144621"/>
                    <a:pt x="3838181" y="1144621"/>
                  </a:cubicBezTo>
                  <a:close/>
                  <a:moveTo>
                    <a:pt x="3730984" y="1144621"/>
                  </a:moveTo>
                  <a:cubicBezTo>
                    <a:pt x="3755035" y="1144621"/>
                    <a:pt x="3774533" y="1159049"/>
                    <a:pt x="3774533" y="1176847"/>
                  </a:cubicBezTo>
                  <a:cubicBezTo>
                    <a:pt x="3774533" y="1194645"/>
                    <a:pt x="3755035" y="1209073"/>
                    <a:pt x="3730984" y="1209073"/>
                  </a:cubicBezTo>
                  <a:cubicBezTo>
                    <a:pt x="3706933" y="1209073"/>
                    <a:pt x="3687435" y="1194645"/>
                    <a:pt x="3687435" y="1176847"/>
                  </a:cubicBezTo>
                  <a:cubicBezTo>
                    <a:pt x="3687435" y="1159049"/>
                    <a:pt x="3706933" y="1144621"/>
                    <a:pt x="3730984" y="1144621"/>
                  </a:cubicBezTo>
                  <a:close/>
                  <a:moveTo>
                    <a:pt x="3627339" y="1144621"/>
                  </a:moveTo>
                  <a:cubicBezTo>
                    <a:pt x="3651093" y="1144621"/>
                    <a:pt x="3669568" y="1158632"/>
                    <a:pt x="3669568" y="1175446"/>
                  </a:cubicBezTo>
                  <a:cubicBezTo>
                    <a:pt x="3669568" y="1195062"/>
                    <a:pt x="3648454" y="1209073"/>
                    <a:pt x="3624700" y="1209073"/>
                  </a:cubicBezTo>
                  <a:cubicBezTo>
                    <a:pt x="3600946" y="1209073"/>
                    <a:pt x="3582471" y="1195062"/>
                    <a:pt x="3582471" y="1175446"/>
                  </a:cubicBezTo>
                  <a:cubicBezTo>
                    <a:pt x="3582471" y="1158632"/>
                    <a:pt x="3603586" y="1144621"/>
                    <a:pt x="3627339" y="1144621"/>
                  </a:cubicBezTo>
                  <a:close/>
                  <a:moveTo>
                    <a:pt x="3521451" y="1144621"/>
                  </a:moveTo>
                  <a:cubicBezTo>
                    <a:pt x="3545098" y="1144621"/>
                    <a:pt x="3563489" y="1158632"/>
                    <a:pt x="3563489" y="1175446"/>
                  </a:cubicBezTo>
                  <a:cubicBezTo>
                    <a:pt x="3560862" y="1195062"/>
                    <a:pt x="3542470" y="1209073"/>
                    <a:pt x="3518824" y="1209073"/>
                  </a:cubicBezTo>
                  <a:cubicBezTo>
                    <a:pt x="3495177" y="1209073"/>
                    <a:pt x="3474158" y="1195062"/>
                    <a:pt x="3476786" y="1175446"/>
                  </a:cubicBezTo>
                  <a:cubicBezTo>
                    <a:pt x="3476786" y="1158632"/>
                    <a:pt x="3497805" y="1144621"/>
                    <a:pt x="3521451" y="1144621"/>
                  </a:cubicBezTo>
                  <a:close/>
                  <a:moveTo>
                    <a:pt x="3415371" y="1144621"/>
                  </a:moveTo>
                  <a:cubicBezTo>
                    <a:pt x="3439018" y="1144621"/>
                    <a:pt x="3457409" y="1158632"/>
                    <a:pt x="3454782" y="1175446"/>
                  </a:cubicBezTo>
                  <a:cubicBezTo>
                    <a:pt x="3454782" y="1195062"/>
                    <a:pt x="3433763" y="1209073"/>
                    <a:pt x="3410116" y="1209073"/>
                  </a:cubicBezTo>
                  <a:cubicBezTo>
                    <a:pt x="3386470" y="1209073"/>
                    <a:pt x="3368078" y="1195062"/>
                    <a:pt x="3368078" y="1175446"/>
                  </a:cubicBezTo>
                  <a:cubicBezTo>
                    <a:pt x="3370706" y="1158632"/>
                    <a:pt x="3391725" y="1144621"/>
                    <a:pt x="3415371" y="1144621"/>
                  </a:cubicBezTo>
                  <a:close/>
                  <a:moveTo>
                    <a:pt x="3309882" y="1144621"/>
                  </a:moveTo>
                  <a:cubicBezTo>
                    <a:pt x="3333824" y="1144621"/>
                    <a:pt x="3352445" y="1158632"/>
                    <a:pt x="3349785" y="1175446"/>
                  </a:cubicBezTo>
                  <a:cubicBezTo>
                    <a:pt x="3349785" y="1195062"/>
                    <a:pt x="3328503" y="1209073"/>
                    <a:pt x="3304562" y="1209073"/>
                  </a:cubicBezTo>
                  <a:cubicBezTo>
                    <a:pt x="3280620" y="1209073"/>
                    <a:pt x="3261998" y="1195062"/>
                    <a:pt x="3261998" y="1175446"/>
                  </a:cubicBezTo>
                  <a:cubicBezTo>
                    <a:pt x="3264658" y="1158632"/>
                    <a:pt x="3285940" y="1144621"/>
                    <a:pt x="3309882" y="1144621"/>
                  </a:cubicBezTo>
                  <a:close/>
                  <a:moveTo>
                    <a:pt x="3204722" y="1144621"/>
                  </a:moveTo>
                  <a:cubicBezTo>
                    <a:pt x="3228368" y="1144621"/>
                    <a:pt x="3244132" y="1158632"/>
                    <a:pt x="3244132" y="1175446"/>
                  </a:cubicBezTo>
                  <a:cubicBezTo>
                    <a:pt x="3241505" y="1195062"/>
                    <a:pt x="3220486" y="1209073"/>
                    <a:pt x="3196839" y="1209073"/>
                  </a:cubicBezTo>
                  <a:cubicBezTo>
                    <a:pt x="3173193" y="1209073"/>
                    <a:pt x="3154801" y="1195062"/>
                    <a:pt x="3157429" y="1175446"/>
                  </a:cubicBezTo>
                  <a:cubicBezTo>
                    <a:pt x="3160056" y="1158632"/>
                    <a:pt x="3178448" y="1144621"/>
                    <a:pt x="3204722" y="1144621"/>
                  </a:cubicBezTo>
                  <a:close/>
                  <a:moveTo>
                    <a:pt x="3096015" y="1144621"/>
                  </a:moveTo>
                  <a:cubicBezTo>
                    <a:pt x="3122289" y="1144621"/>
                    <a:pt x="3138053" y="1158632"/>
                    <a:pt x="3138053" y="1175446"/>
                  </a:cubicBezTo>
                  <a:cubicBezTo>
                    <a:pt x="3135426" y="1195062"/>
                    <a:pt x="3114407" y="1209073"/>
                    <a:pt x="3090760" y="1209073"/>
                  </a:cubicBezTo>
                  <a:cubicBezTo>
                    <a:pt x="3067114" y="1209073"/>
                    <a:pt x="3048722" y="1195062"/>
                    <a:pt x="3051350" y="1175446"/>
                  </a:cubicBezTo>
                  <a:cubicBezTo>
                    <a:pt x="3051350" y="1158632"/>
                    <a:pt x="3072369" y="1144621"/>
                    <a:pt x="3096015" y="1144621"/>
                  </a:cubicBezTo>
                  <a:close/>
                  <a:moveTo>
                    <a:pt x="1828772" y="1144621"/>
                  </a:moveTo>
                  <a:cubicBezTo>
                    <a:pt x="1852574" y="1144621"/>
                    <a:pt x="1868442" y="1158632"/>
                    <a:pt x="1860508" y="1175446"/>
                  </a:cubicBezTo>
                  <a:cubicBezTo>
                    <a:pt x="1855218" y="1195062"/>
                    <a:pt x="1831417" y="1209073"/>
                    <a:pt x="1807615" y="1209073"/>
                  </a:cubicBezTo>
                  <a:cubicBezTo>
                    <a:pt x="1783813" y="1209073"/>
                    <a:pt x="1767945" y="1195062"/>
                    <a:pt x="1775879" y="1175446"/>
                  </a:cubicBezTo>
                  <a:cubicBezTo>
                    <a:pt x="1781168" y="1158632"/>
                    <a:pt x="1804970" y="1144621"/>
                    <a:pt x="1828772" y="1144621"/>
                  </a:cubicBezTo>
                  <a:close/>
                  <a:moveTo>
                    <a:pt x="1722947" y="1144621"/>
                  </a:moveTo>
                  <a:cubicBezTo>
                    <a:pt x="1746849" y="1144621"/>
                    <a:pt x="1760128" y="1158632"/>
                    <a:pt x="1754816" y="1175446"/>
                  </a:cubicBezTo>
                  <a:cubicBezTo>
                    <a:pt x="1749505" y="1195062"/>
                    <a:pt x="1722947" y="1209073"/>
                    <a:pt x="1699045" y="1209073"/>
                  </a:cubicBezTo>
                  <a:cubicBezTo>
                    <a:pt x="1675144" y="1209073"/>
                    <a:pt x="1661865" y="1195062"/>
                    <a:pt x="1667176" y="1175446"/>
                  </a:cubicBezTo>
                  <a:cubicBezTo>
                    <a:pt x="1675144" y="1158632"/>
                    <a:pt x="1699045" y="1144621"/>
                    <a:pt x="1722947" y="1144621"/>
                  </a:cubicBezTo>
                  <a:close/>
                  <a:moveTo>
                    <a:pt x="1405980" y="1144621"/>
                  </a:moveTo>
                  <a:cubicBezTo>
                    <a:pt x="1429781" y="1144621"/>
                    <a:pt x="1443005" y="1158632"/>
                    <a:pt x="1435071" y="1175446"/>
                  </a:cubicBezTo>
                  <a:cubicBezTo>
                    <a:pt x="1429781" y="1195062"/>
                    <a:pt x="1403335" y="1209073"/>
                    <a:pt x="1379533" y="1209073"/>
                  </a:cubicBezTo>
                  <a:cubicBezTo>
                    <a:pt x="1355731" y="1209073"/>
                    <a:pt x="1342508" y="1195062"/>
                    <a:pt x="1347797" y="1175446"/>
                  </a:cubicBezTo>
                  <a:cubicBezTo>
                    <a:pt x="1355731" y="1158632"/>
                    <a:pt x="1382178" y="1144621"/>
                    <a:pt x="1405980" y="1144621"/>
                  </a:cubicBezTo>
                  <a:close/>
                  <a:moveTo>
                    <a:pt x="1300048" y="1144621"/>
                  </a:moveTo>
                  <a:cubicBezTo>
                    <a:pt x="1323754" y="1144621"/>
                    <a:pt x="1336925" y="1158632"/>
                    <a:pt x="1329023" y="1175446"/>
                  </a:cubicBezTo>
                  <a:cubicBezTo>
                    <a:pt x="1321121" y="1195062"/>
                    <a:pt x="1297413" y="1209073"/>
                    <a:pt x="1271073" y="1209073"/>
                  </a:cubicBezTo>
                  <a:cubicBezTo>
                    <a:pt x="1247366" y="1209073"/>
                    <a:pt x="1234195" y="1195062"/>
                    <a:pt x="1242097" y="1175446"/>
                  </a:cubicBezTo>
                  <a:cubicBezTo>
                    <a:pt x="1250000" y="1158632"/>
                    <a:pt x="1276341" y="1144621"/>
                    <a:pt x="1300048" y="1144621"/>
                  </a:cubicBezTo>
                  <a:close/>
                  <a:moveTo>
                    <a:pt x="1195084" y="1144621"/>
                  </a:moveTo>
                  <a:cubicBezTo>
                    <a:pt x="1218792" y="1144621"/>
                    <a:pt x="1231962" y="1158632"/>
                    <a:pt x="1224060" y="1175446"/>
                  </a:cubicBezTo>
                  <a:cubicBezTo>
                    <a:pt x="1216158" y="1195062"/>
                    <a:pt x="1189816" y="1209073"/>
                    <a:pt x="1166110" y="1209073"/>
                  </a:cubicBezTo>
                  <a:cubicBezTo>
                    <a:pt x="1142402" y="1209073"/>
                    <a:pt x="1129232" y="1195062"/>
                    <a:pt x="1137134" y="1175446"/>
                  </a:cubicBezTo>
                  <a:cubicBezTo>
                    <a:pt x="1145037" y="1158632"/>
                    <a:pt x="1171378" y="1144621"/>
                    <a:pt x="1195084" y="1144621"/>
                  </a:cubicBezTo>
                  <a:close/>
                  <a:moveTo>
                    <a:pt x="1089144" y="1144621"/>
                  </a:moveTo>
                  <a:cubicBezTo>
                    <a:pt x="1112760" y="1144621"/>
                    <a:pt x="1125881" y="1158632"/>
                    <a:pt x="1118009" y="1175446"/>
                  </a:cubicBezTo>
                  <a:cubicBezTo>
                    <a:pt x="1107512" y="1195062"/>
                    <a:pt x="1083896" y="1209073"/>
                    <a:pt x="1057655" y="1209073"/>
                  </a:cubicBezTo>
                  <a:cubicBezTo>
                    <a:pt x="1034039" y="1209073"/>
                    <a:pt x="1020918" y="1195062"/>
                    <a:pt x="1031414" y="1175446"/>
                  </a:cubicBezTo>
                  <a:cubicBezTo>
                    <a:pt x="1039286" y="1158632"/>
                    <a:pt x="1065528" y="1144621"/>
                    <a:pt x="1089144" y="1144621"/>
                  </a:cubicBezTo>
                  <a:close/>
                  <a:moveTo>
                    <a:pt x="6235764" y="1064652"/>
                  </a:moveTo>
                  <a:cubicBezTo>
                    <a:pt x="6259566" y="1064652"/>
                    <a:pt x="6283368" y="1078923"/>
                    <a:pt x="6291302" y="1096048"/>
                  </a:cubicBezTo>
                  <a:cubicBezTo>
                    <a:pt x="6299236" y="1116027"/>
                    <a:pt x="6286013" y="1130298"/>
                    <a:pt x="6262211" y="1130298"/>
                  </a:cubicBezTo>
                  <a:cubicBezTo>
                    <a:pt x="6238409" y="1130298"/>
                    <a:pt x="6214607" y="1116027"/>
                    <a:pt x="6206673" y="1096048"/>
                  </a:cubicBezTo>
                  <a:cubicBezTo>
                    <a:pt x="6198739" y="1078923"/>
                    <a:pt x="6211962" y="1064652"/>
                    <a:pt x="6235764" y="1064652"/>
                  </a:cubicBezTo>
                  <a:close/>
                  <a:moveTo>
                    <a:pt x="6027110" y="1064652"/>
                  </a:moveTo>
                  <a:cubicBezTo>
                    <a:pt x="6051011" y="1064652"/>
                    <a:pt x="6074913" y="1078923"/>
                    <a:pt x="6082880" y="1096048"/>
                  </a:cubicBezTo>
                  <a:cubicBezTo>
                    <a:pt x="6088192" y="1116027"/>
                    <a:pt x="6074913" y="1130298"/>
                    <a:pt x="6051011" y="1130298"/>
                  </a:cubicBezTo>
                  <a:cubicBezTo>
                    <a:pt x="6027110" y="1130298"/>
                    <a:pt x="6003208" y="1116027"/>
                    <a:pt x="5995241" y="1096048"/>
                  </a:cubicBezTo>
                  <a:cubicBezTo>
                    <a:pt x="5989929" y="1078923"/>
                    <a:pt x="6003208" y="1064652"/>
                    <a:pt x="6027110" y="1064652"/>
                  </a:cubicBezTo>
                  <a:close/>
                  <a:moveTo>
                    <a:pt x="5921990" y="1064652"/>
                  </a:moveTo>
                  <a:cubicBezTo>
                    <a:pt x="5945792" y="1064652"/>
                    <a:pt x="5969594" y="1078923"/>
                    <a:pt x="5977528" y="1096048"/>
                  </a:cubicBezTo>
                  <a:cubicBezTo>
                    <a:pt x="5985462" y="1116027"/>
                    <a:pt x="5969594" y="1130298"/>
                    <a:pt x="5945792" y="1130298"/>
                  </a:cubicBezTo>
                  <a:cubicBezTo>
                    <a:pt x="5921990" y="1130298"/>
                    <a:pt x="5898188" y="1116027"/>
                    <a:pt x="5892899" y="1096048"/>
                  </a:cubicBezTo>
                  <a:cubicBezTo>
                    <a:pt x="5884965" y="1078923"/>
                    <a:pt x="5898188" y="1064652"/>
                    <a:pt x="5921990" y="1064652"/>
                  </a:cubicBezTo>
                  <a:close/>
                  <a:moveTo>
                    <a:pt x="5818555" y="1064652"/>
                  </a:moveTo>
                  <a:cubicBezTo>
                    <a:pt x="5842357" y="1064652"/>
                    <a:pt x="5866159" y="1078923"/>
                    <a:pt x="5871448" y="1096048"/>
                  </a:cubicBezTo>
                  <a:cubicBezTo>
                    <a:pt x="5879382" y="1116027"/>
                    <a:pt x="5866159" y="1130298"/>
                    <a:pt x="5839712" y="1130298"/>
                  </a:cubicBezTo>
                  <a:cubicBezTo>
                    <a:pt x="5815910" y="1130298"/>
                    <a:pt x="5792108" y="1116027"/>
                    <a:pt x="5786819" y="1096048"/>
                  </a:cubicBezTo>
                  <a:cubicBezTo>
                    <a:pt x="5778885" y="1078923"/>
                    <a:pt x="5794753" y="1064652"/>
                    <a:pt x="5818555" y="1064652"/>
                  </a:cubicBezTo>
                  <a:close/>
                  <a:moveTo>
                    <a:pt x="5713336" y="1064652"/>
                  </a:moveTo>
                  <a:cubicBezTo>
                    <a:pt x="5737237" y="1064652"/>
                    <a:pt x="5761139" y="1078923"/>
                    <a:pt x="5769106" y="1096048"/>
                  </a:cubicBezTo>
                  <a:cubicBezTo>
                    <a:pt x="5774418" y="1116027"/>
                    <a:pt x="5761139" y="1130298"/>
                    <a:pt x="5737237" y="1130298"/>
                  </a:cubicBezTo>
                  <a:cubicBezTo>
                    <a:pt x="5713336" y="1130298"/>
                    <a:pt x="5686778" y="1116027"/>
                    <a:pt x="5681467" y="1096048"/>
                  </a:cubicBezTo>
                  <a:cubicBezTo>
                    <a:pt x="5676155" y="1078923"/>
                    <a:pt x="5689434" y="1064652"/>
                    <a:pt x="5713336" y="1064652"/>
                  </a:cubicBezTo>
                  <a:close/>
                  <a:moveTo>
                    <a:pt x="5609911" y="1064652"/>
                  </a:moveTo>
                  <a:cubicBezTo>
                    <a:pt x="5633813" y="1064652"/>
                    <a:pt x="5657715" y="1078923"/>
                    <a:pt x="5663026" y="1096048"/>
                  </a:cubicBezTo>
                  <a:cubicBezTo>
                    <a:pt x="5668338" y="1116027"/>
                    <a:pt x="5655059" y="1130298"/>
                    <a:pt x="5631157" y="1130298"/>
                  </a:cubicBezTo>
                  <a:cubicBezTo>
                    <a:pt x="5607256" y="1130298"/>
                    <a:pt x="5583354" y="1116027"/>
                    <a:pt x="5575387" y="1096048"/>
                  </a:cubicBezTo>
                  <a:cubicBezTo>
                    <a:pt x="5570075" y="1078923"/>
                    <a:pt x="5586010" y="1064652"/>
                    <a:pt x="5609911" y="1064652"/>
                  </a:cubicBezTo>
                  <a:close/>
                  <a:moveTo>
                    <a:pt x="5504256" y="1064652"/>
                  </a:moveTo>
                  <a:cubicBezTo>
                    <a:pt x="5527984" y="1064652"/>
                    <a:pt x="5551713" y="1078923"/>
                    <a:pt x="5556986" y="1096048"/>
                  </a:cubicBezTo>
                  <a:cubicBezTo>
                    <a:pt x="5562259" y="1116027"/>
                    <a:pt x="5549076" y="1130298"/>
                    <a:pt x="5525348" y="1130298"/>
                  </a:cubicBezTo>
                  <a:cubicBezTo>
                    <a:pt x="5501620" y="1130298"/>
                    <a:pt x="5477891" y="1116027"/>
                    <a:pt x="5472618" y="1096048"/>
                  </a:cubicBezTo>
                  <a:cubicBezTo>
                    <a:pt x="5467345" y="1078923"/>
                    <a:pt x="5480528" y="1064652"/>
                    <a:pt x="5504256" y="1064652"/>
                  </a:cubicBezTo>
                  <a:close/>
                  <a:moveTo>
                    <a:pt x="5401929" y="1064652"/>
                  </a:moveTo>
                  <a:cubicBezTo>
                    <a:pt x="5425657" y="1064652"/>
                    <a:pt x="5446749" y="1078923"/>
                    <a:pt x="5452022" y="1096048"/>
                  </a:cubicBezTo>
                  <a:cubicBezTo>
                    <a:pt x="5457295" y="1116027"/>
                    <a:pt x="5444113" y="1130298"/>
                    <a:pt x="5420384" y="1130298"/>
                  </a:cubicBezTo>
                  <a:cubicBezTo>
                    <a:pt x="5396656" y="1130298"/>
                    <a:pt x="5372927" y="1116027"/>
                    <a:pt x="5367654" y="1096048"/>
                  </a:cubicBezTo>
                  <a:cubicBezTo>
                    <a:pt x="5362381" y="1078923"/>
                    <a:pt x="5378200" y="1064652"/>
                    <a:pt x="5401929" y="1064652"/>
                  </a:cubicBezTo>
                  <a:close/>
                  <a:moveTo>
                    <a:pt x="5295685" y="1064652"/>
                  </a:moveTo>
                  <a:cubicBezTo>
                    <a:pt x="5319316" y="1064652"/>
                    <a:pt x="5342946" y="1078923"/>
                    <a:pt x="5348197" y="1096048"/>
                  </a:cubicBezTo>
                  <a:cubicBezTo>
                    <a:pt x="5353448" y="1116027"/>
                    <a:pt x="5337695" y="1130298"/>
                    <a:pt x="5314064" y="1130298"/>
                  </a:cubicBezTo>
                  <a:cubicBezTo>
                    <a:pt x="5290434" y="1130298"/>
                    <a:pt x="5266804" y="1116027"/>
                    <a:pt x="5261552" y="1096048"/>
                  </a:cubicBezTo>
                  <a:cubicBezTo>
                    <a:pt x="5256301" y="1078923"/>
                    <a:pt x="5272055" y="1064652"/>
                    <a:pt x="5295685" y="1064652"/>
                  </a:cubicBezTo>
                  <a:close/>
                  <a:moveTo>
                    <a:pt x="5193119" y="1064652"/>
                  </a:moveTo>
                  <a:cubicBezTo>
                    <a:pt x="5216847" y="1064652"/>
                    <a:pt x="5237939" y="1078923"/>
                    <a:pt x="5243212" y="1096048"/>
                  </a:cubicBezTo>
                  <a:cubicBezTo>
                    <a:pt x="5248485" y="1116027"/>
                    <a:pt x="5232666" y="1130298"/>
                    <a:pt x="5208938" y="1130298"/>
                  </a:cubicBezTo>
                  <a:cubicBezTo>
                    <a:pt x="5185209" y="1130298"/>
                    <a:pt x="5161481" y="1116027"/>
                    <a:pt x="5158844" y="1096048"/>
                  </a:cubicBezTo>
                  <a:cubicBezTo>
                    <a:pt x="5153571" y="1078923"/>
                    <a:pt x="5169390" y="1064652"/>
                    <a:pt x="5193119" y="1064652"/>
                  </a:cubicBezTo>
                  <a:close/>
                  <a:moveTo>
                    <a:pt x="5087039" y="1064652"/>
                  </a:moveTo>
                  <a:cubicBezTo>
                    <a:pt x="5110767" y="1064652"/>
                    <a:pt x="5134496" y="1078923"/>
                    <a:pt x="5137132" y="1096048"/>
                  </a:cubicBezTo>
                  <a:cubicBezTo>
                    <a:pt x="5142405" y="1116027"/>
                    <a:pt x="5126586" y="1130298"/>
                    <a:pt x="5102858" y="1130298"/>
                  </a:cubicBezTo>
                  <a:cubicBezTo>
                    <a:pt x="5079129" y="1130298"/>
                    <a:pt x="5055401" y="1116027"/>
                    <a:pt x="5052764" y="1096048"/>
                  </a:cubicBezTo>
                  <a:cubicBezTo>
                    <a:pt x="5047491" y="1078923"/>
                    <a:pt x="5063310" y="1064652"/>
                    <a:pt x="5087039" y="1064652"/>
                  </a:cubicBezTo>
                  <a:close/>
                  <a:moveTo>
                    <a:pt x="4775362" y="1064652"/>
                  </a:moveTo>
                  <a:cubicBezTo>
                    <a:pt x="4799008" y="1064652"/>
                    <a:pt x="4820027" y="1078923"/>
                    <a:pt x="4822655" y="1096048"/>
                  </a:cubicBezTo>
                  <a:cubicBezTo>
                    <a:pt x="4825282" y="1116027"/>
                    <a:pt x="4809518" y="1130298"/>
                    <a:pt x="4785872" y="1130298"/>
                  </a:cubicBezTo>
                  <a:cubicBezTo>
                    <a:pt x="4762225" y="1130298"/>
                    <a:pt x="4741206" y="1116027"/>
                    <a:pt x="4738579" y="1096048"/>
                  </a:cubicBezTo>
                  <a:cubicBezTo>
                    <a:pt x="4735951" y="1078923"/>
                    <a:pt x="4751716" y="1064652"/>
                    <a:pt x="4775362" y="1064652"/>
                  </a:cubicBezTo>
                  <a:close/>
                  <a:moveTo>
                    <a:pt x="4669592" y="1064652"/>
                  </a:moveTo>
                  <a:cubicBezTo>
                    <a:pt x="4693424" y="1064652"/>
                    <a:pt x="4714608" y="1078923"/>
                    <a:pt x="4717256" y="1096048"/>
                  </a:cubicBezTo>
                  <a:cubicBezTo>
                    <a:pt x="4722552" y="1116027"/>
                    <a:pt x="4704016" y="1130298"/>
                    <a:pt x="4680184" y="1130298"/>
                  </a:cubicBezTo>
                  <a:cubicBezTo>
                    <a:pt x="4656352" y="1130298"/>
                    <a:pt x="4635167" y="1116027"/>
                    <a:pt x="4632519" y="1096048"/>
                  </a:cubicBezTo>
                  <a:cubicBezTo>
                    <a:pt x="4629871" y="1078923"/>
                    <a:pt x="4645759" y="1064652"/>
                    <a:pt x="4669592" y="1064652"/>
                  </a:cubicBezTo>
                  <a:close/>
                  <a:moveTo>
                    <a:pt x="4567277" y="1064652"/>
                  </a:moveTo>
                  <a:cubicBezTo>
                    <a:pt x="4591109" y="1064652"/>
                    <a:pt x="4612293" y="1078923"/>
                    <a:pt x="4614941" y="1096048"/>
                  </a:cubicBezTo>
                  <a:cubicBezTo>
                    <a:pt x="4617589" y="1116027"/>
                    <a:pt x="4599053" y="1130298"/>
                    <a:pt x="4575221" y="1130298"/>
                  </a:cubicBezTo>
                  <a:cubicBezTo>
                    <a:pt x="4551389" y="1130298"/>
                    <a:pt x="4530204" y="1116027"/>
                    <a:pt x="4527556" y="1096048"/>
                  </a:cubicBezTo>
                  <a:cubicBezTo>
                    <a:pt x="4524908" y="1078923"/>
                    <a:pt x="4543444" y="1064652"/>
                    <a:pt x="4567277" y="1064652"/>
                  </a:cubicBezTo>
                  <a:close/>
                  <a:moveTo>
                    <a:pt x="4461589" y="1064652"/>
                  </a:moveTo>
                  <a:cubicBezTo>
                    <a:pt x="4485235" y="1064652"/>
                    <a:pt x="4506254" y="1078923"/>
                    <a:pt x="4508882" y="1096048"/>
                  </a:cubicBezTo>
                  <a:cubicBezTo>
                    <a:pt x="4511509" y="1116027"/>
                    <a:pt x="4493118" y="1130298"/>
                    <a:pt x="4469471" y="1130298"/>
                  </a:cubicBezTo>
                  <a:cubicBezTo>
                    <a:pt x="4445825" y="1130298"/>
                    <a:pt x="4424806" y="1116027"/>
                    <a:pt x="4424806" y="1096048"/>
                  </a:cubicBezTo>
                  <a:cubicBezTo>
                    <a:pt x="4422178" y="1078923"/>
                    <a:pt x="4437943" y="1064652"/>
                    <a:pt x="4461589" y="1064652"/>
                  </a:cubicBezTo>
                  <a:close/>
                  <a:moveTo>
                    <a:pt x="4358136" y="1064652"/>
                  </a:moveTo>
                  <a:cubicBezTo>
                    <a:pt x="4381783" y="1064652"/>
                    <a:pt x="4400174" y="1078923"/>
                    <a:pt x="4402802" y="1096048"/>
                  </a:cubicBezTo>
                  <a:cubicBezTo>
                    <a:pt x="4405429" y="1116027"/>
                    <a:pt x="4387038" y="1130298"/>
                    <a:pt x="4363391" y="1130298"/>
                  </a:cubicBezTo>
                  <a:cubicBezTo>
                    <a:pt x="4339745" y="1130298"/>
                    <a:pt x="4321353" y="1116027"/>
                    <a:pt x="4318726" y="1096048"/>
                  </a:cubicBezTo>
                  <a:cubicBezTo>
                    <a:pt x="4316098" y="1078923"/>
                    <a:pt x="4334490" y="1064652"/>
                    <a:pt x="4358136" y="1064652"/>
                  </a:cubicBezTo>
                  <a:close/>
                  <a:moveTo>
                    <a:pt x="4252958" y="1064652"/>
                  </a:moveTo>
                  <a:cubicBezTo>
                    <a:pt x="4276712" y="1064652"/>
                    <a:pt x="4297826" y="1078923"/>
                    <a:pt x="4300465" y="1096048"/>
                  </a:cubicBezTo>
                  <a:cubicBezTo>
                    <a:pt x="4300465" y="1116027"/>
                    <a:pt x="4281990" y="1130298"/>
                    <a:pt x="4258236" y="1130298"/>
                  </a:cubicBezTo>
                  <a:cubicBezTo>
                    <a:pt x="4234483" y="1130298"/>
                    <a:pt x="4216008" y="1116027"/>
                    <a:pt x="4213368" y="1096048"/>
                  </a:cubicBezTo>
                  <a:cubicBezTo>
                    <a:pt x="4213368" y="1078923"/>
                    <a:pt x="4229204" y="1064652"/>
                    <a:pt x="4252958" y="1064652"/>
                  </a:cubicBezTo>
                  <a:close/>
                  <a:moveTo>
                    <a:pt x="4149517" y="1064652"/>
                  </a:moveTo>
                  <a:cubicBezTo>
                    <a:pt x="4173271" y="1064652"/>
                    <a:pt x="4191746" y="1078923"/>
                    <a:pt x="4194385" y="1096048"/>
                  </a:cubicBezTo>
                  <a:cubicBezTo>
                    <a:pt x="4194385" y="1116027"/>
                    <a:pt x="4175910" y="1130298"/>
                    <a:pt x="4152156" y="1130298"/>
                  </a:cubicBezTo>
                  <a:cubicBezTo>
                    <a:pt x="4128403" y="1130298"/>
                    <a:pt x="4109928" y="1116027"/>
                    <a:pt x="4107288" y="1096048"/>
                  </a:cubicBezTo>
                  <a:cubicBezTo>
                    <a:pt x="4107288" y="1078923"/>
                    <a:pt x="4125763" y="1064652"/>
                    <a:pt x="4149517" y="1064652"/>
                  </a:cubicBezTo>
                  <a:close/>
                  <a:moveTo>
                    <a:pt x="4044554" y="1064652"/>
                  </a:moveTo>
                  <a:cubicBezTo>
                    <a:pt x="4068308" y="1064652"/>
                    <a:pt x="4089422" y="1078923"/>
                    <a:pt x="4089422" y="1096048"/>
                  </a:cubicBezTo>
                  <a:cubicBezTo>
                    <a:pt x="4089422" y="1116027"/>
                    <a:pt x="4073586" y="1130298"/>
                    <a:pt x="4049833" y="1130298"/>
                  </a:cubicBezTo>
                  <a:cubicBezTo>
                    <a:pt x="4026079" y="1130298"/>
                    <a:pt x="4004965" y="1116027"/>
                    <a:pt x="4004965" y="1096048"/>
                  </a:cubicBezTo>
                  <a:cubicBezTo>
                    <a:pt x="4002325" y="1078923"/>
                    <a:pt x="4020800" y="1064652"/>
                    <a:pt x="4044554" y="1064652"/>
                  </a:cubicBezTo>
                  <a:close/>
                  <a:moveTo>
                    <a:pt x="3940706" y="1064652"/>
                  </a:moveTo>
                  <a:cubicBezTo>
                    <a:pt x="3964460" y="1064652"/>
                    <a:pt x="3982935" y="1078923"/>
                    <a:pt x="3982935" y="1096048"/>
                  </a:cubicBezTo>
                  <a:cubicBezTo>
                    <a:pt x="3985574" y="1116027"/>
                    <a:pt x="3967099" y="1130298"/>
                    <a:pt x="3943345" y="1130298"/>
                  </a:cubicBezTo>
                  <a:cubicBezTo>
                    <a:pt x="3919592" y="1130298"/>
                    <a:pt x="3898477" y="1116027"/>
                    <a:pt x="3898477" y="1096048"/>
                  </a:cubicBezTo>
                  <a:cubicBezTo>
                    <a:pt x="3898477" y="1078923"/>
                    <a:pt x="3916952" y="1064652"/>
                    <a:pt x="3940706" y="1064652"/>
                  </a:cubicBezTo>
                  <a:close/>
                  <a:moveTo>
                    <a:pt x="3835744" y="1064652"/>
                  </a:moveTo>
                  <a:cubicBezTo>
                    <a:pt x="3859498" y="1064652"/>
                    <a:pt x="3877973" y="1078923"/>
                    <a:pt x="3880612" y="1096048"/>
                  </a:cubicBezTo>
                  <a:cubicBezTo>
                    <a:pt x="3880612" y="1116027"/>
                    <a:pt x="3862137" y="1130298"/>
                    <a:pt x="3838383" y="1130298"/>
                  </a:cubicBezTo>
                  <a:cubicBezTo>
                    <a:pt x="3814630" y="1130298"/>
                    <a:pt x="3793515" y="1116027"/>
                    <a:pt x="3793515" y="1096048"/>
                  </a:cubicBezTo>
                  <a:cubicBezTo>
                    <a:pt x="3793515" y="1078923"/>
                    <a:pt x="3811990" y="1064652"/>
                    <a:pt x="3835744" y="1064652"/>
                  </a:cubicBezTo>
                  <a:close/>
                  <a:moveTo>
                    <a:pt x="3732303" y="1064652"/>
                  </a:moveTo>
                  <a:cubicBezTo>
                    <a:pt x="3756057" y="1064652"/>
                    <a:pt x="3774532" y="1078923"/>
                    <a:pt x="3774532" y="1096048"/>
                  </a:cubicBezTo>
                  <a:cubicBezTo>
                    <a:pt x="3774532" y="1116027"/>
                    <a:pt x="3756057" y="1130298"/>
                    <a:pt x="3732303" y="1130298"/>
                  </a:cubicBezTo>
                  <a:cubicBezTo>
                    <a:pt x="3708550" y="1130298"/>
                    <a:pt x="3687435" y="1116027"/>
                    <a:pt x="3690075" y="1096048"/>
                  </a:cubicBezTo>
                  <a:cubicBezTo>
                    <a:pt x="3690075" y="1078923"/>
                    <a:pt x="3708550" y="1064652"/>
                    <a:pt x="3732303" y="1064652"/>
                  </a:cubicBezTo>
                  <a:close/>
                  <a:moveTo>
                    <a:pt x="3627137" y="1064652"/>
                  </a:moveTo>
                  <a:cubicBezTo>
                    <a:pt x="3650572" y="1064652"/>
                    <a:pt x="3669569" y="1079347"/>
                    <a:pt x="3669569" y="1097475"/>
                  </a:cubicBezTo>
                  <a:cubicBezTo>
                    <a:pt x="3669569" y="1115603"/>
                    <a:pt x="3650572" y="1130298"/>
                    <a:pt x="3627137" y="1130298"/>
                  </a:cubicBezTo>
                  <a:cubicBezTo>
                    <a:pt x="3603702" y="1130298"/>
                    <a:pt x="3584705" y="1115603"/>
                    <a:pt x="3584705" y="1097475"/>
                  </a:cubicBezTo>
                  <a:cubicBezTo>
                    <a:pt x="3584705" y="1079347"/>
                    <a:pt x="3603702" y="1064652"/>
                    <a:pt x="3627137" y="1064652"/>
                  </a:cubicBezTo>
                  <a:close/>
                  <a:moveTo>
                    <a:pt x="3523493" y="1064652"/>
                  </a:moveTo>
                  <a:cubicBezTo>
                    <a:pt x="3547247" y="1064652"/>
                    <a:pt x="3565722" y="1078923"/>
                    <a:pt x="3565722" y="1096048"/>
                  </a:cubicBezTo>
                  <a:cubicBezTo>
                    <a:pt x="3563083" y="1116027"/>
                    <a:pt x="3544608" y="1130298"/>
                    <a:pt x="3520854" y="1130298"/>
                  </a:cubicBezTo>
                  <a:cubicBezTo>
                    <a:pt x="3497100" y="1130298"/>
                    <a:pt x="3478625" y="1116027"/>
                    <a:pt x="3478625" y="1096048"/>
                  </a:cubicBezTo>
                  <a:cubicBezTo>
                    <a:pt x="3478625" y="1078923"/>
                    <a:pt x="3499740" y="1064652"/>
                    <a:pt x="3523493" y="1064652"/>
                  </a:cubicBezTo>
                  <a:close/>
                  <a:moveTo>
                    <a:pt x="3418529" y="1064652"/>
                  </a:moveTo>
                  <a:cubicBezTo>
                    <a:pt x="3442283" y="1064652"/>
                    <a:pt x="3460758" y="1078923"/>
                    <a:pt x="3460758" y="1096048"/>
                  </a:cubicBezTo>
                  <a:cubicBezTo>
                    <a:pt x="3458119" y="1116027"/>
                    <a:pt x="3439644" y="1130298"/>
                    <a:pt x="3415890" y="1130298"/>
                  </a:cubicBezTo>
                  <a:cubicBezTo>
                    <a:pt x="3392136" y="1130298"/>
                    <a:pt x="3373661" y="1116027"/>
                    <a:pt x="3373661" y="1096048"/>
                  </a:cubicBezTo>
                  <a:cubicBezTo>
                    <a:pt x="3376301" y="1078923"/>
                    <a:pt x="3394776" y="1064652"/>
                    <a:pt x="3418529" y="1064652"/>
                  </a:cubicBezTo>
                  <a:close/>
                  <a:moveTo>
                    <a:pt x="3315465" y="1064652"/>
                  </a:moveTo>
                  <a:cubicBezTo>
                    <a:pt x="3339407" y="1064652"/>
                    <a:pt x="3358028" y="1078923"/>
                    <a:pt x="3355368" y="1096048"/>
                  </a:cubicBezTo>
                  <a:cubicBezTo>
                    <a:pt x="3355368" y="1116027"/>
                    <a:pt x="3334086" y="1130298"/>
                    <a:pt x="3310145" y="1130298"/>
                  </a:cubicBezTo>
                  <a:cubicBezTo>
                    <a:pt x="3286203" y="1130298"/>
                    <a:pt x="3267581" y="1116027"/>
                    <a:pt x="3270241" y="1096048"/>
                  </a:cubicBezTo>
                  <a:cubicBezTo>
                    <a:pt x="3270241" y="1078923"/>
                    <a:pt x="3291523" y="1064652"/>
                    <a:pt x="3315465" y="1064652"/>
                  </a:cubicBezTo>
                  <a:close/>
                  <a:moveTo>
                    <a:pt x="3209911" y="1064652"/>
                  </a:moveTo>
                  <a:cubicBezTo>
                    <a:pt x="3233558" y="1064652"/>
                    <a:pt x="3251949" y="1078923"/>
                    <a:pt x="3249322" y="1096048"/>
                  </a:cubicBezTo>
                  <a:cubicBezTo>
                    <a:pt x="3249322" y="1116027"/>
                    <a:pt x="3228303" y="1130298"/>
                    <a:pt x="3204656" y="1130298"/>
                  </a:cubicBezTo>
                  <a:cubicBezTo>
                    <a:pt x="3181010" y="1130298"/>
                    <a:pt x="3162618" y="1116027"/>
                    <a:pt x="3165246" y="1096048"/>
                  </a:cubicBezTo>
                  <a:cubicBezTo>
                    <a:pt x="3167873" y="1078923"/>
                    <a:pt x="3186265" y="1064652"/>
                    <a:pt x="3209911" y="1064652"/>
                  </a:cubicBezTo>
                  <a:close/>
                  <a:moveTo>
                    <a:pt x="3106459" y="1064652"/>
                  </a:moveTo>
                  <a:cubicBezTo>
                    <a:pt x="3130105" y="1064652"/>
                    <a:pt x="3145869" y="1078923"/>
                    <a:pt x="3145869" y="1096048"/>
                  </a:cubicBezTo>
                  <a:cubicBezTo>
                    <a:pt x="3143242" y="1116027"/>
                    <a:pt x="3122223" y="1130298"/>
                    <a:pt x="3098576" y="1130298"/>
                  </a:cubicBezTo>
                  <a:cubicBezTo>
                    <a:pt x="3074930" y="1130298"/>
                    <a:pt x="3056538" y="1116027"/>
                    <a:pt x="3059166" y="1096048"/>
                  </a:cubicBezTo>
                  <a:cubicBezTo>
                    <a:pt x="3061793" y="1078923"/>
                    <a:pt x="3082812" y="1064652"/>
                    <a:pt x="3106459" y="1064652"/>
                  </a:cubicBezTo>
                  <a:close/>
                  <a:moveTo>
                    <a:pt x="1749324" y="1064652"/>
                  </a:moveTo>
                  <a:cubicBezTo>
                    <a:pt x="1773226" y="1064652"/>
                    <a:pt x="1789161" y="1078923"/>
                    <a:pt x="1781193" y="1096048"/>
                  </a:cubicBezTo>
                  <a:cubicBezTo>
                    <a:pt x="1775882" y="1116027"/>
                    <a:pt x="1751980" y="1130298"/>
                    <a:pt x="1728078" y="1130298"/>
                  </a:cubicBezTo>
                  <a:cubicBezTo>
                    <a:pt x="1704177" y="1130298"/>
                    <a:pt x="1690898" y="1116027"/>
                    <a:pt x="1696209" y="1096048"/>
                  </a:cubicBezTo>
                  <a:cubicBezTo>
                    <a:pt x="1701521" y="1078923"/>
                    <a:pt x="1725423" y="1064652"/>
                    <a:pt x="1749324" y="1064652"/>
                  </a:cubicBezTo>
                  <a:close/>
                  <a:moveTo>
                    <a:pt x="1229302" y="1064652"/>
                  </a:moveTo>
                  <a:cubicBezTo>
                    <a:pt x="1253267" y="1064652"/>
                    <a:pt x="1266581" y="1078923"/>
                    <a:pt x="1258593" y="1096048"/>
                  </a:cubicBezTo>
                  <a:cubicBezTo>
                    <a:pt x="1250605" y="1116027"/>
                    <a:pt x="1223976" y="1130298"/>
                    <a:pt x="1200011" y="1130298"/>
                  </a:cubicBezTo>
                  <a:cubicBezTo>
                    <a:pt x="1176048" y="1130298"/>
                    <a:pt x="1162734" y="1116027"/>
                    <a:pt x="1170721" y="1096048"/>
                  </a:cubicBezTo>
                  <a:cubicBezTo>
                    <a:pt x="1178709" y="1078923"/>
                    <a:pt x="1205336" y="1064652"/>
                    <a:pt x="1229302" y="1064652"/>
                  </a:cubicBezTo>
                  <a:close/>
                  <a:moveTo>
                    <a:pt x="1123620" y="1064652"/>
                  </a:moveTo>
                  <a:cubicBezTo>
                    <a:pt x="1147327" y="1064652"/>
                    <a:pt x="1160498" y="1078923"/>
                    <a:pt x="1152596" y="1096048"/>
                  </a:cubicBezTo>
                  <a:cubicBezTo>
                    <a:pt x="1144693" y="1116027"/>
                    <a:pt x="1118353" y="1130298"/>
                    <a:pt x="1094645" y="1130298"/>
                  </a:cubicBezTo>
                  <a:cubicBezTo>
                    <a:pt x="1070939" y="1130298"/>
                    <a:pt x="1057768" y="1116027"/>
                    <a:pt x="1068305" y="1096048"/>
                  </a:cubicBezTo>
                  <a:cubicBezTo>
                    <a:pt x="1076207" y="1078923"/>
                    <a:pt x="1099914" y="1064652"/>
                    <a:pt x="1123620" y="1064652"/>
                  </a:cubicBezTo>
                  <a:close/>
                  <a:moveTo>
                    <a:pt x="6098418" y="989459"/>
                  </a:moveTo>
                  <a:cubicBezTo>
                    <a:pt x="6122220" y="989459"/>
                    <a:pt x="6146022" y="1003565"/>
                    <a:pt x="6153956" y="1020492"/>
                  </a:cubicBezTo>
                  <a:cubicBezTo>
                    <a:pt x="6161890" y="1037418"/>
                    <a:pt x="6148667" y="1051524"/>
                    <a:pt x="6124865" y="1051524"/>
                  </a:cubicBezTo>
                  <a:cubicBezTo>
                    <a:pt x="6101063" y="1051524"/>
                    <a:pt x="6077261" y="1037418"/>
                    <a:pt x="6069327" y="1020492"/>
                  </a:cubicBezTo>
                  <a:cubicBezTo>
                    <a:pt x="6061393" y="1003565"/>
                    <a:pt x="6074616" y="989459"/>
                    <a:pt x="6098418" y="989459"/>
                  </a:cubicBezTo>
                  <a:close/>
                  <a:moveTo>
                    <a:pt x="5995844" y="989459"/>
                  </a:moveTo>
                  <a:cubicBezTo>
                    <a:pt x="6019745" y="989459"/>
                    <a:pt x="6043647" y="1003565"/>
                    <a:pt x="6051614" y="1020492"/>
                  </a:cubicBezTo>
                  <a:cubicBezTo>
                    <a:pt x="6056926" y="1037418"/>
                    <a:pt x="6043647" y="1051524"/>
                    <a:pt x="6022401" y="1051524"/>
                  </a:cubicBezTo>
                  <a:cubicBezTo>
                    <a:pt x="5998499" y="1051524"/>
                    <a:pt x="5971942" y="1037418"/>
                    <a:pt x="5966630" y="1020492"/>
                  </a:cubicBezTo>
                  <a:cubicBezTo>
                    <a:pt x="5958663" y="1003565"/>
                    <a:pt x="5971942" y="989459"/>
                    <a:pt x="5995844" y="989459"/>
                  </a:cubicBezTo>
                  <a:close/>
                  <a:moveTo>
                    <a:pt x="5892691" y="989459"/>
                  </a:moveTo>
                  <a:cubicBezTo>
                    <a:pt x="5916322" y="989459"/>
                    <a:pt x="5939952" y="1003565"/>
                    <a:pt x="5947829" y="1020492"/>
                  </a:cubicBezTo>
                  <a:cubicBezTo>
                    <a:pt x="5953080" y="1037418"/>
                    <a:pt x="5939952" y="1051524"/>
                    <a:pt x="5916322" y="1051524"/>
                  </a:cubicBezTo>
                  <a:cubicBezTo>
                    <a:pt x="5892691" y="1051524"/>
                    <a:pt x="5869061" y="1037418"/>
                    <a:pt x="5863810" y="1020492"/>
                  </a:cubicBezTo>
                  <a:cubicBezTo>
                    <a:pt x="5855933" y="1003565"/>
                    <a:pt x="5869061" y="989459"/>
                    <a:pt x="5892691" y="989459"/>
                  </a:cubicBezTo>
                  <a:close/>
                  <a:moveTo>
                    <a:pt x="5789961" y="989459"/>
                  </a:moveTo>
                  <a:cubicBezTo>
                    <a:pt x="5813592" y="989459"/>
                    <a:pt x="5837222" y="1003565"/>
                    <a:pt x="5842473" y="1020492"/>
                  </a:cubicBezTo>
                  <a:cubicBezTo>
                    <a:pt x="5850350" y="1037418"/>
                    <a:pt x="5837222" y="1051524"/>
                    <a:pt x="5813592" y="1051524"/>
                  </a:cubicBezTo>
                  <a:cubicBezTo>
                    <a:pt x="5789961" y="1051524"/>
                    <a:pt x="5766331" y="1037418"/>
                    <a:pt x="5758454" y="1020492"/>
                  </a:cubicBezTo>
                  <a:cubicBezTo>
                    <a:pt x="5753203" y="1003565"/>
                    <a:pt x="5766331" y="989459"/>
                    <a:pt x="5789961" y="989459"/>
                  </a:cubicBezTo>
                  <a:close/>
                  <a:moveTo>
                    <a:pt x="5686537" y="989459"/>
                  </a:moveTo>
                  <a:cubicBezTo>
                    <a:pt x="5710438" y="989459"/>
                    <a:pt x="5734340" y="1003565"/>
                    <a:pt x="5739652" y="1020492"/>
                  </a:cubicBezTo>
                  <a:cubicBezTo>
                    <a:pt x="5747619" y="1037418"/>
                    <a:pt x="5731684" y="1051524"/>
                    <a:pt x="5707783" y="1051524"/>
                  </a:cubicBezTo>
                  <a:cubicBezTo>
                    <a:pt x="5686537" y="1051524"/>
                    <a:pt x="5659979" y="1037418"/>
                    <a:pt x="5654668" y="1020492"/>
                  </a:cubicBezTo>
                  <a:cubicBezTo>
                    <a:pt x="5649356" y="1003565"/>
                    <a:pt x="5662635" y="989459"/>
                    <a:pt x="5686537" y="989459"/>
                  </a:cubicBezTo>
                  <a:close/>
                  <a:moveTo>
                    <a:pt x="5583537" y="989459"/>
                  </a:moveTo>
                  <a:cubicBezTo>
                    <a:pt x="5607266" y="989459"/>
                    <a:pt x="5630994" y="1003565"/>
                    <a:pt x="5636267" y="1020492"/>
                  </a:cubicBezTo>
                  <a:cubicBezTo>
                    <a:pt x="5641540" y="1037418"/>
                    <a:pt x="5628358" y="1051524"/>
                    <a:pt x="5604629" y="1051524"/>
                  </a:cubicBezTo>
                  <a:cubicBezTo>
                    <a:pt x="5580900" y="1051524"/>
                    <a:pt x="5557172" y="1037418"/>
                    <a:pt x="5551899" y="1020492"/>
                  </a:cubicBezTo>
                  <a:cubicBezTo>
                    <a:pt x="5546626" y="1003565"/>
                    <a:pt x="5559808" y="989459"/>
                    <a:pt x="5583537" y="989459"/>
                  </a:cubicBezTo>
                  <a:close/>
                  <a:moveTo>
                    <a:pt x="5480806" y="989459"/>
                  </a:moveTo>
                  <a:cubicBezTo>
                    <a:pt x="5504535" y="989459"/>
                    <a:pt x="5528263" y="1003565"/>
                    <a:pt x="5533536" y="1020492"/>
                  </a:cubicBezTo>
                  <a:cubicBezTo>
                    <a:pt x="5538809" y="1037418"/>
                    <a:pt x="5522990" y="1051524"/>
                    <a:pt x="5501898" y="1051524"/>
                  </a:cubicBezTo>
                  <a:cubicBezTo>
                    <a:pt x="5478170" y="1051524"/>
                    <a:pt x="5454441" y="1037418"/>
                    <a:pt x="5449168" y="1020492"/>
                  </a:cubicBezTo>
                  <a:cubicBezTo>
                    <a:pt x="5443895" y="1003565"/>
                    <a:pt x="5457078" y="989459"/>
                    <a:pt x="5480806" y="989459"/>
                  </a:cubicBezTo>
                  <a:close/>
                  <a:moveTo>
                    <a:pt x="5378076" y="989459"/>
                  </a:moveTo>
                  <a:cubicBezTo>
                    <a:pt x="5401805" y="989459"/>
                    <a:pt x="5425533" y="1003565"/>
                    <a:pt x="5430806" y="1020492"/>
                  </a:cubicBezTo>
                  <a:cubicBezTo>
                    <a:pt x="5436079" y="1037418"/>
                    <a:pt x="5420260" y="1051524"/>
                    <a:pt x="5396532" y="1051524"/>
                  </a:cubicBezTo>
                  <a:cubicBezTo>
                    <a:pt x="5372803" y="1051524"/>
                    <a:pt x="5351711" y="1037418"/>
                    <a:pt x="5346438" y="1020492"/>
                  </a:cubicBezTo>
                  <a:cubicBezTo>
                    <a:pt x="5341165" y="1003565"/>
                    <a:pt x="5356984" y="989459"/>
                    <a:pt x="5378076" y="989459"/>
                  </a:cubicBezTo>
                  <a:close/>
                  <a:moveTo>
                    <a:pt x="5274392" y="989459"/>
                  </a:moveTo>
                  <a:cubicBezTo>
                    <a:pt x="5298224" y="989459"/>
                    <a:pt x="5322056" y="1003565"/>
                    <a:pt x="5327352" y="1020492"/>
                  </a:cubicBezTo>
                  <a:cubicBezTo>
                    <a:pt x="5330000" y="1037418"/>
                    <a:pt x="5316760" y="1051524"/>
                    <a:pt x="5292928" y="1051524"/>
                  </a:cubicBezTo>
                  <a:cubicBezTo>
                    <a:pt x="5269096" y="1051524"/>
                    <a:pt x="5245263" y="1037418"/>
                    <a:pt x="5242615" y="1020492"/>
                  </a:cubicBezTo>
                  <a:cubicBezTo>
                    <a:pt x="5237319" y="1003565"/>
                    <a:pt x="5253207" y="989459"/>
                    <a:pt x="5274392" y="989459"/>
                  </a:cubicBezTo>
                  <a:close/>
                  <a:moveTo>
                    <a:pt x="5171662" y="989459"/>
                  </a:moveTo>
                  <a:cubicBezTo>
                    <a:pt x="5195494" y="989459"/>
                    <a:pt x="5219326" y="1003565"/>
                    <a:pt x="5221974" y="1020492"/>
                  </a:cubicBezTo>
                  <a:cubicBezTo>
                    <a:pt x="5227270" y="1037418"/>
                    <a:pt x="5211382" y="1051524"/>
                    <a:pt x="5187550" y="1051524"/>
                  </a:cubicBezTo>
                  <a:cubicBezTo>
                    <a:pt x="5163718" y="1051524"/>
                    <a:pt x="5142533" y="1037418"/>
                    <a:pt x="5137237" y="1020492"/>
                  </a:cubicBezTo>
                  <a:cubicBezTo>
                    <a:pt x="5134589" y="1003565"/>
                    <a:pt x="5150477" y="989459"/>
                    <a:pt x="5171662" y="989459"/>
                  </a:cubicBezTo>
                  <a:close/>
                  <a:moveTo>
                    <a:pt x="5068932" y="989459"/>
                  </a:moveTo>
                  <a:cubicBezTo>
                    <a:pt x="5092764" y="989459"/>
                    <a:pt x="5116596" y="1003565"/>
                    <a:pt x="5119244" y="1020492"/>
                  </a:cubicBezTo>
                  <a:cubicBezTo>
                    <a:pt x="5124540" y="1037418"/>
                    <a:pt x="5108652" y="1051524"/>
                    <a:pt x="5084820" y="1051524"/>
                  </a:cubicBezTo>
                  <a:cubicBezTo>
                    <a:pt x="5060988" y="1051524"/>
                    <a:pt x="5039803" y="1037418"/>
                    <a:pt x="5034507" y="1020492"/>
                  </a:cubicBezTo>
                  <a:cubicBezTo>
                    <a:pt x="5031859" y="1003565"/>
                    <a:pt x="5047747" y="989459"/>
                    <a:pt x="5068932" y="989459"/>
                  </a:cubicBezTo>
                  <a:close/>
                  <a:moveTo>
                    <a:pt x="4965913" y="989459"/>
                  </a:moveTo>
                  <a:cubicBezTo>
                    <a:pt x="4989559" y="989459"/>
                    <a:pt x="5010578" y="1003565"/>
                    <a:pt x="5015833" y="1020492"/>
                  </a:cubicBezTo>
                  <a:cubicBezTo>
                    <a:pt x="5018460" y="1037418"/>
                    <a:pt x="5002696" y="1051524"/>
                    <a:pt x="4981677" y="1051524"/>
                  </a:cubicBezTo>
                  <a:cubicBezTo>
                    <a:pt x="4958030" y="1051524"/>
                    <a:pt x="4934384" y="1037418"/>
                    <a:pt x="4931757" y="1020492"/>
                  </a:cubicBezTo>
                  <a:cubicBezTo>
                    <a:pt x="4929129" y="1003565"/>
                    <a:pt x="4944894" y="989459"/>
                    <a:pt x="4965913" y="989459"/>
                  </a:cubicBezTo>
                  <a:close/>
                  <a:moveTo>
                    <a:pt x="4862525" y="989459"/>
                  </a:moveTo>
                  <a:cubicBezTo>
                    <a:pt x="4886467" y="989459"/>
                    <a:pt x="4907749" y="1003565"/>
                    <a:pt x="4913069" y="1020492"/>
                  </a:cubicBezTo>
                  <a:cubicBezTo>
                    <a:pt x="4915729" y="1037418"/>
                    <a:pt x="4899768" y="1051524"/>
                    <a:pt x="4875826" y="1051524"/>
                  </a:cubicBezTo>
                  <a:cubicBezTo>
                    <a:pt x="4851884" y="1051524"/>
                    <a:pt x="4830603" y="1037418"/>
                    <a:pt x="4827942" y="1020492"/>
                  </a:cubicBezTo>
                  <a:cubicBezTo>
                    <a:pt x="4825282" y="1003565"/>
                    <a:pt x="4841243" y="989459"/>
                    <a:pt x="4862525" y="989459"/>
                  </a:cubicBezTo>
                  <a:close/>
                  <a:moveTo>
                    <a:pt x="4760040" y="989459"/>
                  </a:moveTo>
                  <a:cubicBezTo>
                    <a:pt x="4783872" y="989459"/>
                    <a:pt x="4805056" y="1003565"/>
                    <a:pt x="4810352" y="1020492"/>
                  </a:cubicBezTo>
                  <a:cubicBezTo>
                    <a:pt x="4813000" y="1037418"/>
                    <a:pt x="4797112" y="1051524"/>
                    <a:pt x="4773280" y="1051524"/>
                  </a:cubicBezTo>
                  <a:cubicBezTo>
                    <a:pt x="4749448" y="1051524"/>
                    <a:pt x="4728263" y="1037418"/>
                    <a:pt x="4725615" y="1020492"/>
                  </a:cubicBezTo>
                  <a:cubicBezTo>
                    <a:pt x="4720319" y="1003565"/>
                    <a:pt x="4738855" y="989459"/>
                    <a:pt x="4760040" y="989459"/>
                  </a:cubicBezTo>
                  <a:close/>
                  <a:moveTo>
                    <a:pt x="4556306" y="989459"/>
                  </a:moveTo>
                  <a:cubicBezTo>
                    <a:pt x="4577587" y="989459"/>
                    <a:pt x="4598869" y="1003565"/>
                    <a:pt x="4601529" y="1020492"/>
                  </a:cubicBezTo>
                  <a:cubicBezTo>
                    <a:pt x="4604189" y="1037418"/>
                    <a:pt x="4588228" y="1051524"/>
                    <a:pt x="4564286" y="1051524"/>
                  </a:cubicBezTo>
                  <a:cubicBezTo>
                    <a:pt x="4540344" y="1051524"/>
                    <a:pt x="4519063" y="1037418"/>
                    <a:pt x="4516402" y="1020492"/>
                  </a:cubicBezTo>
                  <a:cubicBezTo>
                    <a:pt x="4513742" y="1003565"/>
                    <a:pt x="4532364" y="989459"/>
                    <a:pt x="4556306" y="989459"/>
                  </a:cubicBezTo>
                  <a:close/>
                  <a:moveTo>
                    <a:pt x="4453575" y="989459"/>
                  </a:moveTo>
                  <a:cubicBezTo>
                    <a:pt x="4474856" y="989459"/>
                    <a:pt x="4496138" y="1003565"/>
                    <a:pt x="4498798" y="1020492"/>
                  </a:cubicBezTo>
                  <a:cubicBezTo>
                    <a:pt x="4501458" y="1037418"/>
                    <a:pt x="4482837" y="1051524"/>
                    <a:pt x="4461555" y="1051524"/>
                  </a:cubicBezTo>
                  <a:cubicBezTo>
                    <a:pt x="4437613" y="1051524"/>
                    <a:pt x="4416332" y="1037418"/>
                    <a:pt x="4413671" y="1020492"/>
                  </a:cubicBezTo>
                  <a:cubicBezTo>
                    <a:pt x="4411011" y="1003565"/>
                    <a:pt x="4429633" y="989459"/>
                    <a:pt x="4453575" y="989459"/>
                  </a:cubicBezTo>
                  <a:close/>
                  <a:moveTo>
                    <a:pt x="4350319" y="989459"/>
                  </a:moveTo>
                  <a:cubicBezTo>
                    <a:pt x="4371338" y="989459"/>
                    <a:pt x="4392357" y="1003565"/>
                    <a:pt x="4394985" y="1020492"/>
                  </a:cubicBezTo>
                  <a:cubicBezTo>
                    <a:pt x="4397612" y="1037418"/>
                    <a:pt x="4379221" y="1051524"/>
                    <a:pt x="4355574" y="1051524"/>
                  </a:cubicBezTo>
                  <a:cubicBezTo>
                    <a:pt x="4331928" y="1051524"/>
                    <a:pt x="4313536" y="1037418"/>
                    <a:pt x="4310909" y="1020492"/>
                  </a:cubicBezTo>
                  <a:cubicBezTo>
                    <a:pt x="4308281" y="1003565"/>
                    <a:pt x="4326673" y="989459"/>
                    <a:pt x="4350319" y="989459"/>
                  </a:cubicBezTo>
                  <a:close/>
                  <a:moveTo>
                    <a:pt x="4247781" y="989459"/>
                  </a:moveTo>
                  <a:cubicBezTo>
                    <a:pt x="4268896" y="989459"/>
                    <a:pt x="4290010" y="1003565"/>
                    <a:pt x="4292649" y="1020492"/>
                  </a:cubicBezTo>
                  <a:cubicBezTo>
                    <a:pt x="4292649" y="1037418"/>
                    <a:pt x="4276813" y="1051524"/>
                    <a:pt x="4253060" y="1051524"/>
                  </a:cubicBezTo>
                  <a:cubicBezTo>
                    <a:pt x="4229306" y="1051524"/>
                    <a:pt x="4208192" y="1037418"/>
                    <a:pt x="4208192" y="1020492"/>
                  </a:cubicBezTo>
                  <a:cubicBezTo>
                    <a:pt x="4205552" y="1003565"/>
                    <a:pt x="4224027" y="989459"/>
                    <a:pt x="4247781" y="989459"/>
                  </a:cubicBezTo>
                  <a:close/>
                  <a:moveTo>
                    <a:pt x="4145051" y="989459"/>
                  </a:moveTo>
                  <a:cubicBezTo>
                    <a:pt x="4166166" y="989459"/>
                    <a:pt x="4187280" y="1003565"/>
                    <a:pt x="4187280" y="1020492"/>
                  </a:cubicBezTo>
                  <a:cubicBezTo>
                    <a:pt x="4189919" y="1037418"/>
                    <a:pt x="4171444" y="1051524"/>
                    <a:pt x="4147690" y="1051524"/>
                  </a:cubicBezTo>
                  <a:cubicBezTo>
                    <a:pt x="4123937" y="1051524"/>
                    <a:pt x="4105462" y="1037418"/>
                    <a:pt x="4102822" y="1020492"/>
                  </a:cubicBezTo>
                  <a:cubicBezTo>
                    <a:pt x="4102822" y="1003565"/>
                    <a:pt x="4121297" y="989459"/>
                    <a:pt x="4145051" y="989459"/>
                  </a:cubicBezTo>
                  <a:close/>
                  <a:moveTo>
                    <a:pt x="4041204" y="989459"/>
                  </a:moveTo>
                  <a:cubicBezTo>
                    <a:pt x="4062319" y="989459"/>
                    <a:pt x="4083433" y="1003565"/>
                    <a:pt x="4083433" y="1020492"/>
                  </a:cubicBezTo>
                  <a:cubicBezTo>
                    <a:pt x="4086072" y="1037418"/>
                    <a:pt x="4067597" y="1051524"/>
                    <a:pt x="4043843" y="1051524"/>
                  </a:cubicBezTo>
                  <a:cubicBezTo>
                    <a:pt x="4020090" y="1051524"/>
                    <a:pt x="4001615" y="1037418"/>
                    <a:pt x="3998975" y="1020492"/>
                  </a:cubicBezTo>
                  <a:cubicBezTo>
                    <a:pt x="3998975" y="1003565"/>
                    <a:pt x="4017450" y="989459"/>
                    <a:pt x="4041204" y="989459"/>
                  </a:cubicBezTo>
                  <a:close/>
                  <a:moveTo>
                    <a:pt x="3938677" y="989459"/>
                  </a:moveTo>
                  <a:cubicBezTo>
                    <a:pt x="3962545" y="989459"/>
                    <a:pt x="3981109" y="1003565"/>
                    <a:pt x="3981109" y="1020492"/>
                  </a:cubicBezTo>
                  <a:cubicBezTo>
                    <a:pt x="3981109" y="1037418"/>
                    <a:pt x="3962545" y="1051524"/>
                    <a:pt x="3941329" y="1051524"/>
                  </a:cubicBezTo>
                  <a:cubicBezTo>
                    <a:pt x="3917461" y="1051524"/>
                    <a:pt x="3896245" y="1037418"/>
                    <a:pt x="3896245" y="1020492"/>
                  </a:cubicBezTo>
                  <a:cubicBezTo>
                    <a:pt x="3896245" y="1003565"/>
                    <a:pt x="3914809" y="989459"/>
                    <a:pt x="3938677" y="989459"/>
                  </a:cubicBezTo>
                  <a:close/>
                  <a:moveTo>
                    <a:pt x="3835389" y="989459"/>
                  </a:moveTo>
                  <a:cubicBezTo>
                    <a:pt x="3858515" y="989459"/>
                    <a:pt x="3877263" y="1003353"/>
                    <a:pt x="3877263" y="1020492"/>
                  </a:cubicBezTo>
                  <a:cubicBezTo>
                    <a:pt x="3877263" y="1037631"/>
                    <a:pt x="3858515" y="1051525"/>
                    <a:pt x="3835389" y="1051525"/>
                  </a:cubicBezTo>
                  <a:cubicBezTo>
                    <a:pt x="3812263" y="1051525"/>
                    <a:pt x="3793515" y="1037631"/>
                    <a:pt x="3793515" y="1020492"/>
                  </a:cubicBezTo>
                  <a:cubicBezTo>
                    <a:pt x="3793515" y="1003353"/>
                    <a:pt x="3812263" y="989459"/>
                    <a:pt x="3835389" y="989459"/>
                  </a:cubicBezTo>
                  <a:close/>
                  <a:moveTo>
                    <a:pt x="3732658" y="989459"/>
                  </a:moveTo>
                  <a:cubicBezTo>
                    <a:pt x="3755784" y="989459"/>
                    <a:pt x="3774532" y="1003353"/>
                    <a:pt x="3774532" y="1020492"/>
                  </a:cubicBezTo>
                  <a:cubicBezTo>
                    <a:pt x="3774532" y="1037631"/>
                    <a:pt x="3755784" y="1051525"/>
                    <a:pt x="3732658" y="1051525"/>
                  </a:cubicBezTo>
                  <a:cubicBezTo>
                    <a:pt x="3709532" y="1051525"/>
                    <a:pt x="3690784" y="1037631"/>
                    <a:pt x="3690784" y="1020492"/>
                  </a:cubicBezTo>
                  <a:cubicBezTo>
                    <a:pt x="3690784" y="1003353"/>
                    <a:pt x="3709532" y="989459"/>
                    <a:pt x="3732658" y="989459"/>
                  </a:cubicBezTo>
                  <a:close/>
                  <a:moveTo>
                    <a:pt x="3629573" y="989459"/>
                  </a:moveTo>
                  <a:cubicBezTo>
                    <a:pt x="3653327" y="989459"/>
                    <a:pt x="3671802" y="1003565"/>
                    <a:pt x="3671802" y="1020492"/>
                  </a:cubicBezTo>
                  <a:cubicBezTo>
                    <a:pt x="3669163" y="1037418"/>
                    <a:pt x="3650688" y="1051524"/>
                    <a:pt x="3626934" y="1051524"/>
                  </a:cubicBezTo>
                  <a:cubicBezTo>
                    <a:pt x="3603180" y="1051524"/>
                    <a:pt x="3584705" y="1037418"/>
                    <a:pt x="3587345" y="1020492"/>
                  </a:cubicBezTo>
                  <a:cubicBezTo>
                    <a:pt x="3587345" y="1003565"/>
                    <a:pt x="3605820" y="989459"/>
                    <a:pt x="3629573" y="989459"/>
                  </a:cubicBezTo>
                  <a:close/>
                  <a:moveTo>
                    <a:pt x="3526843" y="989459"/>
                  </a:moveTo>
                  <a:cubicBezTo>
                    <a:pt x="3550597" y="989459"/>
                    <a:pt x="3569072" y="1003565"/>
                    <a:pt x="3566433" y="1020492"/>
                  </a:cubicBezTo>
                  <a:cubicBezTo>
                    <a:pt x="3566433" y="1037418"/>
                    <a:pt x="3547958" y="1051524"/>
                    <a:pt x="3524204" y="1051524"/>
                  </a:cubicBezTo>
                  <a:cubicBezTo>
                    <a:pt x="3500450" y="1051524"/>
                    <a:pt x="3481975" y="1037418"/>
                    <a:pt x="3481975" y="1020492"/>
                  </a:cubicBezTo>
                  <a:cubicBezTo>
                    <a:pt x="3484615" y="1003565"/>
                    <a:pt x="3503090" y="989459"/>
                    <a:pt x="3526843" y="989459"/>
                  </a:cubicBezTo>
                  <a:close/>
                  <a:moveTo>
                    <a:pt x="3424113" y="989459"/>
                  </a:moveTo>
                  <a:cubicBezTo>
                    <a:pt x="3447867" y="989459"/>
                    <a:pt x="3466342" y="1003565"/>
                    <a:pt x="3463703" y="1020492"/>
                  </a:cubicBezTo>
                  <a:cubicBezTo>
                    <a:pt x="3463703" y="1037418"/>
                    <a:pt x="3442589" y="1051524"/>
                    <a:pt x="3421474" y="1051524"/>
                  </a:cubicBezTo>
                  <a:cubicBezTo>
                    <a:pt x="3397720" y="1051524"/>
                    <a:pt x="3379245" y="1037418"/>
                    <a:pt x="3379245" y="1020492"/>
                  </a:cubicBezTo>
                  <a:cubicBezTo>
                    <a:pt x="3381885" y="1003565"/>
                    <a:pt x="3400360" y="989459"/>
                    <a:pt x="3424113" y="989459"/>
                  </a:cubicBezTo>
                  <a:close/>
                  <a:moveTo>
                    <a:pt x="3320672" y="989459"/>
                  </a:moveTo>
                  <a:cubicBezTo>
                    <a:pt x="3344425" y="989459"/>
                    <a:pt x="3360261" y="1003565"/>
                    <a:pt x="3360261" y="1020492"/>
                  </a:cubicBezTo>
                  <a:cubicBezTo>
                    <a:pt x="3360261" y="1037418"/>
                    <a:pt x="3339147" y="1051524"/>
                    <a:pt x="3315393" y="1051524"/>
                  </a:cubicBezTo>
                  <a:cubicBezTo>
                    <a:pt x="3291639" y="1051524"/>
                    <a:pt x="3273164" y="1037418"/>
                    <a:pt x="3275804" y="1020492"/>
                  </a:cubicBezTo>
                  <a:cubicBezTo>
                    <a:pt x="3278443" y="1003565"/>
                    <a:pt x="3296918" y="989459"/>
                    <a:pt x="3320672" y="989459"/>
                  </a:cubicBezTo>
                  <a:close/>
                  <a:moveTo>
                    <a:pt x="3217942" y="989459"/>
                  </a:moveTo>
                  <a:cubicBezTo>
                    <a:pt x="3241695" y="989459"/>
                    <a:pt x="3257531" y="1003565"/>
                    <a:pt x="3257531" y="1020492"/>
                  </a:cubicBezTo>
                  <a:cubicBezTo>
                    <a:pt x="3254892" y="1037418"/>
                    <a:pt x="3236417" y="1051524"/>
                    <a:pt x="3212663" y="1051524"/>
                  </a:cubicBezTo>
                  <a:cubicBezTo>
                    <a:pt x="3188909" y="1051524"/>
                    <a:pt x="3170434" y="1037418"/>
                    <a:pt x="3173074" y="1020492"/>
                  </a:cubicBezTo>
                  <a:cubicBezTo>
                    <a:pt x="3175713" y="1003565"/>
                    <a:pt x="3194188" y="989459"/>
                    <a:pt x="3217942" y="989459"/>
                  </a:cubicBezTo>
                  <a:close/>
                  <a:moveTo>
                    <a:pt x="1672969" y="989459"/>
                  </a:moveTo>
                  <a:cubicBezTo>
                    <a:pt x="1696697" y="989459"/>
                    <a:pt x="1709880" y="1003565"/>
                    <a:pt x="1704607" y="1020492"/>
                  </a:cubicBezTo>
                  <a:cubicBezTo>
                    <a:pt x="1699334" y="1037418"/>
                    <a:pt x="1675605" y="1051524"/>
                    <a:pt x="1651877" y="1051524"/>
                  </a:cubicBezTo>
                  <a:cubicBezTo>
                    <a:pt x="1628148" y="1051524"/>
                    <a:pt x="1614966" y="1037418"/>
                    <a:pt x="1620239" y="1020492"/>
                  </a:cubicBezTo>
                  <a:cubicBezTo>
                    <a:pt x="1625512" y="1003565"/>
                    <a:pt x="1651877" y="989459"/>
                    <a:pt x="1672969" y="989459"/>
                  </a:cubicBezTo>
                  <a:close/>
                  <a:moveTo>
                    <a:pt x="1260819" y="989459"/>
                  </a:moveTo>
                  <a:cubicBezTo>
                    <a:pt x="1284622" y="989459"/>
                    <a:pt x="1297846" y="1003565"/>
                    <a:pt x="1289911" y="1020492"/>
                  </a:cubicBezTo>
                  <a:cubicBezTo>
                    <a:pt x="1284622" y="1037418"/>
                    <a:pt x="1258177" y="1051524"/>
                    <a:pt x="1234375" y="1051524"/>
                  </a:cubicBezTo>
                  <a:cubicBezTo>
                    <a:pt x="1210571" y="1051524"/>
                    <a:pt x="1197348" y="1037418"/>
                    <a:pt x="1205283" y="1020492"/>
                  </a:cubicBezTo>
                  <a:cubicBezTo>
                    <a:pt x="1213216" y="1003565"/>
                    <a:pt x="1239663" y="989459"/>
                    <a:pt x="1260819" y="989459"/>
                  </a:cubicBezTo>
                  <a:close/>
                  <a:moveTo>
                    <a:pt x="1160732" y="989459"/>
                  </a:moveTo>
                  <a:cubicBezTo>
                    <a:pt x="1181889" y="989459"/>
                    <a:pt x="1195112" y="1003565"/>
                    <a:pt x="1187178" y="1020492"/>
                  </a:cubicBezTo>
                  <a:cubicBezTo>
                    <a:pt x="1179244" y="1037418"/>
                    <a:pt x="1155443" y="1051524"/>
                    <a:pt x="1131641" y="1051524"/>
                  </a:cubicBezTo>
                  <a:cubicBezTo>
                    <a:pt x="1107839" y="1051524"/>
                    <a:pt x="1094615" y="1037418"/>
                    <a:pt x="1102549" y="1020492"/>
                  </a:cubicBezTo>
                  <a:cubicBezTo>
                    <a:pt x="1110483" y="1003565"/>
                    <a:pt x="1136930" y="989459"/>
                    <a:pt x="1160732" y="989459"/>
                  </a:cubicBezTo>
                  <a:close/>
                  <a:moveTo>
                    <a:pt x="1057268" y="989459"/>
                  </a:moveTo>
                  <a:cubicBezTo>
                    <a:pt x="1078190" y="989459"/>
                    <a:pt x="1091266" y="1003565"/>
                    <a:pt x="1083420" y="1020492"/>
                  </a:cubicBezTo>
                  <a:cubicBezTo>
                    <a:pt x="1075574" y="1037418"/>
                    <a:pt x="1049421" y="1051524"/>
                    <a:pt x="1025884" y="1051524"/>
                  </a:cubicBezTo>
                  <a:cubicBezTo>
                    <a:pt x="1002347" y="1051524"/>
                    <a:pt x="991885" y="1037418"/>
                    <a:pt x="999731" y="1020492"/>
                  </a:cubicBezTo>
                  <a:cubicBezTo>
                    <a:pt x="1007577" y="1003565"/>
                    <a:pt x="1033730" y="989459"/>
                    <a:pt x="1057268" y="989459"/>
                  </a:cubicBezTo>
                  <a:close/>
                  <a:moveTo>
                    <a:pt x="6066886" y="915457"/>
                  </a:moveTo>
                  <a:cubicBezTo>
                    <a:pt x="6090788" y="915457"/>
                    <a:pt x="6114689" y="929563"/>
                    <a:pt x="6122657" y="946490"/>
                  </a:cubicBezTo>
                  <a:cubicBezTo>
                    <a:pt x="6130624" y="963416"/>
                    <a:pt x="6117345" y="977522"/>
                    <a:pt x="6093443" y="977522"/>
                  </a:cubicBezTo>
                  <a:cubicBezTo>
                    <a:pt x="6069542" y="977522"/>
                    <a:pt x="6045640" y="963416"/>
                    <a:pt x="6037673" y="946490"/>
                  </a:cubicBezTo>
                  <a:cubicBezTo>
                    <a:pt x="6032361" y="929563"/>
                    <a:pt x="6045640" y="915457"/>
                    <a:pt x="6066886" y="915457"/>
                  </a:cubicBezTo>
                  <a:close/>
                  <a:moveTo>
                    <a:pt x="5966812" y="915457"/>
                  </a:moveTo>
                  <a:cubicBezTo>
                    <a:pt x="5990713" y="915457"/>
                    <a:pt x="6014615" y="929563"/>
                    <a:pt x="6019927" y="946490"/>
                  </a:cubicBezTo>
                  <a:cubicBezTo>
                    <a:pt x="6027894" y="963416"/>
                    <a:pt x="6014615" y="977522"/>
                    <a:pt x="5990713" y="977522"/>
                  </a:cubicBezTo>
                  <a:cubicBezTo>
                    <a:pt x="5966812" y="977522"/>
                    <a:pt x="5942910" y="963416"/>
                    <a:pt x="5937598" y="946490"/>
                  </a:cubicBezTo>
                  <a:cubicBezTo>
                    <a:pt x="5929631" y="929563"/>
                    <a:pt x="5942910" y="915457"/>
                    <a:pt x="5966812" y="915457"/>
                  </a:cubicBezTo>
                  <a:close/>
                  <a:moveTo>
                    <a:pt x="5863408" y="915457"/>
                  </a:moveTo>
                  <a:cubicBezTo>
                    <a:pt x="5887137" y="915457"/>
                    <a:pt x="5910866" y="929563"/>
                    <a:pt x="5918775" y="946490"/>
                  </a:cubicBezTo>
                  <a:cubicBezTo>
                    <a:pt x="5924048" y="963416"/>
                    <a:pt x="5910866" y="977522"/>
                    <a:pt x="5887137" y="977522"/>
                  </a:cubicBezTo>
                  <a:cubicBezTo>
                    <a:pt x="5863408" y="977522"/>
                    <a:pt x="5839680" y="963416"/>
                    <a:pt x="5834407" y="946490"/>
                  </a:cubicBezTo>
                  <a:cubicBezTo>
                    <a:pt x="5829134" y="929563"/>
                    <a:pt x="5842316" y="915457"/>
                    <a:pt x="5863408" y="915457"/>
                  </a:cubicBezTo>
                  <a:close/>
                  <a:moveTo>
                    <a:pt x="5763314" y="915457"/>
                  </a:moveTo>
                  <a:cubicBezTo>
                    <a:pt x="5787042" y="915457"/>
                    <a:pt x="5810771" y="929563"/>
                    <a:pt x="5816044" y="946490"/>
                  </a:cubicBezTo>
                  <a:cubicBezTo>
                    <a:pt x="5821317" y="963416"/>
                    <a:pt x="5808134" y="977522"/>
                    <a:pt x="5784406" y="977522"/>
                  </a:cubicBezTo>
                  <a:cubicBezTo>
                    <a:pt x="5763314" y="977522"/>
                    <a:pt x="5739586" y="963416"/>
                    <a:pt x="5731676" y="946490"/>
                  </a:cubicBezTo>
                  <a:cubicBezTo>
                    <a:pt x="5726403" y="929563"/>
                    <a:pt x="5739586" y="915457"/>
                    <a:pt x="5763314" y="915457"/>
                  </a:cubicBezTo>
                  <a:close/>
                  <a:moveTo>
                    <a:pt x="5662978" y="915457"/>
                  </a:moveTo>
                  <a:cubicBezTo>
                    <a:pt x="5684163" y="915457"/>
                    <a:pt x="5707995" y="929563"/>
                    <a:pt x="5713291" y="946490"/>
                  </a:cubicBezTo>
                  <a:cubicBezTo>
                    <a:pt x="5718587" y="963416"/>
                    <a:pt x="5705347" y="977522"/>
                    <a:pt x="5681515" y="977522"/>
                  </a:cubicBezTo>
                  <a:cubicBezTo>
                    <a:pt x="5660330" y="977522"/>
                    <a:pt x="5636498" y="963416"/>
                    <a:pt x="5631202" y="946490"/>
                  </a:cubicBezTo>
                  <a:cubicBezTo>
                    <a:pt x="5625906" y="929563"/>
                    <a:pt x="5639146" y="915457"/>
                    <a:pt x="5662978" y="915457"/>
                  </a:cubicBezTo>
                  <a:close/>
                  <a:moveTo>
                    <a:pt x="5560087" y="915457"/>
                  </a:moveTo>
                  <a:cubicBezTo>
                    <a:pt x="5583816" y="915457"/>
                    <a:pt x="5604908" y="929563"/>
                    <a:pt x="5612817" y="946490"/>
                  </a:cubicBezTo>
                  <a:cubicBezTo>
                    <a:pt x="5618090" y="963416"/>
                    <a:pt x="5602271" y="977522"/>
                    <a:pt x="5581179" y="977522"/>
                  </a:cubicBezTo>
                  <a:cubicBezTo>
                    <a:pt x="5557450" y="977522"/>
                    <a:pt x="5533722" y="963416"/>
                    <a:pt x="5528449" y="946490"/>
                  </a:cubicBezTo>
                  <a:cubicBezTo>
                    <a:pt x="5523176" y="929563"/>
                    <a:pt x="5536358" y="915457"/>
                    <a:pt x="5560087" y="915457"/>
                  </a:cubicBezTo>
                  <a:close/>
                  <a:moveTo>
                    <a:pt x="5459994" y="915457"/>
                  </a:moveTo>
                  <a:cubicBezTo>
                    <a:pt x="5481086" y="915457"/>
                    <a:pt x="5504814" y="929563"/>
                    <a:pt x="5510087" y="946490"/>
                  </a:cubicBezTo>
                  <a:cubicBezTo>
                    <a:pt x="5515360" y="963416"/>
                    <a:pt x="5499541" y="977522"/>
                    <a:pt x="5478449" y="977522"/>
                  </a:cubicBezTo>
                  <a:cubicBezTo>
                    <a:pt x="5454721" y="977522"/>
                    <a:pt x="5430992" y="963416"/>
                    <a:pt x="5425719" y="946490"/>
                  </a:cubicBezTo>
                  <a:cubicBezTo>
                    <a:pt x="5420446" y="929563"/>
                    <a:pt x="5436265" y="915457"/>
                    <a:pt x="5459994" y="915457"/>
                  </a:cubicBezTo>
                  <a:close/>
                  <a:moveTo>
                    <a:pt x="5357022" y="915457"/>
                  </a:moveTo>
                  <a:cubicBezTo>
                    <a:pt x="5380854" y="915457"/>
                    <a:pt x="5402038" y="929563"/>
                    <a:pt x="5407334" y="946490"/>
                  </a:cubicBezTo>
                  <a:cubicBezTo>
                    <a:pt x="5412630" y="963416"/>
                    <a:pt x="5399390" y="977522"/>
                    <a:pt x="5375558" y="977522"/>
                  </a:cubicBezTo>
                  <a:cubicBezTo>
                    <a:pt x="5351726" y="977522"/>
                    <a:pt x="5327893" y="963416"/>
                    <a:pt x="5325245" y="946490"/>
                  </a:cubicBezTo>
                  <a:cubicBezTo>
                    <a:pt x="5319949" y="929563"/>
                    <a:pt x="5333189" y="915457"/>
                    <a:pt x="5357022" y="915457"/>
                  </a:cubicBezTo>
                  <a:close/>
                  <a:moveTo>
                    <a:pt x="5256461" y="915457"/>
                  </a:moveTo>
                  <a:cubicBezTo>
                    <a:pt x="5277390" y="915457"/>
                    <a:pt x="5300935" y="929563"/>
                    <a:pt x="5306167" y="946490"/>
                  </a:cubicBezTo>
                  <a:cubicBezTo>
                    <a:pt x="5308783" y="963416"/>
                    <a:pt x="5295703" y="977522"/>
                    <a:pt x="5272158" y="977522"/>
                  </a:cubicBezTo>
                  <a:cubicBezTo>
                    <a:pt x="5248613" y="977522"/>
                    <a:pt x="5227684" y="963416"/>
                    <a:pt x="5222451" y="946490"/>
                  </a:cubicBezTo>
                  <a:cubicBezTo>
                    <a:pt x="5217219" y="929563"/>
                    <a:pt x="5232916" y="915457"/>
                    <a:pt x="5256461" y="915457"/>
                  </a:cubicBezTo>
                  <a:close/>
                  <a:moveTo>
                    <a:pt x="5153349" y="915457"/>
                  </a:moveTo>
                  <a:cubicBezTo>
                    <a:pt x="5176894" y="915457"/>
                    <a:pt x="5197823" y="929563"/>
                    <a:pt x="5203055" y="946490"/>
                  </a:cubicBezTo>
                  <a:cubicBezTo>
                    <a:pt x="5208287" y="963416"/>
                    <a:pt x="5192591" y="977522"/>
                    <a:pt x="5169046" y="977522"/>
                  </a:cubicBezTo>
                  <a:cubicBezTo>
                    <a:pt x="5145501" y="977522"/>
                    <a:pt x="5124572" y="963416"/>
                    <a:pt x="5119339" y="946490"/>
                  </a:cubicBezTo>
                  <a:cubicBezTo>
                    <a:pt x="5116723" y="929563"/>
                    <a:pt x="5132420" y="915457"/>
                    <a:pt x="5153349" y="915457"/>
                  </a:cubicBezTo>
                  <a:close/>
                  <a:moveTo>
                    <a:pt x="5052597" y="915457"/>
                  </a:moveTo>
                  <a:cubicBezTo>
                    <a:pt x="5073781" y="915457"/>
                    <a:pt x="5097613" y="929563"/>
                    <a:pt x="5100261" y="946490"/>
                  </a:cubicBezTo>
                  <a:cubicBezTo>
                    <a:pt x="5105557" y="963416"/>
                    <a:pt x="5089669" y="977522"/>
                    <a:pt x="5065837" y="977522"/>
                  </a:cubicBezTo>
                  <a:cubicBezTo>
                    <a:pt x="5042005" y="977522"/>
                    <a:pt x="5020820" y="963416"/>
                    <a:pt x="5018172" y="946490"/>
                  </a:cubicBezTo>
                  <a:cubicBezTo>
                    <a:pt x="5012876" y="929563"/>
                    <a:pt x="5028764" y="915457"/>
                    <a:pt x="5052597" y="915457"/>
                  </a:cubicBezTo>
                  <a:close/>
                  <a:moveTo>
                    <a:pt x="4950279" y="915457"/>
                  </a:moveTo>
                  <a:cubicBezTo>
                    <a:pt x="4973925" y="915457"/>
                    <a:pt x="4994944" y="929563"/>
                    <a:pt x="5000199" y="946490"/>
                  </a:cubicBezTo>
                  <a:cubicBezTo>
                    <a:pt x="5002826" y="963416"/>
                    <a:pt x="4987062" y="977522"/>
                    <a:pt x="4963416" y="977522"/>
                  </a:cubicBezTo>
                  <a:cubicBezTo>
                    <a:pt x="4942396" y="977522"/>
                    <a:pt x="4918750" y="963416"/>
                    <a:pt x="4916123" y="946490"/>
                  </a:cubicBezTo>
                  <a:cubicBezTo>
                    <a:pt x="4913495" y="929563"/>
                    <a:pt x="4929260" y="915457"/>
                    <a:pt x="4950279" y="915457"/>
                  </a:cubicBezTo>
                  <a:close/>
                  <a:moveTo>
                    <a:pt x="4849552" y="915457"/>
                  </a:moveTo>
                  <a:cubicBezTo>
                    <a:pt x="4873494" y="915457"/>
                    <a:pt x="4894776" y="929563"/>
                    <a:pt x="4897436" y="946490"/>
                  </a:cubicBezTo>
                  <a:cubicBezTo>
                    <a:pt x="4900096" y="963416"/>
                    <a:pt x="4884135" y="977522"/>
                    <a:pt x="4860193" y="977522"/>
                  </a:cubicBezTo>
                  <a:cubicBezTo>
                    <a:pt x="4838912" y="977522"/>
                    <a:pt x="4817630" y="963416"/>
                    <a:pt x="4812309" y="946490"/>
                  </a:cubicBezTo>
                  <a:cubicBezTo>
                    <a:pt x="4809649" y="929563"/>
                    <a:pt x="4825610" y="915457"/>
                    <a:pt x="4849552" y="915457"/>
                  </a:cubicBezTo>
                  <a:close/>
                  <a:moveTo>
                    <a:pt x="4746103" y="915457"/>
                  </a:moveTo>
                  <a:cubicBezTo>
                    <a:pt x="4769857" y="915457"/>
                    <a:pt x="4790972" y="929563"/>
                    <a:pt x="4793611" y="946490"/>
                  </a:cubicBezTo>
                  <a:cubicBezTo>
                    <a:pt x="4796250" y="963416"/>
                    <a:pt x="4780414" y="977522"/>
                    <a:pt x="4759300" y="977522"/>
                  </a:cubicBezTo>
                  <a:cubicBezTo>
                    <a:pt x="4735546" y="977522"/>
                    <a:pt x="4714432" y="963416"/>
                    <a:pt x="4711793" y="946490"/>
                  </a:cubicBezTo>
                  <a:cubicBezTo>
                    <a:pt x="4709153" y="929563"/>
                    <a:pt x="4724989" y="915457"/>
                    <a:pt x="4746103" y="915457"/>
                  </a:cubicBezTo>
                  <a:close/>
                  <a:moveTo>
                    <a:pt x="4646326" y="915457"/>
                  </a:moveTo>
                  <a:cubicBezTo>
                    <a:pt x="4670268" y="915457"/>
                    <a:pt x="4688890" y="929563"/>
                    <a:pt x="4694210" y="946490"/>
                  </a:cubicBezTo>
                  <a:cubicBezTo>
                    <a:pt x="4696870" y="963416"/>
                    <a:pt x="4678249" y="977522"/>
                    <a:pt x="4656967" y="977522"/>
                  </a:cubicBezTo>
                  <a:cubicBezTo>
                    <a:pt x="4633025" y="977522"/>
                    <a:pt x="4611744" y="963416"/>
                    <a:pt x="4609083" y="946490"/>
                  </a:cubicBezTo>
                  <a:cubicBezTo>
                    <a:pt x="4606423" y="929563"/>
                    <a:pt x="4622384" y="915457"/>
                    <a:pt x="4646326" y="915457"/>
                  </a:cubicBezTo>
                  <a:close/>
                  <a:moveTo>
                    <a:pt x="4543103" y="915457"/>
                  </a:moveTo>
                  <a:cubicBezTo>
                    <a:pt x="4566749" y="915457"/>
                    <a:pt x="4587768" y="929563"/>
                    <a:pt x="4590396" y="946490"/>
                  </a:cubicBezTo>
                  <a:cubicBezTo>
                    <a:pt x="4593023" y="963416"/>
                    <a:pt x="4577259" y="977522"/>
                    <a:pt x="4553613" y="977522"/>
                  </a:cubicBezTo>
                  <a:cubicBezTo>
                    <a:pt x="4529966" y="977522"/>
                    <a:pt x="4508947" y="963416"/>
                    <a:pt x="4506320" y="946490"/>
                  </a:cubicBezTo>
                  <a:cubicBezTo>
                    <a:pt x="4503692" y="929563"/>
                    <a:pt x="4522084" y="915457"/>
                    <a:pt x="4543103" y="915457"/>
                  </a:cubicBezTo>
                  <a:close/>
                  <a:moveTo>
                    <a:pt x="4442785" y="915457"/>
                  </a:moveTo>
                  <a:cubicBezTo>
                    <a:pt x="4466539" y="915457"/>
                    <a:pt x="4485014" y="929563"/>
                    <a:pt x="4487653" y="946490"/>
                  </a:cubicBezTo>
                  <a:cubicBezTo>
                    <a:pt x="4490292" y="963416"/>
                    <a:pt x="4474456" y="977522"/>
                    <a:pt x="4450703" y="977522"/>
                  </a:cubicBezTo>
                  <a:cubicBezTo>
                    <a:pt x="4426949" y="977522"/>
                    <a:pt x="4405835" y="963416"/>
                    <a:pt x="4405835" y="946490"/>
                  </a:cubicBezTo>
                  <a:cubicBezTo>
                    <a:pt x="4403195" y="929563"/>
                    <a:pt x="4419031" y="915457"/>
                    <a:pt x="4442785" y="915457"/>
                  </a:cubicBezTo>
                  <a:close/>
                  <a:moveTo>
                    <a:pt x="4342694" y="915457"/>
                  </a:moveTo>
                  <a:cubicBezTo>
                    <a:pt x="4363809" y="915457"/>
                    <a:pt x="4384923" y="929563"/>
                    <a:pt x="4387562" y="946490"/>
                  </a:cubicBezTo>
                  <a:cubicBezTo>
                    <a:pt x="4387562" y="963416"/>
                    <a:pt x="4371726" y="977522"/>
                    <a:pt x="4347973" y="977522"/>
                  </a:cubicBezTo>
                  <a:cubicBezTo>
                    <a:pt x="4324219" y="977522"/>
                    <a:pt x="4305744" y="963416"/>
                    <a:pt x="4303105" y="946490"/>
                  </a:cubicBezTo>
                  <a:cubicBezTo>
                    <a:pt x="4300465" y="929563"/>
                    <a:pt x="4318940" y="915457"/>
                    <a:pt x="4342694" y="915457"/>
                  </a:cubicBezTo>
                  <a:close/>
                  <a:moveTo>
                    <a:pt x="4239558" y="915457"/>
                  </a:moveTo>
                  <a:cubicBezTo>
                    <a:pt x="4263312" y="915457"/>
                    <a:pt x="4281787" y="929563"/>
                    <a:pt x="4284426" y="946490"/>
                  </a:cubicBezTo>
                  <a:cubicBezTo>
                    <a:pt x="4287065" y="963416"/>
                    <a:pt x="4268590" y="977522"/>
                    <a:pt x="4244836" y="977522"/>
                  </a:cubicBezTo>
                  <a:cubicBezTo>
                    <a:pt x="4221083" y="977522"/>
                    <a:pt x="4202608" y="963416"/>
                    <a:pt x="4199968" y="946490"/>
                  </a:cubicBezTo>
                  <a:cubicBezTo>
                    <a:pt x="4199968" y="929563"/>
                    <a:pt x="4215804" y="915457"/>
                    <a:pt x="4239558" y="915457"/>
                  </a:cubicBezTo>
                  <a:close/>
                  <a:moveTo>
                    <a:pt x="4139467" y="915457"/>
                  </a:moveTo>
                  <a:cubicBezTo>
                    <a:pt x="4160582" y="915457"/>
                    <a:pt x="4181696" y="929563"/>
                    <a:pt x="4181696" y="946490"/>
                  </a:cubicBezTo>
                  <a:cubicBezTo>
                    <a:pt x="4184335" y="963416"/>
                    <a:pt x="4165860" y="977522"/>
                    <a:pt x="4142106" y="977522"/>
                  </a:cubicBezTo>
                  <a:cubicBezTo>
                    <a:pt x="4120992" y="977522"/>
                    <a:pt x="4099878" y="963416"/>
                    <a:pt x="4099878" y="946490"/>
                  </a:cubicBezTo>
                  <a:cubicBezTo>
                    <a:pt x="4097238" y="929563"/>
                    <a:pt x="4115713" y="915457"/>
                    <a:pt x="4139467" y="915457"/>
                  </a:cubicBezTo>
                  <a:close/>
                  <a:moveTo>
                    <a:pt x="4036522" y="915457"/>
                  </a:moveTo>
                  <a:cubicBezTo>
                    <a:pt x="4060390" y="915457"/>
                    <a:pt x="4078954" y="929563"/>
                    <a:pt x="4081606" y="946490"/>
                  </a:cubicBezTo>
                  <a:cubicBezTo>
                    <a:pt x="4081606" y="963416"/>
                    <a:pt x="4063042" y="977522"/>
                    <a:pt x="4039174" y="977522"/>
                  </a:cubicBezTo>
                  <a:cubicBezTo>
                    <a:pt x="4017958" y="977522"/>
                    <a:pt x="3996742" y="963416"/>
                    <a:pt x="3996742" y="946490"/>
                  </a:cubicBezTo>
                  <a:cubicBezTo>
                    <a:pt x="3996742" y="929563"/>
                    <a:pt x="4015306" y="915457"/>
                    <a:pt x="4036522" y="915457"/>
                  </a:cubicBezTo>
                  <a:close/>
                  <a:moveTo>
                    <a:pt x="3935886" y="915457"/>
                  </a:moveTo>
                  <a:cubicBezTo>
                    <a:pt x="3956822" y="915457"/>
                    <a:pt x="3977759" y="929563"/>
                    <a:pt x="3977759" y="946490"/>
                  </a:cubicBezTo>
                  <a:cubicBezTo>
                    <a:pt x="3977759" y="963416"/>
                    <a:pt x="3959440" y="977522"/>
                    <a:pt x="3938503" y="977522"/>
                  </a:cubicBezTo>
                  <a:cubicBezTo>
                    <a:pt x="3914949" y="977522"/>
                    <a:pt x="3896629" y="963416"/>
                    <a:pt x="3894012" y="946490"/>
                  </a:cubicBezTo>
                  <a:cubicBezTo>
                    <a:pt x="3894012" y="929563"/>
                    <a:pt x="3912332" y="915457"/>
                    <a:pt x="3935886" y="915457"/>
                  </a:cubicBezTo>
                  <a:close/>
                  <a:moveTo>
                    <a:pt x="3832958" y="915457"/>
                  </a:moveTo>
                  <a:cubicBezTo>
                    <a:pt x="3856624" y="915457"/>
                    <a:pt x="3875030" y="929563"/>
                    <a:pt x="3875030" y="946490"/>
                  </a:cubicBezTo>
                  <a:cubicBezTo>
                    <a:pt x="3875030" y="963416"/>
                    <a:pt x="3856624" y="977522"/>
                    <a:pt x="3835588" y="977522"/>
                  </a:cubicBezTo>
                  <a:cubicBezTo>
                    <a:pt x="3811922" y="977522"/>
                    <a:pt x="3793515" y="963416"/>
                    <a:pt x="3793515" y="946490"/>
                  </a:cubicBezTo>
                  <a:cubicBezTo>
                    <a:pt x="3793515" y="929563"/>
                    <a:pt x="3811922" y="915457"/>
                    <a:pt x="3832958" y="915457"/>
                  </a:cubicBezTo>
                  <a:close/>
                  <a:moveTo>
                    <a:pt x="3732658" y="915457"/>
                  </a:moveTo>
                  <a:cubicBezTo>
                    <a:pt x="3753594" y="915457"/>
                    <a:pt x="3774531" y="929563"/>
                    <a:pt x="3774531" y="946490"/>
                  </a:cubicBezTo>
                  <a:cubicBezTo>
                    <a:pt x="3774531" y="963416"/>
                    <a:pt x="3756212" y="977522"/>
                    <a:pt x="3732658" y="977522"/>
                  </a:cubicBezTo>
                  <a:cubicBezTo>
                    <a:pt x="3709104" y="977522"/>
                    <a:pt x="3690784" y="963416"/>
                    <a:pt x="3690784" y="946490"/>
                  </a:cubicBezTo>
                  <a:cubicBezTo>
                    <a:pt x="3690784" y="929563"/>
                    <a:pt x="3709104" y="915457"/>
                    <a:pt x="3732658" y="915457"/>
                  </a:cubicBezTo>
                  <a:close/>
                  <a:moveTo>
                    <a:pt x="3629370" y="915457"/>
                  </a:moveTo>
                  <a:cubicBezTo>
                    <a:pt x="3653238" y="915457"/>
                    <a:pt x="3671802" y="929563"/>
                    <a:pt x="3671802" y="946490"/>
                  </a:cubicBezTo>
                  <a:cubicBezTo>
                    <a:pt x="3671802" y="963416"/>
                    <a:pt x="3653238" y="977522"/>
                    <a:pt x="3629370" y="977522"/>
                  </a:cubicBezTo>
                  <a:cubicBezTo>
                    <a:pt x="3605502" y="977522"/>
                    <a:pt x="3586938" y="963416"/>
                    <a:pt x="3586938" y="946490"/>
                  </a:cubicBezTo>
                  <a:cubicBezTo>
                    <a:pt x="3589590" y="929563"/>
                    <a:pt x="3608154" y="915457"/>
                    <a:pt x="3629370" y="915457"/>
                  </a:cubicBezTo>
                  <a:close/>
                  <a:moveTo>
                    <a:pt x="3529292" y="915457"/>
                  </a:moveTo>
                  <a:cubicBezTo>
                    <a:pt x="3553160" y="915457"/>
                    <a:pt x="3569072" y="929563"/>
                    <a:pt x="3569072" y="946490"/>
                  </a:cubicBezTo>
                  <a:cubicBezTo>
                    <a:pt x="3569072" y="963416"/>
                    <a:pt x="3550508" y="977522"/>
                    <a:pt x="3526640" y="977522"/>
                  </a:cubicBezTo>
                  <a:cubicBezTo>
                    <a:pt x="3502772" y="977522"/>
                    <a:pt x="3484208" y="963416"/>
                    <a:pt x="3486860" y="946490"/>
                  </a:cubicBezTo>
                  <a:cubicBezTo>
                    <a:pt x="3486860" y="929563"/>
                    <a:pt x="3505424" y="915457"/>
                    <a:pt x="3529292" y="915457"/>
                  </a:cubicBezTo>
                  <a:close/>
                  <a:moveTo>
                    <a:pt x="3426143" y="915457"/>
                  </a:moveTo>
                  <a:cubicBezTo>
                    <a:pt x="3450011" y="915457"/>
                    <a:pt x="3468575" y="929563"/>
                    <a:pt x="3468575" y="946490"/>
                  </a:cubicBezTo>
                  <a:cubicBezTo>
                    <a:pt x="3465923" y="963416"/>
                    <a:pt x="3447359" y="977522"/>
                    <a:pt x="3423491" y="977522"/>
                  </a:cubicBezTo>
                  <a:cubicBezTo>
                    <a:pt x="3399623" y="977522"/>
                    <a:pt x="3383711" y="963416"/>
                    <a:pt x="3383711" y="946490"/>
                  </a:cubicBezTo>
                  <a:cubicBezTo>
                    <a:pt x="3383711" y="929563"/>
                    <a:pt x="3404927" y="915457"/>
                    <a:pt x="3426143" y="915457"/>
                  </a:cubicBezTo>
                  <a:close/>
                  <a:moveTo>
                    <a:pt x="3326065" y="915457"/>
                  </a:moveTo>
                  <a:cubicBezTo>
                    <a:pt x="3349933" y="915457"/>
                    <a:pt x="3365845" y="929563"/>
                    <a:pt x="3365845" y="946490"/>
                  </a:cubicBezTo>
                  <a:cubicBezTo>
                    <a:pt x="3363193" y="963416"/>
                    <a:pt x="3344629" y="977522"/>
                    <a:pt x="3320761" y="977522"/>
                  </a:cubicBezTo>
                  <a:cubicBezTo>
                    <a:pt x="3296893" y="977522"/>
                    <a:pt x="3280981" y="963416"/>
                    <a:pt x="3280981" y="946490"/>
                  </a:cubicBezTo>
                  <a:cubicBezTo>
                    <a:pt x="3283633" y="929563"/>
                    <a:pt x="3302197" y="915457"/>
                    <a:pt x="3326065" y="915457"/>
                  </a:cubicBezTo>
                  <a:close/>
                  <a:moveTo>
                    <a:pt x="1701731" y="915457"/>
                  </a:moveTo>
                  <a:cubicBezTo>
                    <a:pt x="1722977" y="915457"/>
                    <a:pt x="1738912" y="929563"/>
                    <a:pt x="1730944" y="946490"/>
                  </a:cubicBezTo>
                  <a:cubicBezTo>
                    <a:pt x="1725633" y="963416"/>
                    <a:pt x="1701731" y="977522"/>
                    <a:pt x="1677829" y="977522"/>
                  </a:cubicBezTo>
                  <a:cubicBezTo>
                    <a:pt x="1653928" y="977522"/>
                    <a:pt x="1640649" y="963416"/>
                    <a:pt x="1648616" y="946490"/>
                  </a:cubicBezTo>
                  <a:cubicBezTo>
                    <a:pt x="1653928" y="929563"/>
                    <a:pt x="1677829" y="915457"/>
                    <a:pt x="1701731" y="915457"/>
                  </a:cubicBezTo>
                  <a:close/>
                  <a:moveTo>
                    <a:pt x="1599272" y="915457"/>
                  </a:moveTo>
                  <a:cubicBezTo>
                    <a:pt x="1623000" y="915457"/>
                    <a:pt x="1636183" y="929563"/>
                    <a:pt x="1630910" y="946490"/>
                  </a:cubicBezTo>
                  <a:cubicBezTo>
                    <a:pt x="1623000" y="963416"/>
                    <a:pt x="1599272" y="977522"/>
                    <a:pt x="1575543" y="977522"/>
                  </a:cubicBezTo>
                  <a:cubicBezTo>
                    <a:pt x="1554451" y="977522"/>
                    <a:pt x="1541269" y="963416"/>
                    <a:pt x="1546542" y="946490"/>
                  </a:cubicBezTo>
                  <a:cubicBezTo>
                    <a:pt x="1551815" y="929563"/>
                    <a:pt x="1578180" y="915457"/>
                    <a:pt x="1599272" y="915457"/>
                  </a:cubicBezTo>
                  <a:close/>
                  <a:moveTo>
                    <a:pt x="1498061" y="915457"/>
                  </a:moveTo>
                  <a:cubicBezTo>
                    <a:pt x="1519153" y="915457"/>
                    <a:pt x="1532336" y="929563"/>
                    <a:pt x="1527063" y="946490"/>
                  </a:cubicBezTo>
                  <a:cubicBezTo>
                    <a:pt x="1519153" y="963416"/>
                    <a:pt x="1495425" y="977522"/>
                    <a:pt x="1471696" y="977522"/>
                  </a:cubicBezTo>
                  <a:cubicBezTo>
                    <a:pt x="1450604" y="977522"/>
                    <a:pt x="1437422" y="963416"/>
                    <a:pt x="1442695" y="946490"/>
                  </a:cubicBezTo>
                  <a:cubicBezTo>
                    <a:pt x="1450604" y="929563"/>
                    <a:pt x="1474333" y="915457"/>
                    <a:pt x="1498061" y="915457"/>
                  </a:cubicBezTo>
                  <a:close/>
                  <a:moveTo>
                    <a:pt x="1395774" y="915457"/>
                  </a:moveTo>
                  <a:cubicBezTo>
                    <a:pt x="1419676" y="915457"/>
                    <a:pt x="1432955" y="929563"/>
                    <a:pt x="1424987" y="946490"/>
                  </a:cubicBezTo>
                  <a:cubicBezTo>
                    <a:pt x="1419676" y="963416"/>
                    <a:pt x="1393118" y="977522"/>
                    <a:pt x="1371872" y="977522"/>
                  </a:cubicBezTo>
                  <a:cubicBezTo>
                    <a:pt x="1347971" y="977522"/>
                    <a:pt x="1334692" y="963416"/>
                    <a:pt x="1342659" y="946490"/>
                  </a:cubicBezTo>
                  <a:cubicBezTo>
                    <a:pt x="1347971" y="929563"/>
                    <a:pt x="1374528" y="915457"/>
                    <a:pt x="1395774" y="915457"/>
                  </a:cubicBezTo>
                  <a:close/>
                  <a:moveTo>
                    <a:pt x="1294979" y="915457"/>
                  </a:moveTo>
                  <a:cubicBezTo>
                    <a:pt x="1315983" y="915457"/>
                    <a:pt x="1329111" y="929563"/>
                    <a:pt x="1323861" y="946490"/>
                  </a:cubicBezTo>
                  <a:cubicBezTo>
                    <a:pt x="1315983" y="963416"/>
                    <a:pt x="1289727" y="977522"/>
                    <a:pt x="1268722" y="977522"/>
                  </a:cubicBezTo>
                  <a:cubicBezTo>
                    <a:pt x="1245093" y="977522"/>
                    <a:pt x="1231964" y="963416"/>
                    <a:pt x="1239842" y="946490"/>
                  </a:cubicBezTo>
                  <a:cubicBezTo>
                    <a:pt x="1247719" y="929563"/>
                    <a:pt x="1271348" y="915457"/>
                    <a:pt x="1294979" y="915457"/>
                  </a:cubicBezTo>
                  <a:close/>
                  <a:moveTo>
                    <a:pt x="1191999" y="915457"/>
                  </a:moveTo>
                  <a:cubicBezTo>
                    <a:pt x="1215537" y="915457"/>
                    <a:pt x="1228613" y="929563"/>
                    <a:pt x="1220767" y="946490"/>
                  </a:cubicBezTo>
                  <a:cubicBezTo>
                    <a:pt x="1212921" y="963416"/>
                    <a:pt x="1189384" y="977522"/>
                    <a:pt x="1165846" y="977522"/>
                  </a:cubicBezTo>
                  <a:cubicBezTo>
                    <a:pt x="1142308" y="977522"/>
                    <a:pt x="1129232" y="963416"/>
                    <a:pt x="1137078" y="946490"/>
                  </a:cubicBezTo>
                  <a:cubicBezTo>
                    <a:pt x="1144924" y="929563"/>
                    <a:pt x="1171077" y="915457"/>
                    <a:pt x="1191999" y="915457"/>
                  </a:cubicBezTo>
                  <a:close/>
                  <a:moveTo>
                    <a:pt x="1091750" y="915457"/>
                  </a:moveTo>
                  <a:cubicBezTo>
                    <a:pt x="1115380" y="915457"/>
                    <a:pt x="1125882" y="929563"/>
                    <a:pt x="1118005" y="946490"/>
                  </a:cubicBezTo>
                  <a:cubicBezTo>
                    <a:pt x="1110128" y="963416"/>
                    <a:pt x="1086498" y="977522"/>
                    <a:pt x="1062868" y="977522"/>
                  </a:cubicBezTo>
                  <a:cubicBezTo>
                    <a:pt x="1039238" y="977522"/>
                    <a:pt x="1028735" y="963416"/>
                    <a:pt x="1036612" y="946490"/>
                  </a:cubicBezTo>
                  <a:cubicBezTo>
                    <a:pt x="1044488" y="929563"/>
                    <a:pt x="1068119" y="915457"/>
                    <a:pt x="1091750" y="915457"/>
                  </a:cubicBezTo>
                  <a:close/>
                  <a:moveTo>
                    <a:pt x="988772" y="915457"/>
                  </a:moveTo>
                  <a:cubicBezTo>
                    <a:pt x="1012310" y="915457"/>
                    <a:pt x="1025386" y="929563"/>
                    <a:pt x="1017540" y="946490"/>
                  </a:cubicBezTo>
                  <a:cubicBezTo>
                    <a:pt x="1007080" y="963416"/>
                    <a:pt x="983541" y="977522"/>
                    <a:pt x="960005" y="977522"/>
                  </a:cubicBezTo>
                  <a:cubicBezTo>
                    <a:pt x="936467" y="977522"/>
                    <a:pt x="926005" y="963416"/>
                    <a:pt x="933851" y="946490"/>
                  </a:cubicBezTo>
                  <a:cubicBezTo>
                    <a:pt x="941697" y="929563"/>
                    <a:pt x="967850" y="915457"/>
                    <a:pt x="988772" y="915457"/>
                  </a:cubicBezTo>
                  <a:close/>
                  <a:moveTo>
                    <a:pt x="6238598" y="845039"/>
                  </a:moveTo>
                  <a:cubicBezTo>
                    <a:pt x="6259690" y="845039"/>
                    <a:pt x="6286054" y="856259"/>
                    <a:pt x="6291328" y="873088"/>
                  </a:cubicBezTo>
                  <a:cubicBezTo>
                    <a:pt x="6299237" y="889918"/>
                    <a:pt x="6288691" y="901137"/>
                    <a:pt x="6264962" y="901137"/>
                  </a:cubicBezTo>
                  <a:cubicBezTo>
                    <a:pt x="6241234" y="901137"/>
                    <a:pt x="6217506" y="889918"/>
                    <a:pt x="6209596" y="873088"/>
                  </a:cubicBezTo>
                  <a:cubicBezTo>
                    <a:pt x="6204323" y="856259"/>
                    <a:pt x="6214869" y="845039"/>
                    <a:pt x="6238598" y="845039"/>
                  </a:cubicBezTo>
                  <a:close/>
                  <a:moveTo>
                    <a:pt x="6037853" y="845039"/>
                  </a:moveTo>
                  <a:cubicBezTo>
                    <a:pt x="6058858" y="845039"/>
                    <a:pt x="6085114" y="856259"/>
                    <a:pt x="6090365" y="873088"/>
                  </a:cubicBezTo>
                  <a:cubicBezTo>
                    <a:pt x="6098242" y="889918"/>
                    <a:pt x="6085114" y="901137"/>
                    <a:pt x="6061484" y="901137"/>
                  </a:cubicBezTo>
                  <a:cubicBezTo>
                    <a:pt x="6040479" y="901137"/>
                    <a:pt x="6016849" y="889918"/>
                    <a:pt x="6008972" y="873088"/>
                  </a:cubicBezTo>
                  <a:cubicBezTo>
                    <a:pt x="6001095" y="856259"/>
                    <a:pt x="6014223" y="845039"/>
                    <a:pt x="6037853" y="845039"/>
                  </a:cubicBezTo>
                  <a:close/>
                  <a:moveTo>
                    <a:pt x="5937509" y="845039"/>
                  </a:moveTo>
                  <a:cubicBezTo>
                    <a:pt x="5961238" y="845039"/>
                    <a:pt x="5982330" y="856259"/>
                    <a:pt x="5990239" y="873088"/>
                  </a:cubicBezTo>
                  <a:cubicBezTo>
                    <a:pt x="5995512" y="889918"/>
                    <a:pt x="5984966" y="901137"/>
                    <a:pt x="5961238" y="901137"/>
                  </a:cubicBezTo>
                  <a:cubicBezTo>
                    <a:pt x="5937509" y="901137"/>
                    <a:pt x="5913780" y="889918"/>
                    <a:pt x="5908508" y="873088"/>
                  </a:cubicBezTo>
                  <a:cubicBezTo>
                    <a:pt x="5900598" y="856259"/>
                    <a:pt x="5913780" y="845039"/>
                    <a:pt x="5937509" y="845039"/>
                  </a:cubicBezTo>
                  <a:close/>
                  <a:moveTo>
                    <a:pt x="3632360" y="845039"/>
                  </a:moveTo>
                  <a:cubicBezTo>
                    <a:pt x="3653396" y="845039"/>
                    <a:pt x="3671802" y="856259"/>
                    <a:pt x="3671802" y="873088"/>
                  </a:cubicBezTo>
                  <a:cubicBezTo>
                    <a:pt x="3671802" y="889918"/>
                    <a:pt x="3653396" y="901137"/>
                    <a:pt x="3629730" y="901137"/>
                  </a:cubicBezTo>
                  <a:cubicBezTo>
                    <a:pt x="3608694" y="901137"/>
                    <a:pt x="3590287" y="889918"/>
                    <a:pt x="3590287" y="873088"/>
                  </a:cubicBezTo>
                  <a:cubicBezTo>
                    <a:pt x="3590287" y="856259"/>
                    <a:pt x="3608694" y="845039"/>
                    <a:pt x="3632360" y="845039"/>
                  </a:cubicBezTo>
                  <a:close/>
                  <a:moveTo>
                    <a:pt x="3531864" y="845039"/>
                  </a:moveTo>
                  <a:cubicBezTo>
                    <a:pt x="3552900" y="845039"/>
                    <a:pt x="3571306" y="856259"/>
                    <a:pt x="3571306" y="873088"/>
                  </a:cubicBezTo>
                  <a:cubicBezTo>
                    <a:pt x="3571306" y="889918"/>
                    <a:pt x="3552900" y="901137"/>
                    <a:pt x="3529234" y="901137"/>
                  </a:cubicBezTo>
                  <a:cubicBezTo>
                    <a:pt x="3505568" y="901137"/>
                    <a:pt x="3489791" y="889918"/>
                    <a:pt x="3489791" y="873088"/>
                  </a:cubicBezTo>
                  <a:cubicBezTo>
                    <a:pt x="3489791" y="856259"/>
                    <a:pt x="3508198" y="845039"/>
                    <a:pt x="3531864" y="845039"/>
                  </a:cubicBezTo>
                  <a:close/>
                  <a:moveTo>
                    <a:pt x="3431552" y="845039"/>
                  </a:moveTo>
                  <a:cubicBezTo>
                    <a:pt x="3455106" y="845039"/>
                    <a:pt x="3470808" y="856259"/>
                    <a:pt x="3470808" y="873088"/>
                  </a:cubicBezTo>
                  <a:cubicBezTo>
                    <a:pt x="3470808" y="889918"/>
                    <a:pt x="3449871" y="901137"/>
                    <a:pt x="3428935" y="901137"/>
                  </a:cubicBezTo>
                  <a:cubicBezTo>
                    <a:pt x="3405381" y="901137"/>
                    <a:pt x="3387061" y="889918"/>
                    <a:pt x="3389678" y="873088"/>
                  </a:cubicBezTo>
                  <a:cubicBezTo>
                    <a:pt x="3389678" y="856259"/>
                    <a:pt x="3407998" y="845039"/>
                    <a:pt x="3431552" y="845039"/>
                  </a:cubicBezTo>
                  <a:close/>
                  <a:moveTo>
                    <a:pt x="6439449" y="845038"/>
                  </a:moveTo>
                  <a:cubicBezTo>
                    <a:pt x="6460453" y="845038"/>
                    <a:pt x="6486709" y="856258"/>
                    <a:pt x="6494586" y="873087"/>
                  </a:cubicBezTo>
                  <a:cubicBezTo>
                    <a:pt x="6502463" y="889917"/>
                    <a:pt x="6489335" y="901136"/>
                    <a:pt x="6468330" y="901136"/>
                  </a:cubicBezTo>
                  <a:cubicBezTo>
                    <a:pt x="6444700" y="901136"/>
                    <a:pt x="6421070" y="889917"/>
                    <a:pt x="6413193" y="873087"/>
                  </a:cubicBezTo>
                  <a:cubicBezTo>
                    <a:pt x="6405316" y="856258"/>
                    <a:pt x="6415818" y="845038"/>
                    <a:pt x="6439449" y="845038"/>
                  </a:cubicBezTo>
                  <a:close/>
                  <a:moveTo>
                    <a:pt x="6338952" y="845038"/>
                  </a:moveTo>
                  <a:cubicBezTo>
                    <a:pt x="6359956" y="845038"/>
                    <a:pt x="6386212" y="856258"/>
                    <a:pt x="6394089" y="873087"/>
                  </a:cubicBezTo>
                  <a:cubicBezTo>
                    <a:pt x="6401966" y="889917"/>
                    <a:pt x="6388838" y="901136"/>
                    <a:pt x="6365208" y="901136"/>
                  </a:cubicBezTo>
                  <a:cubicBezTo>
                    <a:pt x="6344203" y="901136"/>
                    <a:pt x="6317947" y="889917"/>
                    <a:pt x="6310070" y="873087"/>
                  </a:cubicBezTo>
                  <a:cubicBezTo>
                    <a:pt x="6304819" y="856258"/>
                    <a:pt x="6315321" y="845038"/>
                    <a:pt x="6338952" y="845038"/>
                  </a:cubicBezTo>
                  <a:close/>
                  <a:moveTo>
                    <a:pt x="5837012" y="845038"/>
                  </a:moveTo>
                  <a:cubicBezTo>
                    <a:pt x="5860740" y="845038"/>
                    <a:pt x="5881832" y="856258"/>
                    <a:pt x="5889742" y="873087"/>
                  </a:cubicBezTo>
                  <a:cubicBezTo>
                    <a:pt x="5895015" y="889917"/>
                    <a:pt x="5881832" y="901136"/>
                    <a:pt x="5860740" y="901136"/>
                  </a:cubicBezTo>
                  <a:cubicBezTo>
                    <a:pt x="5837012" y="901136"/>
                    <a:pt x="5813284" y="889917"/>
                    <a:pt x="5808010" y="873087"/>
                  </a:cubicBezTo>
                  <a:cubicBezTo>
                    <a:pt x="5800101" y="856258"/>
                    <a:pt x="5813284" y="845038"/>
                    <a:pt x="5837012" y="845038"/>
                  </a:cubicBezTo>
                  <a:close/>
                  <a:moveTo>
                    <a:pt x="5736515" y="845038"/>
                  </a:moveTo>
                  <a:cubicBezTo>
                    <a:pt x="5760244" y="845038"/>
                    <a:pt x="5781336" y="856258"/>
                    <a:pt x="5789245" y="873087"/>
                  </a:cubicBezTo>
                  <a:cubicBezTo>
                    <a:pt x="5794518" y="889917"/>
                    <a:pt x="5781336" y="901136"/>
                    <a:pt x="5757607" y="901136"/>
                  </a:cubicBezTo>
                  <a:cubicBezTo>
                    <a:pt x="5736515" y="901136"/>
                    <a:pt x="5712786" y="889917"/>
                    <a:pt x="5707514" y="873087"/>
                  </a:cubicBezTo>
                  <a:cubicBezTo>
                    <a:pt x="5699604" y="856258"/>
                    <a:pt x="5712786" y="845038"/>
                    <a:pt x="5736515" y="845038"/>
                  </a:cubicBezTo>
                  <a:close/>
                  <a:moveTo>
                    <a:pt x="5636453" y="845038"/>
                  </a:moveTo>
                  <a:cubicBezTo>
                    <a:pt x="5660460" y="845038"/>
                    <a:pt x="5681800" y="856258"/>
                    <a:pt x="5687136" y="873087"/>
                  </a:cubicBezTo>
                  <a:cubicBezTo>
                    <a:pt x="5695138" y="889917"/>
                    <a:pt x="5679133" y="901136"/>
                    <a:pt x="5657793" y="901136"/>
                  </a:cubicBezTo>
                  <a:cubicBezTo>
                    <a:pt x="5633786" y="901136"/>
                    <a:pt x="5609778" y="889917"/>
                    <a:pt x="5604443" y="873087"/>
                  </a:cubicBezTo>
                  <a:cubicBezTo>
                    <a:pt x="5599108" y="856258"/>
                    <a:pt x="5615113" y="845038"/>
                    <a:pt x="5636453" y="845038"/>
                  </a:cubicBezTo>
                  <a:close/>
                  <a:moveTo>
                    <a:pt x="5536354" y="845038"/>
                  </a:moveTo>
                  <a:cubicBezTo>
                    <a:pt x="5559899" y="845038"/>
                    <a:pt x="5580828" y="856258"/>
                    <a:pt x="5586060" y="873087"/>
                  </a:cubicBezTo>
                  <a:cubicBezTo>
                    <a:pt x="5591292" y="889917"/>
                    <a:pt x="5578211" y="901136"/>
                    <a:pt x="5554666" y="901136"/>
                  </a:cubicBezTo>
                  <a:cubicBezTo>
                    <a:pt x="5533737" y="901136"/>
                    <a:pt x="5510193" y="889917"/>
                    <a:pt x="5504960" y="873087"/>
                  </a:cubicBezTo>
                  <a:cubicBezTo>
                    <a:pt x="5499728" y="856258"/>
                    <a:pt x="5515425" y="845038"/>
                    <a:pt x="5536354" y="845038"/>
                  </a:cubicBezTo>
                  <a:close/>
                  <a:moveTo>
                    <a:pt x="5435857" y="845038"/>
                  </a:moveTo>
                  <a:cubicBezTo>
                    <a:pt x="5459402" y="845038"/>
                    <a:pt x="5480331" y="856258"/>
                    <a:pt x="5485563" y="873087"/>
                  </a:cubicBezTo>
                  <a:cubicBezTo>
                    <a:pt x="5490795" y="889917"/>
                    <a:pt x="5477715" y="901136"/>
                    <a:pt x="5454170" y="901136"/>
                  </a:cubicBezTo>
                  <a:cubicBezTo>
                    <a:pt x="5430625" y="901136"/>
                    <a:pt x="5409696" y="889917"/>
                    <a:pt x="5404463" y="873087"/>
                  </a:cubicBezTo>
                  <a:cubicBezTo>
                    <a:pt x="5399231" y="856258"/>
                    <a:pt x="5414928" y="845038"/>
                    <a:pt x="5435857" y="845038"/>
                  </a:cubicBezTo>
                  <a:close/>
                  <a:moveTo>
                    <a:pt x="5335806" y="845038"/>
                  </a:moveTo>
                  <a:cubicBezTo>
                    <a:pt x="5359638" y="845038"/>
                    <a:pt x="5380822" y="856258"/>
                    <a:pt x="5386118" y="873087"/>
                  </a:cubicBezTo>
                  <a:cubicBezTo>
                    <a:pt x="5391414" y="889917"/>
                    <a:pt x="5375526" y="901136"/>
                    <a:pt x="5354342" y="901136"/>
                  </a:cubicBezTo>
                  <a:cubicBezTo>
                    <a:pt x="5330510" y="901136"/>
                    <a:pt x="5309325" y="889917"/>
                    <a:pt x="5304029" y="873087"/>
                  </a:cubicBezTo>
                  <a:cubicBezTo>
                    <a:pt x="5298733" y="856258"/>
                    <a:pt x="5314621" y="845038"/>
                    <a:pt x="5335806" y="845038"/>
                  </a:cubicBezTo>
                  <a:close/>
                  <a:moveTo>
                    <a:pt x="5235310" y="845038"/>
                  </a:moveTo>
                  <a:cubicBezTo>
                    <a:pt x="5259142" y="845038"/>
                    <a:pt x="5280326" y="856258"/>
                    <a:pt x="5285622" y="873087"/>
                  </a:cubicBezTo>
                  <a:cubicBezTo>
                    <a:pt x="5290918" y="889917"/>
                    <a:pt x="5275030" y="901136"/>
                    <a:pt x="5251198" y="901136"/>
                  </a:cubicBezTo>
                  <a:cubicBezTo>
                    <a:pt x="5230014" y="901136"/>
                    <a:pt x="5206181" y="889917"/>
                    <a:pt x="5203533" y="873087"/>
                  </a:cubicBezTo>
                  <a:cubicBezTo>
                    <a:pt x="5198237" y="856258"/>
                    <a:pt x="5214125" y="845038"/>
                    <a:pt x="5235310" y="845038"/>
                  </a:cubicBezTo>
                  <a:close/>
                  <a:moveTo>
                    <a:pt x="5134524" y="845038"/>
                  </a:moveTo>
                  <a:cubicBezTo>
                    <a:pt x="5158170" y="845038"/>
                    <a:pt x="5179189" y="856258"/>
                    <a:pt x="5184444" y="873087"/>
                  </a:cubicBezTo>
                  <a:cubicBezTo>
                    <a:pt x="5187071" y="889917"/>
                    <a:pt x="5173934" y="901136"/>
                    <a:pt x="5150288" y="901136"/>
                  </a:cubicBezTo>
                  <a:cubicBezTo>
                    <a:pt x="5126641" y="901136"/>
                    <a:pt x="5105622" y="889917"/>
                    <a:pt x="5102995" y="873087"/>
                  </a:cubicBezTo>
                  <a:cubicBezTo>
                    <a:pt x="5097740" y="856258"/>
                    <a:pt x="5113505" y="845038"/>
                    <a:pt x="5134524" y="845038"/>
                  </a:cubicBezTo>
                  <a:close/>
                  <a:moveTo>
                    <a:pt x="5034486" y="845038"/>
                  </a:moveTo>
                  <a:cubicBezTo>
                    <a:pt x="5058428" y="845038"/>
                    <a:pt x="5079710" y="856258"/>
                    <a:pt x="5085030" y="873087"/>
                  </a:cubicBezTo>
                  <a:cubicBezTo>
                    <a:pt x="5087690" y="889917"/>
                    <a:pt x="5071729" y="901136"/>
                    <a:pt x="5050447" y="901136"/>
                  </a:cubicBezTo>
                  <a:cubicBezTo>
                    <a:pt x="5026506" y="901136"/>
                    <a:pt x="5005224" y="889917"/>
                    <a:pt x="4999903" y="873087"/>
                  </a:cubicBezTo>
                  <a:cubicBezTo>
                    <a:pt x="4997243" y="856258"/>
                    <a:pt x="5013204" y="845038"/>
                    <a:pt x="5034486" y="845038"/>
                  </a:cubicBezTo>
                  <a:close/>
                  <a:moveTo>
                    <a:pt x="4933990" y="845038"/>
                  </a:moveTo>
                  <a:cubicBezTo>
                    <a:pt x="4957932" y="845038"/>
                    <a:pt x="4979214" y="856258"/>
                    <a:pt x="4981874" y="873087"/>
                  </a:cubicBezTo>
                  <a:cubicBezTo>
                    <a:pt x="4987194" y="889917"/>
                    <a:pt x="4971233" y="901136"/>
                    <a:pt x="4947291" y="901136"/>
                  </a:cubicBezTo>
                  <a:cubicBezTo>
                    <a:pt x="4926010" y="901136"/>
                    <a:pt x="4902068" y="889917"/>
                    <a:pt x="4899407" y="873087"/>
                  </a:cubicBezTo>
                  <a:cubicBezTo>
                    <a:pt x="4896747" y="856258"/>
                    <a:pt x="4912708" y="845038"/>
                    <a:pt x="4933990" y="845038"/>
                  </a:cubicBezTo>
                  <a:close/>
                  <a:moveTo>
                    <a:pt x="4833674" y="845038"/>
                  </a:moveTo>
                  <a:cubicBezTo>
                    <a:pt x="4857733" y="845038"/>
                    <a:pt x="4879118" y="856258"/>
                    <a:pt x="4881791" y="873087"/>
                  </a:cubicBezTo>
                  <a:cubicBezTo>
                    <a:pt x="4884464" y="889917"/>
                    <a:pt x="4868425" y="901136"/>
                    <a:pt x="4847040" y="901136"/>
                  </a:cubicBezTo>
                  <a:cubicBezTo>
                    <a:pt x="4822982" y="901136"/>
                    <a:pt x="4801597" y="889917"/>
                    <a:pt x="4798923" y="873087"/>
                  </a:cubicBezTo>
                  <a:cubicBezTo>
                    <a:pt x="4796250" y="856258"/>
                    <a:pt x="4812289" y="845038"/>
                    <a:pt x="4833674" y="845038"/>
                  </a:cubicBezTo>
                  <a:close/>
                  <a:moveTo>
                    <a:pt x="4733819" y="845038"/>
                  </a:moveTo>
                  <a:cubicBezTo>
                    <a:pt x="4757573" y="845038"/>
                    <a:pt x="4778688" y="856258"/>
                    <a:pt x="4781327" y="873087"/>
                  </a:cubicBezTo>
                  <a:cubicBezTo>
                    <a:pt x="4783966" y="889917"/>
                    <a:pt x="4768130" y="901136"/>
                    <a:pt x="4744377" y="901136"/>
                  </a:cubicBezTo>
                  <a:cubicBezTo>
                    <a:pt x="4723262" y="901136"/>
                    <a:pt x="4702148" y="889917"/>
                    <a:pt x="4699509" y="873087"/>
                  </a:cubicBezTo>
                  <a:cubicBezTo>
                    <a:pt x="4696869" y="856258"/>
                    <a:pt x="4712705" y="845038"/>
                    <a:pt x="4733819" y="845038"/>
                  </a:cubicBezTo>
                  <a:close/>
                  <a:moveTo>
                    <a:pt x="4633322" y="845038"/>
                  </a:moveTo>
                  <a:cubicBezTo>
                    <a:pt x="4657076" y="845038"/>
                    <a:pt x="4678191" y="856258"/>
                    <a:pt x="4680830" y="873087"/>
                  </a:cubicBezTo>
                  <a:cubicBezTo>
                    <a:pt x="4683469" y="889917"/>
                    <a:pt x="4667633" y="901136"/>
                    <a:pt x="4643880" y="901136"/>
                  </a:cubicBezTo>
                  <a:cubicBezTo>
                    <a:pt x="4620126" y="901136"/>
                    <a:pt x="4601651" y="889917"/>
                    <a:pt x="4599012" y="873087"/>
                  </a:cubicBezTo>
                  <a:cubicBezTo>
                    <a:pt x="4596372" y="856258"/>
                    <a:pt x="4612208" y="845038"/>
                    <a:pt x="4633322" y="845038"/>
                  </a:cubicBezTo>
                  <a:close/>
                  <a:moveTo>
                    <a:pt x="4535465" y="845038"/>
                  </a:moveTo>
                  <a:cubicBezTo>
                    <a:pt x="4556579" y="845038"/>
                    <a:pt x="4577694" y="856258"/>
                    <a:pt x="4580333" y="873087"/>
                  </a:cubicBezTo>
                  <a:cubicBezTo>
                    <a:pt x="4582972" y="889917"/>
                    <a:pt x="4564497" y="901136"/>
                    <a:pt x="4543383" y="901136"/>
                  </a:cubicBezTo>
                  <a:cubicBezTo>
                    <a:pt x="4519629" y="901136"/>
                    <a:pt x="4498515" y="889917"/>
                    <a:pt x="4498515" y="873087"/>
                  </a:cubicBezTo>
                  <a:cubicBezTo>
                    <a:pt x="4495875" y="856258"/>
                    <a:pt x="4511711" y="845038"/>
                    <a:pt x="4535465" y="845038"/>
                  </a:cubicBezTo>
                  <a:close/>
                  <a:moveTo>
                    <a:pt x="4435158" y="845038"/>
                  </a:moveTo>
                  <a:cubicBezTo>
                    <a:pt x="4456374" y="845038"/>
                    <a:pt x="4477590" y="856258"/>
                    <a:pt x="4480242" y="873087"/>
                  </a:cubicBezTo>
                  <a:cubicBezTo>
                    <a:pt x="4480242" y="889917"/>
                    <a:pt x="4464330" y="901136"/>
                    <a:pt x="4440462" y="901136"/>
                  </a:cubicBezTo>
                  <a:cubicBezTo>
                    <a:pt x="4419246" y="901136"/>
                    <a:pt x="4398030" y="889917"/>
                    <a:pt x="4395378" y="873087"/>
                  </a:cubicBezTo>
                  <a:cubicBezTo>
                    <a:pt x="4395378" y="856258"/>
                    <a:pt x="4411290" y="845038"/>
                    <a:pt x="4435158" y="845038"/>
                  </a:cubicBezTo>
                  <a:close/>
                  <a:moveTo>
                    <a:pt x="4334662" y="845038"/>
                  </a:moveTo>
                  <a:cubicBezTo>
                    <a:pt x="4355878" y="845038"/>
                    <a:pt x="4377094" y="856258"/>
                    <a:pt x="4377094" y="873087"/>
                  </a:cubicBezTo>
                  <a:cubicBezTo>
                    <a:pt x="4379746" y="889917"/>
                    <a:pt x="4363834" y="901136"/>
                    <a:pt x="4339966" y="901136"/>
                  </a:cubicBezTo>
                  <a:cubicBezTo>
                    <a:pt x="4316098" y="901136"/>
                    <a:pt x="4297534" y="889917"/>
                    <a:pt x="4294882" y="873087"/>
                  </a:cubicBezTo>
                  <a:cubicBezTo>
                    <a:pt x="4294882" y="856258"/>
                    <a:pt x="4310794" y="845038"/>
                    <a:pt x="4334662" y="845038"/>
                  </a:cubicBezTo>
                  <a:close/>
                  <a:moveTo>
                    <a:pt x="1828434" y="845038"/>
                  </a:moveTo>
                  <a:cubicBezTo>
                    <a:pt x="1849619" y="845038"/>
                    <a:pt x="1862859" y="856258"/>
                    <a:pt x="1857563" y="873087"/>
                  </a:cubicBezTo>
                  <a:cubicBezTo>
                    <a:pt x="1852267" y="889917"/>
                    <a:pt x="1828434" y="901136"/>
                    <a:pt x="1807250" y="901136"/>
                  </a:cubicBezTo>
                  <a:cubicBezTo>
                    <a:pt x="1783418" y="901136"/>
                    <a:pt x="1770178" y="889917"/>
                    <a:pt x="1775474" y="873087"/>
                  </a:cubicBezTo>
                  <a:cubicBezTo>
                    <a:pt x="1780770" y="856258"/>
                    <a:pt x="1804602" y="845038"/>
                    <a:pt x="1828434" y="845038"/>
                  </a:cubicBezTo>
                  <a:close/>
                  <a:moveTo>
                    <a:pt x="1727937" y="845038"/>
                  </a:moveTo>
                  <a:cubicBezTo>
                    <a:pt x="1749122" y="845038"/>
                    <a:pt x="1762362" y="856258"/>
                    <a:pt x="1757066" y="873087"/>
                  </a:cubicBezTo>
                  <a:cubicBezTo>
                    <a:pt x="1751770" y="889917"/>
                    <a:pt x="1727937" y="901136"/>
                    <a:pt x="1704105" y="901136"/>
                  </a:cubicBezTo>
                  <a:cubicBezTo>
                    <a:pt x="1682921" y="901136"/>
                    <a:pt x="1669681" y="889917"/>
                    <a:pt x="1674977" y="873087"/>
                  </a:cubicBezTo>
                  <a:cubicBezTo>
                    <a:pt x="1680273" y="856258"/>
                    <a:pt x="1704105" y="845038"/>
                    <a:pt x="1727937" y="845038"/>
                  </a:cubicBezTo>
                  <a:close/>
                  <a:moveTo>
                    <a:pt x="1627590" y="845038"/>
                  </a:moveTo>
                  <a:cubicBezTo>
                    <a:pt x="1648682" y="845038"/>
                    <a:pt x="1661865" y="856258"/>
                    <a:pt x="1656592" y="873087"/>
                  </a:cubicBezTo>
                  <a:cubicBezTo>
                    <a:pt x="1651319" y="889917"/>
                    <a:pt x="1627590" y="901136"/>
                    <a:pt x="1603862" y="901136"/>
                  </a:cubicBezTo>
                  <a:cubicBezTo>
                    <a:pt x="1580133" y="901136"/>
                    <a:pt x="1566951" y="889917"/>
                    <a:pt x="1574860" y="873087"/>
                  </a:cubicBezTo>
                  <a:cubicBezTo>
                    <a:pt x="1580133" y="856258"/>
                    <a:pt x="1603862" y="845038"/>
                    <a:pt x="1627590" y="845038"/>
                  </a:cubicBezTo>
                  <a:close/>
                  <a:moveTo>
                    <a:pt x="1527093" y="845038"/>
                  </a:moveTo>
                  <a:cubicBezTo>
                    <a:pt x="1548185" y="845038"/>
                    <a:pt x="1561368" y="856258"/>
                    <a:pt x="1556095" y="873087"/>
                  </a:cubicBezTo>
                  <a:cubicBezTo>
                    <a:pt x="1548185" y="889917"/>
                    <a:pt x="1524457" y="901136"/>
                    <a:pt x="1503365" y="901136"/>
                  </a:cubicBezTo>
                  <a:cubicBezTo>
                    <a:pt x="1479636" y="901136"/>
                    <a:pt x="1466454" y="889917"/>
                    <a:pt x="1474363" y="873087"/>
                  </a:cubicBezTo>
                  <a:cubicBezTo>
                    <a:pt x="1479636" y="856258"/>
                    <a:pt x="1503365" y="845038"/>
                    <a:pt x="1527093" y="845038"/>
                  </a:cubicBezTo>
                  <a:close/>
                  <a:moveTo>
                    <a:pt x="1427310" y="845038"/>
                  </a:moveTo>
                  <a:cubicBezTo>
                    <a:pt x="1448650" y="845038"/>
                    <a:pt x="1461988" y="856258"/>
                    <a:pt x="1456653" y="873087"/>
                  </a:cubicBezTo>
                  <a:cubicBezTo>
                    <a:pt x="1448650" y="889917"/>
                    <a:pt x="1424643" y="901136"/>
                    <a:pt x="1400635" y="901136"/>
                  </a:cubicBezTo>
                  <a:cubicBezTo>
                    <a:pt x="1379295" y="901136"/>
                    <a:pt x="1365958" y="889917"/>
                    <a:pt x="1373960" y="873087"/>
                  </a:cubicBezTo>
                  <a:cubicBezTo>
                    <a:pt x="1379295" y="856258"/>
                    <a:pt x="1403303" y="845038"/>
                    <a:pt x="1427310" y="845038"/>
                  </a:cubicBezTo>
                  <a:close/>
                  <a:moveTo>
                    <a:pt x="1327220" y="845038"/>
                  </a:moveTo>
                  <a:cubicBezTo>
                    <a:pt x="1348309" y="845038"/>
                    <a:pt x="1361492" y="856258"/>
                    <a:pt x="1353582" y="873087"/>
                  </a:cubicBezTo>
                  <a:cubicBezTo>
                    <a:pt x="1348309" y="889917"/>
                    <a:pt x="1324582" y="901136"/>
                    <a:pt x="1300855" y="901136"/>
                  </a:cubicBezTo>
                  <a:cubicBezTo>
                    <a:pt x="1277126" y="901136"/>
                    <a:pt x="1266581" y="889917"/>
                    <a:pt x="1271853" y="873087"/>
                  </a:cubicBezTo>
                  <a:cubicBezTo>
                    <a:pt x="1279762" y="856258"/>
                    <a:pt x="1303490" y="845038"/>
                    <a:pt x="1327220" y="845038"/>
                  </a:cubicBezTo>
                  <a:close/>
                  <a:moveTo>
                    <a:pt x="1125973" y="845038"/>
                  </a:moveTo>
                  <a:cubicBezTo>
                    <a:pt x="1147222" y="845038"/>
                    <a:pt x="1160499" y="856258"/>
                    <a:pt x="1152531" y="873087"/>
                  </a:cubicBezTo>
                  <a:cubicBezTo>
                    <a:pt x="1144564" y="889917"/>
                    <a:pt x="1120663" y="901136"/>
                    <a:pt x="1096762" y="901136"/>
                  </a:cubicBezTo>
                  <a:cubicBezTo>
                    <a:pt x="1075515" y="901136"/>
                    <a:pt x="1062235" y="889917"/>
                    <a:pt x="1070203" y="873087"/>
                  </a:cubicBezTo>
                  <a:cubicBezTo>
                    <a:pt x="1078169" y="856258"/>
                    <a:pt x="1102071" y="845038"/>
                    <a:pt x="1125973" y="845038"/>
                  </a:cubicBezTo>
                  <a:close/>
                  <a:moveTo>
                    <a:pt x="1025868" y="845038"/>
                  </a:moveTo>
                  <a:cubicBezTo>
                    <a:pt x="1046872" y="845038"/>
                    <a:pt x="1060000" y="856258"/>
                    <a:pt x="1052123" y="873087"/>
                  </a:cubicBezTo>
                  <a:cubicBezTo>
                    <a:pt x="1044246" y="889917"/>
                    <a:pt x="1020616" y="901136"/>
                    <a:pt x="996986" y="901136"/>
                  </a:cubicBezTo>
                  <a:cubicBezTo>
                    <a:pt x="973356" y="901136"/>
                    <a:pt x="962853" y="889917"/>
                    <a:pt x="970730" y="873087"/>
                  </a:cubicBezTo>
                  <a:cubicBezTo>
                    <a:pt x="978606" y="856258"/>
                    <a:pt x="1002237" y="845038"/>
                    <a:pt x="1025868" y="845038"/>
                  </a:cubicBezTo>
                  <a:close/>
                  <a:moveTo>
                    <a:pt x="925123" y="845038"/>
                  </a:moveTo>
                  <a:cubicBezTo>
                    <a:pt x="948925" y="845038"/>
                    <a:pt x="959504" y="856258"/>
                    <a:pt x="951571" y="873087"/>
                  </a:cubicBezTo>
                  <a:cubicBezTo>
                    <a:pt x="943636" y="889917"/>
                    <a:pt x="917189" y="901136"/>
                    <a:pt x="896032" y="901136"/>
                  </a:cubicBezTo>
                  <a:cubicBezTo>
                    <a:pt x="872230" y="901136"/>
                    <a:pt x="859007" y="889917"/>
                    <a:pt x="869586" y="873087"/>
                  </a:cubicBezTo>
                  <a:cubicBezTo>
                    <a:pt x="877519" y="856258"/>
                    <a:pt x="901321" y="845038"/>
                    <a:pt x="925123" y="845038"/>
                  </a:cubicBezTo>
                  <a:close/>
                  <a:moveTo>
                    <a:pt x="1226470" y="845037"/>
                  </a:moveTo>
                  <a:cubicBezTo>
                    <a:pt x="1247715" y="845037"/>
                    <a:pt x="1260994" y="856257"/>
                    <a:pt x="1253027" y="873086"/>
                  </a:cubicBezTo>
                  <a:cubicBezTo>
                    <a:pt x="1247715" y="889916"/>
                    <a:pt x="1221158" y="901135"/>
                    <a:pt x="1199911" y="901135"/>
                  </a:cubicBezTo>
                  <a:cubicBezTo>
                    <a:pt x="1176010" y="901135"/>
                    <a:pt x="1162731" y="889916"/>
                    <a:pt x="1170698" y="873086"/>
                  </a:cubicBezTo>
                  <a:cubicBezTo>
                    <a:pt x="1178666" y="856257"/>
                    <a:pt x="1202568" y="845037"/>
                    <a:pt x="1226470" y="845037"/>
                  </a:cubicBezTo>
                  <a:close/>
                  <a:moveTo>
                    <a:pt x="6502372" y="774619"/>
                  </a:moveTo>
                  <a:cubicBezTo>
                    <a:pt x="6526274" y="774619"/>
                    <a:pt x="6550175" y="785839"/>
                    <a:pt x="6558143" y="802668"/>
                  </a:cubicBezTo>
                  <a:cubicBezTo>
                    <a:pt x="6566110" y="816693"/>
                    <a:pt x="6555487" y="830717"/>
                    <a:pt x="6531585" y="830717"/>
                  </a:cubicBezTo>
                  <a:cubicBezTo>
                    <a:pt x="6510339" y="830717"/>
                    <a:pt x="6483782" y="816693"/>
                    <a:pt x="6475814" y="802668"/>
                  </a:cubicBezTo>
                  <a:cubicBezTo>
                    <a:pt x="6467847" y="785839"/>
                    <a:pt x="6481126" y="774619"/>
                    <a:pt x="6502372" y="774619"/>
                  </a:cubicBezTo>
                  <a:close/>
                  <a:moveTo>
                    <a:pt x="6207332" y="774619"/>
                  </a:moveTo>
                  <a:cubicBezTo>
                    <a:pt x="6228424" y="774619"/>
                    <a:pt x="6252152" y="785839"/>
                    <a:pt x="6260062" y="802668"/>
                  </a:cubicBezTo>
                  <a:cubicBezTo>
                    <a:pt x="6267971" y="816693"/>
                    <a:pt x="6254788" y="830717"/>
                    <a:pt x="6233696" y="830717"/>
                  </a:cubicBezTo>
                  <a:cubicBezTo>
                    <a:pt x="6209968" y="830717"/>
                    <a:pt x="6186240" y="816693"/>
                    <a:pt x="6178330" y="802668"/>
                  </a:cubicBezTo>
                  <a:cubicBezTo>
                    <a:pt x="6173057" y="785839"/>
                    <a:pt x="6183603" y="774619"/>
                    <a:pt x="6207332" y="774619"/>
                  </a:cubicBezTo>
                  <a:close/>
                  <a:moveTo>
                    <a:pt x="6008974" y="774619"/>
                  </a:moveTo>
                  <a:cubicBezTo>
                    <a:pt x="6030066" y="774619"/>
                    <a:pt x="6053794" y="785839"/>
                    <a:pt x="6061704" y="802668"/>
                  </a:cubicBezTo>
                  <a:cubicBezTo>
                    <a:pt x="6066977" y="816693"/>
                    <a:pt x="6053794" y="830717"/>
                    <a:pt x="6032702" y="830717"/>
                  </a:cubicBezTo>
                  <a:cubicBezTo>
                    <a:pt x="6008974" y="830717"/>
                    <a:pt x="5985246" y="816693"/>
                    <a:pt x="5979972" y="802668"/>
                  </a:cubicBezTo>
                  <a:cubicBezTo>
                    <a:pt x="5972063" y="785839"/>
                    <a:pt x="5985246" y="774619"/>
                    <a:pt x="6008974" y="774619"/>
                  </a:cubicBezTo>
                  <a:close/>
                  <a:moveTo>
                    <a:pt x="5908223" y="774619"/>
                  </a:moveTo>
                  <a:cubicBezTo>
                    <a:pt x="5932056" y="774619"/>
                    <a:pt x="5955888" y="785839"/>
                    <a:pt x="5961184" y="802668"/>
                  </a:cubicBezTo>
                  <a:cubicBezTo>
                    <a:pt x="5966480" y="816693"/>
                    <a:pt x="5955888" y="830717"/>
                    <a:pt x="5932056" y="830717"/>
                  </a:cubicBezTo>
                  <a:cubicBezTo>
                    <a:pt x="5908223" y="830717"/>
                    <a:pt x="5887039" y="816693"/>
                    <a:pt x="5879095" y="802668"/>
                  </a:cubicBezTo>
                  <a:cubicBezTo>
                    <a:pt x="5873799" y="785839"/>
                    <a:pt x="5887039" y="774619"/>
                    <a:pt x="5908223" y="774619"/>
                  </a:cubicBezTo>
                  <a:close/>
                  <a:moveTo>
                    <a:pt x="5811330" y="774619"/>
                  </a:moveTo>
                  <a:cubicBezTo>
                    <a:pt x="5832422" y="774619"/>
                    <a:pt x="5856150" y="785839"/>
                    <a:pt x="5861424" y="802668"/>
                  </a:cubicBezTo>
                  <a:cubicBezTo>
                    <a:pt x="5869333" y="816693"/>
                    <a:pt x="5856150" y="830717"/>
                    <a:pt x="5832422" y="830717"/>
                  </a:cubicBezTo>
                  <a:cubicBezTo>
                    <a:pt x="5811330" y="830717"/>
                    <a:pt x="5787602" y="816693"/>
                    <a:pt x="5782328" y="802668"/>
                  </a:cubicBezTo>
                  <a:cubicBezTo>
                    <a:pt x="5774419" y="785839"/>
                    <a:pt x="5787602" y="774619"/>
                    <a:pt x="5811330" y="774619"/>
                  </a:cubicBezTo>
                  <a:close/>
                  <a:moveTo>
                    <a:pt x="5710579" y="774619"/>
                  </a:moveTo>
                  <a:cubicBezTo>
                    <a:pt x="5734412" y="774619"/>
                    <a:pt x="5755596" y="785839"/>
                    <a:pt x="5763540" y="802668"/>
                  </a:cubicBezTo>
                  <a:cubicBezTo>
                    <a:pt x="5768836" y="816693"/>
                    <a:pt x="5755596" y="830717"/>
                    <a:pt x="5731764" y="830717"/>
                  </a:cubicBezTo>
                  <a:cubicBezTo>
                    <a:pt x="5710579" y="830717"/>
                    <a:pt x="5686747" y="816693"/>
                    <a:pt x="5681451" y="802668"/>
                  </a:cubicBezTo>
                  <a:cubicBezTo>
                    <a:pt x="5676155" y="785839"/>
                    <a:pt x="5689395" y="774619"/>
                    <a:pt x="5710579" y="774619"/>
                  </a:cubicBezTo>
                  <a:close/>
                  <a:moveTo>
                    <a:pt x="5612730" y="774619"/>
                  </a:moveTo>
                  <a:cubicBezTo>
                    <a:pt x="5633915" y="774619"/>
                    <a:pt x="5657747" y="785839"/>
                    <a:pt x="5663043" y="802668"/>
                  </a:cubicBezTo>
                  <a:cubicBezTo>
                    <a:pt x="5668339" y="816693"/>
                    <a:pt x="5655099" y="830717"/>
                    <a:pt x="5631267" y="830717"/>
                  </a:cubicBezTo>
                  <a:cubicBezTo>
                    <a:pt x="5610082" y="830717"/>
                    <a:pt x="5586250" y="816693"/>
                    <a:pt x="5580954" y="802668"/>
                  </a:cubicBezTo>
                  <a:cubicBezTo>
                    <a:pt x="5575658" y="785839"/>
                    <a:pt x="5588898" y="774619"/>
                    <a:pt x="5612730" y="774619"/>
                  </a:cubicBezTo>
                  <a:close/>
                  <a:moveTo>
                    <a:pt x="5512667" y="774619"/>
                  </a:moveTo>
                  <a:cubicBezTo>
                    <a:pt x="5536313" y="774619"/>
                    <a:pt x="5557332" y="785839"/>
                    <a:pt x="5562587" y="802668"/>
                  </a:cubicBezTo>
                  <a:cubicBezTo>
                    <a:pt x="5567842" y="816693"/>
                    <a:pt x="5554705" y="830717"/>
                    <a:pt x="5533686" y="830717"/>
                  </a:cubicBezTo>
                  <a:cubicBezTo>
                    <a:pt x="5510040" y="830717"/>
                    <a:pt x="5486393" y="816693"/>
                    <a:pt x="5483766" y="802668"/>
                  </a:cubicBezTo>
                  <a:cubicBezTo>
                    <a:pt x="5478511" y="785839"/>
                    <a:pt x="5491648" y="774619"/>
                    <a:pt x="5512667" y="774619"/>
                  </a:cubicBezTo>
                  <a:close/>
                  <a:moveTo>
                    <a:pt x="5415087" y="774619"/>
                  </a:moveTo>
                  <a:cubicBezTo>
                    <a:pt x="5436271" y="774619"/>
                    <a:pt x="5460103" y="785839"/>
                    <a:pt x="5465399" y="802668"/>
                  </a:cubicBezTo>
                  <a:cubicBezTo>
                    <a:pt x="5470695" y="816693"/>
                    <a:pt x="5454807" y="830717"/>
                    <a:pt x="5433623" y="830717"/>
                  </a:cubicBezTo>
                  <a:cubicBezTo>
                    <a:pt x="5409791" y="830717"/>
                    <a:pt x="5388606" y="816693"/>
                    <a:pt x="5383310" y="802668"/>
                  </a:cubicBezTo>
                  <a:cubicBezTo>
                    <a:pt x="5378014" y="785839"/>
                    <a:pt x="5391254" y="774619"/>
                    <a:pt x="5415087" y="774619"/>
                  </a:cubicBezTo>
                  <a:close/>
                  <a:moveTo>
                    <a:pt x="5314334" y="774619"/>
                  </a:moveTo>
                  <a:cubicBezTo>
                    <a:pt x="5338276" y="774619"/>
                    <a:pt x="5359557" y="785839"/>
                    <a:pt x="5364878" y="802668"/>
                  </a:cubicBezTo>
                  <a:cubicBezTo>
                    <a:pt x="5370198" y="816693"/>
                    <a:pt x="5354237" y="830717"/>
                    <a:pt x="5332955" y="830717"/>
                  </a:cubicBezTo>
                  <a:cubicBezTo>
                    <a:pt x="5309014" y="830717"/>
                    <a:pt x="5287732" y="816693"/>
                    <a:pt x="5282411" y="802668"/>
                  </a:cubicBezTo>
                  <a:cubicBezTo>
                    <a:pt x="5279751" y="785839"/>
                    <a:pt x="5293052" y="774619"/>
                    <a:pt x="5314334" y="774619"/>
                  </a:cubicBezTo>
                  <a:close/>
                  <a:moveTo>
                    <a:pt x="5216497" y="774619"/>
                  </a:moveTo>
                  <a:cubicBezTo>
                    <a:pt x="5237779" y="774619"/>
                    <a:pt x="5261721" y="785839"/>
                    <a:pt x="5264381" y="802668"/>
                  </a:cubicBezTo>
                  <a:cubicBezTo>
                    <a:pt x="5269701" y="816693"/>
                    <a:pt x="5253740" y="830717"/>
                    <a:pt x="5232458" y="830717"/>
                  </a:cubicBezTo>
                  <a:cubicBezTo>
                    <a:pt x="5208517" y="830717"/>
                    <a:pt x="5187235" y="816693"/>
                    <a:pt x="5184575" y="802668"/>
                  </a:cubicBezTo>
                  <a:cubicBezTo>
                    <a:pt x="5179254" y="785839"/>
                    <a:pt x="5195215" y="774619"/>
                    <a:pt x="5216497" y="774619"/>
                  </a:cubicBezTo>
                  <a:close/>
                  <a:moveTo>
                    <a:pt x="5116658" y="774619"/>
                  </a:moveTo>
                  <a:cubicBezTo>
                    <a:pt x="5140304" y="774619"/>
                    <a:pt x="5161323" y="785839"/>
                    <a:pt x="5166578" y="802668"/>
                  </a:cubicBezTo>
                  <a:cubicBezTo>
                    <a:pt x="5169205" y="816693"/>
                    <a:pt x="5156068" y="830717"/>
                    <a:pt x="5132422" y="830717"/>
                  </a:cubicBezTo>
                  <a:cubicBezTo>
                    <a:pt x="5108775" y="830717"/>
                    <a:pt x="5087756" y="816693"/>
                    <a:pt x="5085129" y="802668"/>
                  </a:cubicBezTo>
                  <a:cubicBezTo>
                    <a:pt x="5079874" y="785839"/>
                    <a:pt x="5095639" y="774619"/>
                    <a:pt x="5116658" y="774619"/>
                  </a:cubicBezTo>
                  <a:close/>
                  <a:moveTo>
                    <a:pt x="5018561" y="774619"/>
                  </a:moveTo>
                  <a:cubicBezTo>
                    <a:pt x="5039676" y="774619"/>
                    <a:pt x="5060790" y="785839"/>
                    <a:pt x="5066069" y="802668"/>
                  </a:cubicBezTo>
                  <a:cubicBezTo>
                    <a:pt x="5068708" y="816693"/>
                    <a:pt x="5055512" y="830717"/>
                    <a:pt x="5031758" y="830717"/>
                  </a:cubicBezTo>
                  <a:cubicBezTo>
                    <a:pt x="5010644" y="830717"/>
                    <a:pt x="4989529" y="816693"/>
                    <a:pt x="4984251" y="802668"/>
                  </a:cubicBezTo>
                  <a:cubicBezTo>
                    <a:pt x="4981611" y="785839"/>
                    <a:pt x="4997447" y="774619"/>
                    <a:pt x="5018561" y="774619"/>
                  </a:cubicBezTo>
                  <a:close/>
                  <a:moveTo>
                    <a:pt x="4921016" y="774619"/>
                  </a:moveTo>
                  <a:cubicBezTo>
                    <a:pt x="4942298" y="774619"/>
                    <a:pt x="4963580" y="785839"/>
                    <a:pt x="4966240" y="802668"/>
                  </a:cubicBezTo>
                  <a:cubicBezTo>
                    <a:pt x="4971560" y="816693"/>
                    <a:pt x="4955599" y="830717"/>
                    <a:pt x="4931657" y="830717"/>
                  </a:cubicBezTo>
                  <a:cubicBezTo>
                    <a:pt x="4910376" y="830717"/>
                    <a:pt x="4889094" y="816693"/>
                    <a:pt x="4886434" y="802668"/>
                  </a:cubicBezTo>
                  <a:cubicBezTo>
                    <a:pt x="4881113" y="785839"/>
                    <a:pt x="4897074" y="774619"/>
                    <a:pt x="4921016" y="774619"/>
                  </a:cubicBezTo>
                  <a:close/>
                  <a:moveTo>
                    <a:pt x="4820917" y="774619"/>
                  </a:moveTo>
                  <a:cubicBezTo>
                    <a:pt x="4844671" y="774619"/>
                    <a:pt x="4863146" y="785839"/>
                    <a:pt x="4868425" y="802668"/>
                  </a:cubicBezTo>
                  <a:cubicBezTo>
                    <a:pt x="4871064" y="816693"/>
                    <a:pt x="4855228" y="830717"/>
                    <a:pt x="4831475" y="830717"/>
                  </a:cubicBezTo>
                  <a:cubicBezTo>
                    <a:pt x="4810360" y="830717"/>
                    <a:pt x="4789246" y="816693"/>
                    <a:pt x="4786607" y="802668"/>
                  </a:cubicBezTo>
                  <a:cubicBezTo>
                    <a:pt x="4783967" y="785839"/>
                    <a:pt x="4799803" y="774619"/>
                    <a:pt x="4820917" y="774619"/>
                  </a:cubicBezTo>
                  <a:close/>
                  <a:moveTo>
                    <a:pt x="4723059" y="774619"/>
                  </a:moveTo>
                  <a:cubicBezTo>
                    <a:pt x="4744173" y="774619"/>
                    <a:pt x="4765288" y="785839"/>
                    <a:pt x="4767927" y="802668"/>
                  </a:cubicBezTo>
                  <a:cubicBezTo>
                    <a:pt x="4770566" y="816693"/>
                    <a:pt x="4754730" y="830717"/>
                    <a:pt x="4733616" y="830717"/>
                  </a:cubicBezTo>
                  <a:cubicBezTo>
                    <a:pt x="4709862" y="830717"/>
                    <a:pt x="4688748" y="816693"/>
                    <a:pt x="4686109" y="802668"/>
                  </a:cubicBezTo>
                  <a:cubicBezTo>
                    <a:pt x="4683469" y="785839"/>
                    <a:pt x="4699305" y="774619"/>
                    <a:pt x="4723059" y="774619"/>
                  </a:cubicBezTo>
                  <a:close/>
                  <a:moveTo>
                    <a:pt x="4524299" y="774619"/>
                  </a:moveTo>
                  <a:cubicBezTo>
                    <a:pt x="4545413" y="774619"/>
                    <a:pt x="4566528" y="785839"/>
                    <a:pt x="4569167" y="802668"/>
                  </a:cubicBezTo>
                  <a:cubicBezTo>
                    <a:pt x="4571806" y="816693"/>
                    <a:pt x="4553331" y="830717"/>
                    <a:pt x="4532217" y="830717"/>
                  </a:cubicBezTo>
                  <a:cubicBezTo>
                    <a:pt x="4508463" y="830717"/>
                    <a:pt x="4489988" y="816693"/>
                    <a:pt x="4487349" y="802668"/>
                  </a:cubicBezTo>
                  <a:cubicBezTo>
                    <a:pt x="4484709" y="785839"/>
                    <a:pt x="4500545" y="774619"/>
                    <a:pt x="4524299" y="774619"/>
                  </a:cubicBezTo>
                  <a:close/>
                  <a:moveTo>
                    <a:pt x="4424919" y="774619"/>
                  </a:moveTo>
                  <a:cubicBezTo>
                    <a:pt x="4448673" y="774619"/>
                    <a:pt x="4467148" y="785839"/>
                    <a:pt x="4469787" y="802668"/>
                  </a:cubicBezTo>
                  <a:cubicBezTo>
                    <a:pt x="4472426" y="816693"/>
                    <a:pt x="4453951" y="830717"/>
                    <a:pt x="4432837" y="830717"/>
                  </a:cubicBezTo>
                  <a:cubicBezTo>
                    <a:pt x="4409083" y="830717"/>
                    <a:pt x="4390608" y="816693"/>
                    <a:pt x="4387969" y="802668"/>
                  </a:cubicBezTo>
                  <a:cubicBezTo>
                    <a:pt x="4385329" y="785839"/>
                    <a:pt x="4403804" y="774619"/>
                    <a:pt x="4424919" y="774619"/>
                  </a:cubicBezTo>
                  <a:close/>
                  <a:moveTo>
                    <a:pt x="4326846" y="774619"/>
                  </a:moveTo>
                  <a:cubicBezTo>
                    <a:pt x="4348062" y="774619"/>
                    <a:pt x="4369278" y="785839"/>
                    <a:pt x="4369278" y="802668"/>
                  </a:cubicBezTo>
                  <a:cubicBezTo>
                    <a:pt x="4371930" y="816693"/>
                    <a:pt x="4356018" y="830717"/>
                    <a:pt x="4332150" y="830717"/>
                  </a:cubicBezTo>
                  <a:cubicBezTo>
                    <a:pt x="4310934" y="830717"/>
                    <a:pt x="4289718" y="816693"/>
                    <a:pt x="4289718" y="802668"/>
                  </a:cubicBezTo>
                  <a:cubicBezTo>
                    <a:pt x="4287066" y="785839"/>
                    <a:pt x="4302978" y="774619"/>
                    <a:pt x="4326846" y="774619"/>
                  </a:cubicBezTo>
                  <a:close/>
                  <a:moveTo>
                    <a:pt x="4226349" y="774619"/>
                  </a:moveTo>
                  <a:cubicBezTo>
                    <a:pt x="4250217" y="774619"/>
                    <a:pt x="4268781" y="785839"/>
                    <a:pt x="4271433" y="802668"/>
                  </a:cubicBezTo>
                  <a:cubicBezTo>
                    <a:pt x="4271433" y="816693"/>
                    <a:pt x="4255521" y="830717"/>
                    <a:pt x="4231653" y="830717"/>
                  </a:cubicBezTo>
                  <a:cubicBezTo>
                    <a:pt x="4210437" y="830717"/>
                    <a:pt x="4189221" y="816693"/>
                    <a:pt x="4189221" y="802668"/>
                  </a:cubicBezTo>
                  <a:cubicBezTo>
                    <a:pt x="4186569" y="785839"/>
                    <a:pt x="4205133" y="774619"/>
                    <a:pt x="4226349" y="774619"/>
                  </a:cubicBezTo>
                  <a:close/>
                  <a:moveTo>
                    <a:pt x="4128865" y="774619"/>
                  </a:moveTo>
                  <a:cubicBezTo>
                    <a:pt x="4149901" y="774619"/>
                    <a:pt x="4168308" y="785839"/>
                    <a:pt x="4170937" y="802668"/>
                  </a:cubicBezTo>
                  <a:cubicBezTo>
                    <a:pt x="4170937" y="816693"/>
                    <a:pt x="4155160" y="830717"/>
                    <a:pt x="4131495" y="830717"/>
                  </a:cubicBezTo>
                  <a:cubicBezTo>
                    <a:pt x="4110458" y="830717"/>
                    <a:pt x="4092052" y="816693"/>
                    <a:pt x="4089422" y="802668"/>
                  </a:cubicBezTo>
                  <a:cubicBezTo>
                    <a:pt x="4089422" y="785839"/>
                    <a:pt x="4105199" y="774619"/>
                    <a:pt x="4128865" y="774619"/>
                  </a:cubicBezTo>
                  <a:close/>
                  <a:moveTo>
                    <a:pt x="4028182" y="774619"/>
                  </a:moveTo>
                  <a:cubicBezTo>
                    <a:pt x="4051735" y="774619"/>
                    <a:pt x="4070055" y="785839"/>
                    <a:pt x="4070055" y="802668"/>
                  </a:cubicBezTo>
                  <a:cubicBezTo>
                    <a:pt x="4072672" y="816693"/>
                    <a:pt x="4054353" y="830717"/>
                    <a:pt x="4030799" y="830717"/>
                  </a:cubicBezTo>
                  <a:cubicBezTo>
                    <a:pt x="4009862" y="830717"/>
                    <a:pt x="3991542" y="816693"/>
                    <a:pt x="3988925" y="802668"/>
                  </a:cubicBezTo>
                  <a:cubicBezTo>
                    <a:pt x="3988925" y="785839"/>
                    <a:pt x="4007245" y="774619"/>
                    <a:pt x="4028182" y="774619"/>
                  </a:cubicBezTo>
                  <a:close/>
                  <a:moveTo>
                    <a:pt x="3930644" y="774619"/>
                  </a:moveTo>
                  <a:cubicBezTo>
                    <a:pt x="3951968" y="774619"/>
                    <a:pt x="3970627" y="785839"/>
                    <a:pt x="3973292" y="802668"/>
                  </a:cubicBezTo>
                  <a:cubicBezTo>
                    <a:pt x="3973292" y="816693"/>
                    <a:pt x="3954634" y="830717"/>
                    <a:pt x="3933310" y="830717"/>
                  </a:cubicBezTo>
                  <a:cubicBezTo>
                    <a:pt x="3909320" y="830717"/>
                    <a:pt x="3890661" y="816693"/>
                    <a:pt x="3890661" y="802668"/>
                  </a:cubicBezTo>
                  <a:cubicBezTo>
                    <a:pt x="3890661" y="785839"/>
                    <a:pt x="3906654" y="774619"/>
                    <a:pt x="3930644" y="774619"/>
                  </a:cubicBezTo>
                  <a:close/>
                  <a:moveTo>
                    <a:pt x="3434176" y="774619"/>
                  </a:moveTo>
                  <a:cubicBezTo>
                    <a:pt x="3458165" y="774619"/>
                    <a:pt x="3474158" y="785839"/>
                    <a:pt x="3474158" y="802668"/>
                  </a:cubicBezTo>
                  <a:cubicBezTo>
                    <a:pt x="3474158" y="816693"/>
                    <a:pt x="3455500" y="830717"/>
                    <a:pt x="3431510" y="830717"/>
                  </a:cubicBezTo>
                  <a:cubicBezTo>
                    <a:pt x="3410186" y="830717"/>
                    <a:pt x="3391527" y="816693"/>
                    <a:pt x="3391527" y="802668"/>
                  </a:cubicBezTo>
                  <a:cubicBezTo>
                    <a:pt x="3394193" y="785839"/>
                    <a:pt x="3412851" y="774619"/>
                    <a:pt x="3434176" y="774619"/>
                  </a:cubicBezTo>
                  <a:close/>
                  <a:moveTo>
                    <a:pt x="3336115" y="774619"/>
                  </a:moveTo>
                  <a:cubicBezTo>
                    <a:pt x="3357331" y="774619"/>
                    <a:pt x="3375895" y="785839"/>
                    <a:pt x="3375895" y="802668"/>
                  </a:cubicBezTo>
                  <a:cubicBezTo>
                    <a:pt x="3373243" y="816693"/>
                    <a:pt x="3354679" y="830717"/>
                    <a:pt x="3330811" y="830717"/>
                  </a:cubicBezTo>
                  <a:cubicBezTo>
                    <a:pt x="3309595" y="830717"/>
                    <a:pt x="3291031" y="816693"/>
                    <a:pt x="3293683" y="802668"/>
                  </a:cubicBezTo>
                  <a:cubicBezTo>
                    <a:pt x="3293683" y="785839"/>
                    <a:pt x="3314899" y="774619"/>
                    <a:pt x="3336115" y="774619"/>
                  </a:cubicBezTo>
                  <a:close/>
                  <a:moveTo>
                    <a:pt x="1852585" y="774619"/>
                  </a:moveTo>
                  <a:cubicBezTo>
                    <a:pt x="1873770" y="774619"/>
                    <a:pt x="1889658" y="785839"/>
                    <a:pt x="1881714" y="802668"/>
                  </a:cubicBezTo>
                  <a:cubicBezTo>
                    <a:pt x="1876418" y="816693"/>
                    <a:pt x="1855233" y="830717"/>
                    <a:pt x="1831401" y="830717"/>
                  </a:cubicBezTo>
                  <a:cubicBezTo>
                    <a:pt x="1810217" y="830717"/>
                    <a:pt x="1796977" y="816693"/>
                    <a:pt x="1802273" y="802668"/>
                  </a:cubicBezTo>
                  <a:cubicBezTo>
                    <a:pt x="1807569" y="785839"/>
                    <a:pt x="1828753" y="774619"/>
                    <a:pt x="1852585" y="774619"/>
                  </a:cubicBezTo>
                  <a:close/>
                  <a:moveTo>
                    <a:pt x="1752088" y="774619"/>
                  </a:moveTo>
                  <a:cubicBezTo>
                    <a:pt x="1775921" y="774619"/>
                    <a:pt x="1789161" y="785839"/>
                    <a:pt x="1783865" y="802668"/>
                  </a:cubicBezTo>
                  <a:cubicBezTo>
                    <a:pt x="1778569" y="816693"/>
                    <a:pt x="1754736" y="830717"/>
                    <a:pt x="1730904" y="830717"/>
                  </a:cubicBezTo>
                  <a:cubicBezTo>
                    <a:pt x="1709720" y="830717"/>
                    <a:pt x="1696480" y="816693"/>
                    <a:pt x="1701776" y="802668"/>
                  </a:cubicBezTo>
                  <a:cubicBezTo>
                    <a:pt x="1707072" y="785839"/>
                    <a:pt x="1730904" y="774619"/>
                    <a:pt x="1752088" y="774619"/>
                  </a:cubicBezTo>
                  <a:close/>
                  <a:moveTo>
                    <a:pt x="1654240" y="774619"/>
                  </a:moveTo>
                  <a:cubicBezTo>
                    <a:pt x="1675425" y="774619"/>
                    <a:pt x="1688665" y="785839"/>
                    <a:pt x="1683369" y="802668"/>
                  </a:cubicBezTo>
                  <a:cubicBezTo>
                    <a:pt x="1678073" y="816693"/>
                    <a:pt x="1654240" y="830717"/>
                    <a:pt x="1633056" y="830717"/>
                  </a:cubicBezTo>
                  <a:cubicBezTo>
                    <a:pt x="1609224" y="830717"/>
                    <a:pt x="1595984" y="816693"/>
                    <a:pt x="1601280" y="802668"/>
                  </a:cubicBezTo>
                  <a:cubicBezTo>
                    <a:pt x="1609224" y="785839"/>
                    <a:pt x="1630408" y="774619"/>
                    <a:pt x="1654240" y="774619"/>
                  </a:cubicBezTo>
                  <a:close/>
                  <a:moveTo>
                    <a:pt x="1553490" y="774619"/>
                  </a:moveTo>
                  <a:cubicBezTo>
                    <a:pt x="1577218" y="774619"/>
                    <a:pt x="1590401" y="785839"/>
                    <a:pt x="1582491" y="802668"/>
                  </a:cubicBezTo>
                  <a:cubicBezTo>
                    <a:pt x="1577218" y="816693"/>
                    <a:pt x="1553490" y="830717"/>
                    <a:pt x="1532398" y="830717"/>
                  </a:cubicBezTo>
                  <a:cubicBezTo>
                    <a:pt x="1508669" y="830717"/>
                    <a:pt x="1495487" y="816693"/>
                    <a:pt x="1503396" y="802668"/>
                  </a:cubicBezTo>
                  <a:cubicBezTo>
                    <a:pt x="1508669" y="785839"/>
                    <a:pt x="1532398" y="774619"/>
                    <a:pt x="1553490" y="774619"/>
                  </a:cubicBezTo>
                  <a:close/>
                  <a:moveTo>
                    <a:pt x="1456342" y="774619"/>
                  </a:moveTo>
                  <a:cubicBezTo>
                    <a:pt x="1477682" y="774619"/>
                    <a:pt x="1491020" y="785839"/>
                    <a:pt x="1485685" y="802668"/>
                  </a:cubicBezTo>
                  <a:cubicBezTo>
                    <a:pt x="1477682" y="816693"/>
                    <a:pt x="1453675" y="830717"/>
                    <a:pt x="1432335" y="830717"/>
                  </a:cubicBezTo>
                  <a:cubicBezTo>
                    <a:pt x="1408327" y="830717"/>
                    <a:pt x="1394990" y="816693"/>
                    <a:pt x="1402992" y="802668"/>
                  </a:cubicBezTo>
                  <a:cubicBezTo>
                    <a:pt x="1410995" y="785839"/>
                    <a:pt x="1435002" y="774619"/>
                    <a:pt x="1456342" y="774619"/>
                  </a:cubicBezTo>
                  <a:close/>
                  <a:moveTo>
                    <a:pt x="1355847" y="774619"/>
                  </a:moveTo>
                  <a:cubicBezTo>
                    <a:pt x="1379575" y="774619"/>
                    <a:pt x="1392758" y="785839"/>
                    <a:pt x="1384848" y="802668"/>
                  </a:cubicBezTo>
                  <a:cubicBezTo>
                    <a:pt x="1379575" y="816693"/>
                    <a:pt x="1353210" y="830717"/>
                    <a:pt x="1332118" y="830717"/>
                  </a:cubicBezTo>
                  <a:cubicBezTo>
                    <a:pt x="1308391" y="830717"/>
                    <a:pt x="1297847" y="816693"/>
                    <a:pt x="1303119" y="802668"/>
                  </a:cubicBezTo>
                  <a:cubicBezTo>
                    <a:pt x="1311029" y="785839"/>
                    <a:pt x="1334755" y="774619"/>
                    <a:pt x="1355847" y="774619"/>
                  </a:cubicBezTo>
                  <a:close/>
                  <a:moveTo>
                    <a:pt x="1257986" y="774619"/>
                  </a:moveTo>
                  <a:cubicBezTo>
                    <a:pt x="1279078" y="774619"/>
                    <a:pt x="1292260" y="785839"/>
                    <a:pt x="1284350" y="802668"/>
                  </a:cubicBezTo>
                  <a:cubicBezTo>
                    <a:pt x="1279078" y="816693"/>
                    <a:pt x="1255349" y="830717"/>
                    <a:pt x="1231620" y="830717"/>
                  </a:cubicBezTo>
                  <a:cubicBezTo>
                    <a:pt x="1210528" y="830717"/>
                    <a:pt x="1197346" y="816693"/>
                    <a:pt x="1205256" y="802668"/>
                  </a:cubicBezTo>
                  <a:cubicBezTo>
                    <a:pt x="1210528" y="785839"/>
                    <a:pt x="1236893" y="774619"/>
                    <a:pt x="1257986" y="774619"/>
                  </a:cubicBezTo>
                  <a:close/>
                  <a:moveTo>
                    <a:pt x="1160590" y="774619"/>
                  </a:moveTo>
                  <a:cubicBezTo>
                    <a:pt x="1181835" y="774619"/>
                    <a:pt x="1195115" y="785839"/>
                    <a:pt x="1187148" y="802668"/>
                  </a:cubicBezTo>
                  <a:cubicBezTo>
                    <a:pt x="1179180" y="816693"/>
                    <a:pt x="1155278" y="830717"/>
                    <a:pt x="1131377" y="830717"/>
                  </a:cubicBezTo>
                  <a:cubicBezTo>
                    <a:pt x="1110131" y="830717"/>
                    <a:pt x="1096852" y="816693"/>
                    <a:pt x="1104819" y="802668"/>
                  </a:cubicBezTo>
                  <a:cubicBezTo>
                    <a:pt x="1112786" y="785839"/>
                    <a:pt x="1136688" y="774619"/>
                    <a:pt x="1160590" y="774619"/>
                  </a:cubicBezTo>
                  <a:close/>
                  <a:moveTo>
                    <a:pt x="1060091" y="774619"/>
                  </a:moveTo>
                  <a:cubicBezTo>
                    <a:pt x="1083993" y="774619"/>
                    <a:pt x="1094615" y="785839"/>
                    <a:pt x="1086648" y="802668"/>
                  </a:cubicBezTo>
                  <a:cubicBezTo>
                    <a:pt x="1078680" y="816693"/>
                    <a:pt x="1054779" y="830717"/>
                    <a:pt x="1030877" y="830717"/>
                  </a:cubicBezTo>
                  <a:cubicBezTo>
                    <a:pt x="1009631" y="830717"/>
                    <a:pt x="996352" y="816693"/>
                    <a:pt x="1004320" y="802668"/>
                  </a:cubicBezTo>
                  <a:cubicBezTo>
                    <a:pt x="1012286" y="785839"/>
                    <a:pt x="1038844" y="774619"/>
                    <a:pt x="1060091" y="774619"/>
                  </a:cubicBezTo>
                  <a:close/>
                  <a:moveTo>
                    <a:pt x="962482" y="774619"/>
                  </a:moveTo>
                  <a:cubicBezTo>
                    <a:pt x="983574" y="774619"/>
                    <a:pt x="994119" y="785839"/>
                    <a:pt x="986210" y="802668"/>
                  </a:cubicBezTo>
                  <a:cubicBezTo>
                    <a:pt x="978300" y="816693"/>
                    <a:pt x="954571" y="830717"/>
                    <a:pt x="930843" y="830717"/>
                  </a:cubicBezTo>
                  <a:cubicBezTo>
                    <a:pt x="909751" y="830717"/>
                    <a:pt x="899205" y="816693"/>
                    <a:pt x="907115" y="802668"/>
                  </a:cubicBezTo>
                  <a:cubicBezTo>
                    <a:pt x="915024" y="785839"/>
                    <a:pt x="938752" y="774619"/>
                    <a:pt x="962482" y="774619"/>
                  </a:cubicBezTo>
                  <a:close/>
                  <a:moveTo>
                    <a:pt x="861723" y="774619"/>
                  </a:moveTo>
                  <a:cubicBezTo>
                    <a:pt x="885354" y="774619"/>
                    <a:pt x="895857" y="785839"/>
                    <a:pt x="887979" y="802668"/>
                  </a:cubicBezTo>
                  <a:cubicBezTo>
                    <a:pt x="880102" y="816693"/>
                    <a:pt x="853847" y="830717"/>
                    <a:pt x="832842" y="830717"/>
                  </a:cubicBezTo>
                  <a:cubicBezTo>
                    <a:pt x="809212" y="830717"/>
                    <a:pt x="798710" y="816693"/>
                    <a:pt x="806586" y="802668"/>
                  </a:cubicBezTo>
                  <a:cubicBezTo>
                    <a:pt x="814462" y="785839"/>
                    <a:pt x="840718" y="774619"/>
                    <a:pt x="861723" y="774619"/>
                  </a:cubicBezTo>
                  <a:close/>
                  <a:moveTo>
                    <a:pt x="1289965" y="703005"/>
                  </a:moveTo>
                  <a:cubicBezTo>
                    <a:pt x="1311304" y="703005"/>
                    <a:pt x="1324643" y="717328"/>
                    <a:pt x="1316640" y="731650"/>
                  </a:cubicBezTo>
                  <a:cubicBezTo>
                    <a:pt x="1311304" y="748837"/>
                    <a:pt x="1287297" y="760295"/>
                    <a:pt x="1263290" y="760295"/>
                  </a:cubicBezTo>
                  <a:cubicBezTo>
                    <a:pt x="1241949" y="760295"/>
                    <a:pt x="1228612" y="748837"/>
                    <a:pt x="1236614" y="731650"/>
                  </a:cubicBezTo>
                  <a:cubicBezTo>
                    <a:pt x="1244617" y="717328"/>
                    <a:pt x="1268624" y="703005"/>
                    <a:pt x="1289965" y="703005"/>
                  </a:cubicBezTo>
                  <a:close/>
                  <a:moveTo>
                    <a:pt x="6468624" y="703004"/>
                  </a:moveTo>
                  <a:cubicBezTo>
                    <a:pt x="6489716" y="703004"/>
                    <a:pt x="6513444" y="717327"/>
                    <a:pt x="6521354" y="731649"/>
                  </a:cubicBezTo>
                  <a:cubicBezTo>
                    <a:pt x="6529263" y="748836"/>
                    <a:pt x="6518717" y="760294"/>
                    <a:pt x="6497625" y="760294"/>
                  </a:cubicBezTo>
                  <a:cubicBezTo>
                    <a:pt x="6473896" y="760294"/>
                    <a:pt x="6450168" y="748836"/>
                    <a:pt x="6442258" y="731649"/>
                  </a:cubicBezTo>
                  <a:cubicBezTo>
                    <a:pt x="6434349" y="717327"/>
                    <a:pt x="6447532" y="703004"/>
                    <a:pt x="6468624" y="703004"/>
                  </a:cubicBezTo>
                  <a:close/>
                  <a:moveTo>
                    <a:pt x="6273212" y="703004"/>
                  </a:moveTo>
                  <a:cubicBezTo>
                    <a:pt x="6294304" y="703004"/>
                    <a:pt x="6318032" y="717327"/>
                    <a:pt x="6325942" y="731649"/>
                  </a:cubicBezTo>
                  <a:cubicBezTo>
                    <a:pt x="6333851" y="748836"/>
                    <a:pt x="6320668" y="760294"/>
                    <a:pt x="6299576" y="760294"/>
                  </a:cubicBezTo>
                  <a:cubicBezTo>
                    <a:pt x="6275848" y="760294"/>
                    <a:pt x="6252120" y="748836"/>
                    <a:pt x="6246846" y="731649"/>
                  </a:cubicBezTo>
                  <a:cubicBezTo>
                    <a:pt x="6238937" y="717327"/>
                    <a:pt x="6252120" y="703004"/>
                    <a:pt x="6273212" y="703004"/>
                  </a:cubicBezTo>
                  <a:close/>
                  <a:moveTo>
                    <a:pt x="6174948" y="703004"/>
                  </a:moveTo>
                  <a:cubicBezTo>
                    <a:pt x="6196040" y="703004"/>
                    <a:pt x="6219769" y="717327"/>
                    <a:pt x="6227678" y="731649"/>
                  </a:cubicBezTo>
                  <a:cubicBezTo>
                    <a:pt x="6235588" y="748836"/>
                    <a:pt x="6222406" y="760294"/>
                    <a:pt x="6201314" y="760294"/>
                  </a:cubicBezTo>
                  <a:cubicBezTo>
                    <a:pt x="6177585" y="760294"/>
                    <a:pt x="6153856" y="748836"/>
                    <a:pt x="6148584" y="731649"/>
                  </a:cubicBezTo>
                  <a:cubicBezTo>
                    <a:pt x="6140674" y="717327"/>
                    <a:pt x="6153856" y="703004"/>
                    <a:pt x="6174948" y="703004"/>
                  </a:cubicBezTo>
                  <a:close/>
                  <a:moveTo>
                    <a:pt x="6077536" y="703004"/>
                  </a:moveTo>
                  <a:cubicBezTo>
                    <a:pt x="6098465" y="703004"/>
                    <a:pt x="6122010" y="717327"/>
                    <a:pt x="6129859" y="731649"/>
                  </a:cubicBezTo>
                  <a:cubicBezTo>
                    <a:pt x="6135091" y="748836"/>
                    <a:pt x="6124627" y="760294"/>
                    <a:pt x="6101082" y="760294"/>
                  </a:cubicBezTo>
                  <a:cubicBezTo>
                    <a:pt x="6080153" y="760294"/>
                    <a:pt x="6056608" y="748836"/>
                    <a:pt x="6048759" y="731649"/>
                  </a:cubicBezTo>
                  <a:cubicBezTo>
                    <a:pt x="6043527" y="717327"/>
                    <a:pt x="6056608" y="703004"/>
                    <a:pt x="6077536" y="703004"/>
                  </a:cubicBezTo>
                  <a:close/>
                  <a:moveTo>
                    <a:pt x="5979688" y="703004"/>
                  </a:moveTo>
                  <a:cubicBezTo>
                    <a:pt x="6000873" y="703004"/>
                    <a:pt x="6024705" y="717327"/>
                    <a:pt x="6030001" y="731649"/>
                  </a:cubicBezTo>
                  <a:cubicBezTo>
                    <a:pt x="6037945" y="748836"/>
                    <a:pt x="6024705" y="760294"/>
                    <a:pt x="6003521" y="760294"/>
                  </a:cubicBezTo>
                  <a:cubicBezTo>
                    <a:pt x="5979688" y="760294"/>
                    <a:pt x="5958504" y="748836"/>
                    <a:pt x="5950560" y="731649"/>
                  </a:cubicBezTo>
                  <a:cubicBezTo>
                    <a:pt x="5945264" y="717327"/>
                    <a:pt x="5958504" y="703004"/>
                    <a:pt x="5979688" y="703004"/>
                  </a:cubicBezTo>
                  <a:close/>
                  <a:moveTo>
                    <a:pt x="5882125" y="703004"/>
                  </a:moveTo>
                  <a:cubicBezTo>
                    <a:pt x="5903054" y="703004"/>
                    <a:pt x="5926599" y="717327"/>
                    <a:pt x="5931832" y="731649"/>
                  </a:cubicBezTo>
                  <a:cubicBezTo>
                    <a:pt x="5939680" y="748836"/>
                    <a:pt x="5926599" y="760294"/>
                    <a:pt x="5903054" y="760294"/>
                  </a:cubicBezTo>
                  <a:cubicBezTo>
                    <a:pt x="5882125" y="760294"/>
                    <a:pt x="5858580" y="748836"/>
                    <a:pt x="5853348" y="731649"/>
                  </a:cubicBezTo>
                  <a:cubicBezTo>
                    <a:pt x="5848116" y="717327"/>
                    <a:pt x="5861197" y="703004"/>
                    <a:pt x="5882125" y="703004"/>
                  </a:cubicBezTo>
                  <a:close/>
                  <a:moveTo>
                    <a:pt x="5784436" y="703004"/>
                  </a:moveTo>
                  <a:cubicBezTo>
                    <a:pt x="5805717" y="703004"/>
                    <a:pt x="5829659" y="717327"/>
                    <a:pt x="5834980" y="731649"/>
                  </a:cubicBezTo>
                  <a:cubicBezTo>
                    <a:pt x="5840300" y="748836"/>
                    <a:pt x="5826999" y="760294"/>
                    <a:pt x="5805717" y="760294"/>
                  </a:cubicBezTo>
                  <a:cubicBezTo>
                    <a:pt x="5784436" y="760294"/>
                    <a:pt x="5760494" y="748836"/>
                    <a:pt x="5755173" y="731649"/>
                  </a:cubicBezTo>
                  <a:cubicBezTo>
                    <a:pt x="5749853" y="717327"/>
                    <a:pt x="5763154" y="703004"/>
                    <a:pt x="5784436" y="703004"/>
                  </a:cubicBezTo>
                  <a:close/>
                  <a:moveTo>
                    <a:pt x="5686428" y="703004"/>
                  </a:moveTo>
                  <a:cubicBezTo>
                    <a:pt x="5707613" y="703004"/>
                    <a:pt x="5731445" y="717327"/>
                    <a:pt x="5736741" y="731649"/>
                  </a:cubicBezTo>
                  <a:cubicBezTo>
                    <a:pt x="5742037" y="748836"/>
                    <a:pt x="5728797" y="760294"/>
                    <a:pt x="5707613" y="760294"/>
                  </a:cubicBezTo>
                  <a:cubicBezTo>
                    <a:pt x="5683780" y="760294"/>
                    <a:pt x="5662596" y="748836"/>
                    <a:pt x="5657300" y="731649"/>
                  </a:cubicBezTo>
                  <a:cubicBezTo>
                    <a:pt x="5649356" y="717327"/>
                    <a:pt x="5665244" y="703004"/>
                    <a:pt x="5686428" y="703004"/>
                  </a:cubicBezTo>
                  <a:close/>
                  <a:moveTo>
                    <a:pt x="5589282" y="703004"/>
                  </a:moveTo>
                  <a:cubicBezTo>
                    <a:pt x="5610467" y="703004"/>
                    <a:pt x="5634299" y="717327"/>
                    <a:pt x="5639595" y="731649"/>
                  </a:cubicBezTo>
                  <a:cubicBezTo>
                    <a:pt x="5644891" y="748836"/>
                    <a:pt x="5631651" y="760294"/>
                    <a:pt x="5607819" y="760294"/>
                  </a:cubicBezTo>
                  <a:cubicBezTo>
                    <a:pt x="5586634" y="760294"/>
                    <a:pt x="5562802" y="748836"/>
                    <a:pt x="5557506" y="731649"/>
                  </a:cubicBezTo>
                  <a:cubicBezTo>
                    <a:pt x="5552210" y="717327"/>
                    <a:pt x="5568098" y="703004"/>
                    <a:pt x="5589282" y="703004"/>
                  </a:cubicBezTo>
                  <a:close/>
                  <a:moveTo>
                    <a:pt x="5491189" y="703004"/>
                  </a:moveTo>
                  <a:cubicBezTo>
                    <a:pt x="5512471" y="703004"/>
                    <a:pt x="5536412" y="717327"/>
                    <a:pt x="5541733" y="731649"/>
                  </a:cubicBezTo>
                  <a:cubicBezTo>
                    <a:pt x="5544393" y="748836"/>
                    <a:pt x="5531092" y="760294"/>
                    <a:pt x="5509811" y="760294"/>
                  </a:cubicBezTo>
                  <a:cubicBezTo>
                    <a:pt x="5485869" y="760294"/>
                    <a:pt x="5464587" y="748836"/>
                    <a:pt x="5459267" y="731649"/>
                  </a:cubicBezTo>
                  <a:cubicBezTo>
                    <a:pt x="5453946" y="717327"/>
                    <a:pt x="5469907" y="703004"/>
                    <a:pt x="5491189" y="703004"/>
                  </a:cubicBezTo>
                  <a:close/>
                  <a:moveTo>
                    <a:pt x="5393583" y="703004"/>
                  </a:moveTo>
                  <a:cubicBezTo>
                    <a:pt x="5414602" y="703004"/>
                    <a:pt x="5435621" y="717327"/>
                    <a:pt x="5440875" y="731649"/>
                  </a:cubicBezTo>
                  <a:cubicBezTo>
                    <a:pt x="5446130" y="748836"/>
                    <a:pt x="5432993" y="760294"/>
                    <a:pt x="5409347" y="760294"/>
                  </a:cubicBezTo>
                  <a:cubicBezTo>
                    <a:pt x="5388328" y="760294"/>
                    <a:pt x="5367309" y="748836"/>
                    <a:pt x="5362054" y="731649"/>
                  </a:cubicBezTo>
                  <a:cubicBezTo>
                    <a:pt x="5356799" y="717327"/>
                    <a:pt x="5372564" y="703004"/>
                    <a:pt x="5393583" y="703004"/>
                  </a:cubicBezTo>
                  <a:close/>
                  <a:moveTo>
                    <a:pt x="5295778" y="703004"/>
                  </a:moveTo>
                  <a:cubicBezTo>
                    <a:pt x="5317060" y="703004"/>
                    <a:pt x="5338341" y="717327"/>
                    <a:pt x="5343662" y="731649"/>
                  </a:cubicBezTo>
                  <a:cubicBezTo>
                    <a:pt x="5348982" y="748836"/>
                    <a:pt x="5333021" y="760294"/>
                    <a:pt x="5311739" y="760294"/>
                  </a:cubicBezTo>
                  <a:cubicBezTo>
                    <a:pt x="5290458" y="760294"/>
                    <a:pt x="5266516" y="748836"/>
                    <a:pt x="5263856" y="731649"/>
                  </a:cubicBezTo>
                  <a:cubicBezTo>
                    <a:pt x="5258535" y="717327"/>
                    <a:pt x="5274496" y="703004"/>
                    <a:pt x="5295778" y="703004"/>
                  </a:cubicBezTo>
                  <a:close/>
                  <a:moveTo>
                    <a:pt x="5198173" y="703004"/>
                  </a:moveTo>
                  <a:cubicBezTo>
                    <a:pt x="5219192" y="703004"/>
                    <a:pt x="5240211" y="717327"/>
                    <a:pt x="5245465" y="731649"/>
                  </a:cubicBezTo>
                  <a:cubicBezTo>
                    <a:pt x="5250720" y="748836"/>
                    <a:pt x="5234956" y="760294"/>
                    <a:pt x="5213937" y="760294"/>
                  </a:cubicBezTo>
                  <a:cubicBezTo>
                    <a:pt x="5190290" y="760294"/>
                    <a:pt x="5169271" y="748836"/>
                    <a:pt x="5166644" y="731649"/>
                  </a:cubicBezTo>
                  <a:cubicBezTo>
                    <a:pt x="5161389" y="717327"/>
                    <a:pt x="5177154" y="703004"/>
                    <a:pt x="5198173" y="703004"/>
                  </a:cubicBezTo>
                  <a:close/>
                  <a:moveTo>
                    <a:pt x="5100075" y="703004"/>
                  </a:moveTo>
                  <a:cubicBezTo>
                    <a:pt x="5121190" y="703004"/>
                    <a:pt x="5142304" y="717327"/>
                    <a:pt x="5147583" y="731649"/>
                  </a:cubicBezTo>
                  <a:cubicBezTo>
                    <a:pt x="5150222" y="748836"/>
                    <a:pt x="5137026" y="760294"/>
                    <a:pt x="5113272" y="760294"/>
                  </a:cubicBezTo>
                  <a:cubicBezTo>
                    <a:pt x="5092158" y="760294"/>
                    <a:pt x="5071043" y="748836"/>
                    <a:pt x="5065765" y="731649"/>
                  </a:cubicBezTo>
                  <a:cubicBezTo>
                    <a:pt x="5063125" y="717327"/>
                    <a:pt x="5078961" y="703004"/>
                    <a:pt x="5100075" y="703004"/>
                  </a:cubicBezTo>
                  <a:close/>
                  <a:moveTo>
                    <a:pt x="5002927" y="703004"/>
                  </a:moveTo>
                  <a:cubicBezTo>
                    <a:pt x="5024042" y="703004"/>
                    <a:pt x="5045156" y="717327"/>
                    <a:pt x="5050435" y="731649"/>
                  </a:cubicBezTo>
                  <a:cubicBezTo>
                    <a:pt x="5053074" y="748836"/>
                    <a:pt x="5037238" y="760294"/>
                    <a:pt x="5016124" y="760294"/>
                  </a:cubicBezTo>
                  <a:cubicBezTo>
                    <a:pt x="4992370" y="760294"/>
                    <a:pt x="4973895" y="748836"/>
                    <a:pt x="4968617" y="731649"/>
                  </a:cubicBezTo>
                  <a:cubicBezTo>
                    <a:pt x="4965977" y="717327"/>
                    <a:pt x="4981813" y="703004"/>
                    <a:pt x="5002927" y="703004"/>
                  </a:cubicBezTo>
                  <a:close/>
                  <a:moveTo>
                    <a:pt x="4904664" y="703004"/>
                  </a:moveTo>
                  <a:cubicBezTo>
                    <a:pt x="4925779" y="703004"/>
                    <a:pt x="4946893" y="717327"/>
                    <a:pt x="4949533" y="731649"/>
                  </a:cubicBezTo>
                  <a:cubicBezTo>
                    <a:pt x="4954811" y="748836"/>
                    <a:pt x="4938975" y="760294"/>
                    <a:pt x="4917861" y="760294"/>
                  </a:cubicBezTo>
                  <a:cubicBezTo>
                    <a:pt x="4894107" y="760294"/>
                    <a:pt x="4872993" y="748836"/>
                    <a:pt x="4870354" y="731649"/>
                  </a:cubicBezTo>
                  <a:cubicBezTo>
                    <a:pt x="4867714" y="717327"/>
                    <a:pt x="4883550" y="703004"/>
                    <a:pt x="4904664" y="703004"/>
                  </a:cubicBezTo>
                  <a:close/>
                  <a:moveTo>
                    <a:pt x="4807695" y="703004"/>
                  </a:moveTo>
                  <a:cubicBezTo>
                    <a:pt x="4828911" y="703004"/>
                    <a:pt x="4850127" y="717327"/>
                    <a:pt x="4852779" y="731649"/>
                  </a:cubicBezTo>
                  <a:cubicBezTo>
                    <a:pt x="4855431" y="748836"/>
                    <a:pt x="4842171" y="760294"/>
                    <a:pt x="4818303" y="760294"/>
                  </a:cubicBezTo>
                  <a:cubicBezTo>
                    <a:pt x="4797087" y="760294"/>
                    <a:pt x="4775871" y="748836"/>
                    <a:pt x="4773219" y="731649"/>
                  </a:cubicBezTo>
                  <a:cubicBezTo>
                    <a:pt x="4770567" y="717327"/>
                    <a:pt x="4786479" y="703004"/>
                    <a:pt x="4807695" y="703004"/>
                  </a:cubicBezTo>
                  <a:close/>
                  <a:moveTo>
                    <a:pt x="4709432" y="703004"/>
                  </a:moveTo>
                  <a:cubicBezTo>
                    <a:pt x="4730648" y="703004"/>
                    <a:pt x="4751864" y="717327"/>
                    <a:pt x="4754516" y="731649"/>
                  </a:cubicBezTo>
                  <a:cubicBezTo>
                    <a:pt x="4757168" y="748836"/>
                    <a:pt x="4741256" y="760294"/>
                    <a:pt x="4720040" y="760294"/>
                  </a:cubicBezTo>
                  <a:cubicBezTo>
                    <a:pt x="4696172" y="760294"/>
                    <a:pt x="4677608" y="748836"/>
                    <a:pt x="4674956" y="731649"/>
                  </a:cubicBezTo>
                  <a:cubicBezTo>
                    <a:pt x="4672304" y="717327"/>
                    <a:pt x="4688216" y="703004"/>
                    <a:pt x="4709432" y="703004"/>
                  </a:cubicBezTo>
                  <a:close/>
                  <a:moveTo>
                    <a:pt x="4612284" y="703004"/>
                  </a:moveTo>
                  <a:cubicBezTo>
                    <a:pt x="4633500" y="703004"/>
                    <a:pt x="4654716" y="717327"/>
                    <a:pt x="4657368" y="731649"/>
                  </a:cubicBezTo>
                  <a:cubicBezTo>
                    <a:pt x="4660020" y="748836"/>
                    <a:pt x="4644108" y="760294"/>
                    <a:pt x="4620240" y="760294"/>
                  </a:cubicBezTo>
                  <a:cubicBezTo>
                    <a:pt x="4599024" y="760294"/>
                    <a:pt x="4577808" y="748836"/>
                    <a:pt x="4575156" y="731649"/>
                  </a:cubicBezTo>
                  <a:cubicBezTo>
                    <a:pt x="4575156" y="717327"/>
                    <a:pt x="4591068" y="703004"/>
                    <a:pt x="4612284" y="703004"/>
                  </a:cubicBezTo>
                  <a:close/>
                  <a:moveTo>
                    <a:pt x="4416176" y="703004"/>
                  </a:moveTo>
                  <a:cubicBezTo>
                    <a:pt x="4437392" y="703004"/>
                    <a:pt x="4458608" y="717327"/>
                    <a:pt x="4458608" y="731649"/>
                  </a:cubicBezTo>
                  <a:cubicBezTo>
                    <a:pt x="4461260" y="748836"/>
                    <a:pt x="4445348" y="760294"/>
                    <a:pt x="4424132" y="760294"/>
                  </a:cubicBezTo>
                  <a:cubicBezTo>
                    <a:pt x="4400264" y="760294"/>
                    <a:pt x="4381700" y="748836"/>
                    <a:pt x="4379048" y="731649"/>
                  </a:cubicBezTo>
                  <a:cubicBezTo>
                    <a:pt x="4376396" y="717327"/>
                    <a:pt x="4394960" y="703004"/>
                    <a:pt x="4416176" y="703004"/>
                  </a:cubicBezTo>
                  <a:close/>
                  <a:moveTo>
                    <a:pt x="4025558" y="703004"/>
                  </a:moveTo>
                  <a:cubicBezTo>
                    <a:pt x="4046882" y="703004"/>
                    <a:pt x="4065541" y="717327"/>
                    <a:pt x="4068206" y="731649"/>
                  </a:cubicBezTo>
                  <a:cubicBezTo>
                    <a:pt x="4068206" y="748836"/>
                    <a:pt x="4049548" y="760294"/>
                    <a:pt x="4028224" y="760294"/>
                  </a:cubicBezTo>
                  <a:cubicBezTo>
                    <a:pt x="4006899" y="760294"/>
                    <a:pt x="3988241" y="748836"/>
                    <a:pt x="3985575" y="731649"/>
                  </a:cubicBezTo>
                  <a:cubicBezTo>
                    <a:pt x="3985575" y="717327"/>
                    <a:pt x="4004234" y="703004"/>
                    <a:pt x="4025558" y="703004"/>
                  </a:cubicBezTo>
                  <a:close/>
                  <a:moveTo>
                    <a:pt x="3927870" y="703004"/>
                  </a:moveTo>
                  <a:cubicBezTo>
                    <a:pt x="3948906" y="703004"/>
                    <a:pt x="3967313" y="717327"/>
                    <a:pt x="3967313" y="731649"/>
                  </a:cubicBezTo>
                  <a:cubicBezTo>
                    <a:pt x="3969942" y="748836"/>
                    <a:pt x="3951536" y="760294"/>
                    <a:pt x="3930500" y="760294"/>
                  </a:cubicBezTo>
                  <a:cubicBezTo>
                    <a:pt x="3906834" y="760294"/>
                    <a:pt x="3888427" y="748836"/>
                    <a:pt x="3888427" y="731649"/>
                  </a:cubicBezTo>
                  <a:cubicBezTo>
                    <a:pt x="3888427" y="717327"/>
                    <a:pt x="3906834" y="703004"/>
                    <a:pt x="3927870" y="703004"/>
                  </a:cubicBezTo>
                  <a:close/>
                  <a:moveTo>
                    <a:pt x="3829805" y="703004"/>
                  </a:moveTo>
                  <a:cubicBezTo>
                    <a:pt x="3850946" y="703004"/>
                    <a:pt x="3869445" y="717327"/>
                    <a:pt x="3869445" y="731649"/>
                  </a:cubicBezTo>
                  <a:cubicBezTo>
                    <a:pt x="3869445" y="748836"/>
                    <a:pt x="3853589" y="760294"/>
                    <a:pt x="3829805" y="760294"/>
                  </a:cubicBezTo>
                  <a:cubicBezTo>
                    <a:pt x="3808663" y="760294"/>
                    <a:pt x="3790164" y="748836"/>
                    <a:pt x="3790164" y="731649"/>
                  </a:cubicBezTo>
                  <a:cubicBezTo>
                    <a:pt x="3790164" y="717327"/>
                    <a:pt x="3808663" y="703004"/>
                    <a:pt x="3829805" y="703004"/>
                  </a:cubicBezTo>
                  <a:close/>
                  <a:moveTo>
                    <a:pt x="3732658" y="703004"/>
                  </a:moveTo>
                  <a:cubicBezTo>
                    <a:pt x="3753799" y="703004"/>
                    <a:pt x="3772298" y="717327"/>
                    <a:pt x="3772298" y="731649"/>
                  </a:cubicBezTo>
                  <a:cubicBezTo>
                    <a:pt x="3772298" y="748836"/>
                    <a:pt x="3753799" y="760294"/>
                    <a:pt x="3732658" y="760294"/>
                  </a:cubicBezTo>
                  <a:cubicBezTo>
                    <a:pt x="3708873" y="760294"/>
                    <a:pt x="3693017" y="748836"/>
                    <a:pt x="3693017" y="731649"/>
                  </a:cubicBezTo>
                  <a:cubicBezTo>
                    <a:pt x="3693017" y="717327"/>
                    <a:pt x="3711516" y="703004"/>
                    <a:pt x="3732658" y="703004"/>
                  </a:cubicBezTo>
                  <a:close/>
                  <a:moveTo>
                    <a:pt x="3634594" y="703004"/>
                  </a:moveTo>
                  <a:cubicBezTo>
                    <a:pt x="3655630" y="703004"/>
                    <a:pt x="3674036" y="717327"/>
                    <a:pt x="3674036" y="731649"/>
                  </a:cubicBezTo>
                  <a:cubicBezTo>
                    <a:pt x="3674036" y="748836"/>
                    <a:pt x="3655630" y="760294"/>
                    <a:pt x="3631964" y="760294"/>
                  </a:cubicBezTo>
                  <a:cubicBezTo>
                    <a:pt x="3610928" y="760294"/>
                    <a:pt x="3592521" y="748836"/>
                    <a:pt x="3595151" y="731649"/>
                  </a:cubicBezTo>
                  <a:cubicBezTo>
                    <a:pt x="3595151" y="717327"/>
                    <a:pt x="3613557" y="703004"/>
                    <a:pt x="3634594" y="703004"/>
                  </a:cubicBezTo>
                  <a:close/>
                  <a:moveTo>
                    <a:pt x="3537446" y="703004"/>
                  </a:moveTo>
                  <a:cubicBezTo>
                    <a:pt x="3558482" y="703004"/>
                    <a:pt x="3576888" y="717327"/>
                    <a:pt x="3576888" y="731649"/>
                  </a:cubicBezTo>
                  <a:cubicBezTo>
                    <a:pt x="3574259" y="748836"/>
                    <a:pt x="3558482" y="760294"/>
                    <a:pt x="3534816" y="760294"/>
                  </a:cubicBezTo>
                  <a:cubicBezTo>
                    <a:pt x="3513780" y="760294"/>
                    <a:pt x="3495373" y="748836"/>
                    <a:pt x="3495373" y="731649"/>
                  </a:cubicBezTo>
                  <a:cubicBezTo>
                    <a:pt x="3498003" y="717327"/>
                    <a:pt x="3516409" y="703004"/>
                    <a:pt x="3537446" y="703004"/>
                  </a:cubicBezTo>
                  <a:close/>
                  <a:moveTo>
                    <a:pt x="3439183" y="703004"/>
                  </a:moveTo>
                  <a:cubicBezTo>
                    <a:pt x="3460219" y="703004"/>
                    <a:pt x="3478625" y="717327"/>
                    <a:pt x="3475996" y="731649"/>
                  </a:cubicBezTo>
                  <a:cubicBezTo>
                    <a:pt x="3475996" y="748836"/>
                    <a:pt x="3457589" y="760294"/>
                    <a:pt x="3436553" y="760294"/>
                  </a:cubicBezTo>
                  <a:cubicBezTo>
                    <a:pt x="3412887" y="760294"/>
                    <a:pt x="3397110" y="748836"/>
                    <a:pt x="3397110" y="731649"/>
                  </a:cubicBezTo>
                  <a:cubicBezTo>
                    <a:pt x="3397110" y="717327"/>
                    <a:pt x="3418146" y="703004"/>
                    <a:pt x="3439183" y="703004"/>
                  </a:cubicBezTo>
                  <a:close/>
                  <a:moveTo>
                    <a:pt x="3341697" y="703004"/>
                  </a:moveTo>
                  <a:cubicBezTo>
                    <a:pt x="3362913" y="703004"/>
                    <a:pt x="3381477" y="717327"/>
                    <a:pt x="3378825" y="731649"/>
                  </a:cubicBezTo>
                  <a:cubicBezTo>
                    <a:pt x="3378825" y="748836"/>
                    <a:pt x="3360261" y="760294"/>
                    <a:pt x="3336393" y="760294"/>
                  </a:cubicBezTo>
                  <a:cubicBezTo>
                    <a:pt x="3315177" y="760294"/>
                    <a:pt x="3296613" y="748836"/>
                    <a:pt x="3299265" y="731649"/>
                  </a:cubicBezTo>
                  <a:cubicBezTo>
                    <a:pt x="3299265" y="717327"/>
                    <a:pt x="3320481" y="703004"/>
                    <a:pt x="3341697" y="703004"/>
                  </a:cubicBezTo>
                  <a:close/>
                  <a:moveTo>
                    <a:pt x="1973866" y="703004"/>
                  </a:moveTo>
                  <a:cubicBezTo>
                    <a:pt x="1994885" y="703004"/>
                    <a:pt x="2008022" y="717327"/>
                    <a:pt x="2005394" y="731649"/>
                  </a:cubicBezTo>
                  <a:cubicBezTo>
                    <a:pt x="2000140" y="748836"/>
                    <a:pt x="1976493" y="760294"/>
                    <a:pt x="1955474" y="760294"/>
                  </a:cubicBezTo>
                  <a:cubicBezTo>
                    <a:pt x="1931828" y="760294"/>
                    <a:pt x="1918691" y="748836"/>
                    <a:pt x="1923946" y="731649"/>
                  </a:cubicBezTo>
                  <a:cubicBezTo>
                    <a:pt x="1929200" y="717327"/>
                    <a:pt x="1952847" y="703004"/>
                    <a:pt x="1973866" y="703004"/>
                  </a:cubicBezTo>
                  <a:close/>
                  <a:moveTo>
                    <a:pt x="1876291" y="703004"/>
                  </a:moveTo>
                  <a:cubicBezTo>
                    <a:pt x="1897573" y="703004"/>
                    <a:pt x="1910874" y="717327"/>
                    <a:pt x="1905553" y="731649"/>
                  </a:cubicBezTo>
                  <a:cubicBezTo>
                    <a:pt x="1900233" y="748836"/>
                    <a:pt x="1878951" y="760294"/>
                    <a:pt x="1857670" y="760294"/>
                  </a:cubicBezTo>
                  <a:cubicBezTo>
                    <a:pt x="1833728" y="760294"/>
                    <a:pt x="1820427" y="748836"/>
                    <a:pt x="1825747" y="731649"/>
                  </a:cubicBezTo>
                  <a:cubicBezTo>
                    <a:pt x="1831068" y="717327"/>
                    <a:pt x="1855009" y="703004"/>
                    <a:pt x="1876291" y="703004"/>
                  </a:cubicBezTo>
                  <a:close/>
                  <a:moveTo>
                    <a:pt x="1778455" y="703004"/>
                  </a:moveTo>
                  <a:cubicBezTo>
                    <a:pt x="1799474" y="703004"/>
                    <a:pt x="1812611" y="717327"/>
                    <a:pt x="1807356" y="731649"/>
                  </a:cubicBezTo>
                  <a:cubicBezTo>
                    <a:pt x="1802101" y="748836"/>
                    <a:pt x="1781082" y="760294"/>
                    <a:pt x="1757436" y="760294"/>
                  </a:cubicBezTo>
                  <a:cubicBezTo>
                    <a:pt x="1736417" y="760294"/>
                    <a:pt x="1723280" y="748836"/>
                    <a:pt x="1728535" y="731649"/>
                  </a:cubicBezTo>
                  <a:cubicBezTo>
                    <a:pt x="1733789" y="717327"/>
                    <a:pt x="1757436" y="703004"/>
                    <a:pt x="1778455" y="703004"/>
                  </a:cubicBezTo>
                  <a:close/>
                  <a:moveTo>
                    <a:pt x="1681038" y="703004"/>
                  </a:moveTo>
                  <a:cubicBezTo>
                    <a:pt x="1702223" y="703004"/>
                    <a:pt x="1715463" y="717327"/>
                    <a:pt x="1710167" y="731649"/>
                  </a:cubicBezTo>
                  <a:cubicBezTo>
                    <a:pt x="1704871" y="748836"/>
                    <a:pt x="1681038" y="760294"/>
                    <a:pt x="1659854" y="760294"/>
                  </a:cubicBezTo>
                  <a:cubicBezTo>
                    <a:pt x="1636022" y="760294"/>
                    <a:pt x="1622782" y="748836"/>
                    <a:pt x="1630726" y="731649"/>
                  </a:cubicBezTo>
                  <a:cubicBezTo>
                    <a:pt x="1636022" y="717327"/>
                    <a:pt x="1659854" y="703004"/>
                    <a:pt x="1681038" y="703004"/>
                  </a:cubicBezTo>
                  <a:close/>
                  <a:moveTo>
                    <a:pt x="1582775" y="703004"/>
                  </a:moveTo>
                  <a:cubicBezTo>
                    <a:pt x="1603960" y="703004"/>
                    <a:pt x="1617200" y="717327"/>
                    <a:pt x="1611904" y="731649"/>
                  </a:cubicBezTo>
                  <a:cubicBezTo>
                    <a:pt x="1603960" y="748836"/>
                    <a:pt x="1582775" y="760294"/>
                    <a:pt x="1558943" y="760294"/>
                  </a:cubicBezTo>
                  <a:cubicBezTo>
                    <a:pt x="1537759" y="760294"/>
                    <a:pt x="1524519" y="748836"/>
                    <a:pt x="1529815" y="731649"/>
                  </a:cubicBezTo>
                  <a:cubicBezTo>
                    <a:pt x="1537759" y="717327"/>
                    <a:pt x="1561591" y="703004"/>
                    <a:pt x="1582775" y="703004"/>
                  </a:cubicBezTo>
                  <a:close/>
                  <a:moveTo>
                    <a:pt x="1485628" y="703004"/>
                  </a:moveTo>
                  <a:cubicBezTo>
                    <a:pt x="1506813" y="703004"/>
                    <a:pt x="1520053" y="717327"/>
                    <a:pt x="1514757" y="731649"/>
                  </a:cubicBezTo>
                  <a:cubicBezTo>
                    <a:pt x="1506813" y="748836"/>
                    <a:pt x="1482980" y="760294"/>
                    <a:pt x="1461796" y="760294"/>
                  </a:cubicBezTo>
                  <a:cubicBezTo>
                    <a:pt x="1440612" y="760294"/>
                    <a:pt x="1427372" y="748836"/>
                    <a:pt x="1432668" y="731649"/>
                  </a:cubicBezTo>
                  <a:cubicBezTo>
                    <a:pt x="1440612" y="717327"/>
                    <a:pt x="1464444" y="703004"/>
                    <a:pt x="1485628" y="703004"/>
                  </a:cubicBezTo>
                  <a:close/>
                  <a:moveTo>
                    <a:pt x="1387515" y="703004"/>
                  </a:moveTo>
                  <a:cubicBezTo>
                    <a:pt x="1408607" y="703004"/>
                    <a:pt x="1421790" y="717327"/>
                    <a:pt x="1413880" y="731649"/>
                  </a:cubicBezTo>
                  <a:cubicBezTo>
                    <a:pt x="1408607" y="748836"/>
                    <a:pt x="1384879" y="760294"/>
                    <a:pt x="1363787" y="760294"/>
                  </a:cubicBezTo>
                  <a:cubicBezTo>
                    <a:pt x="1340058" y="760294"/>
                    <a:pt x="1326878" y="748836"/>
                    <a:pt x="1334785" y="731649"/>
                  </a:cubicBezTo>
                  <a:cubicBezTo>
                    <a:pt x="1342695" y="717327"/>
                    <a:pt x="1366423" y="703004"/>
                    <a:pt x="1387515" y="703004"/>
                  </a:cubicBezTo>
                  <a:close/>
                  <a:moveTo>
                    <a:pt x="1192107" y="703004"/>
                  </a:moveTo>
                  <a:cubicBezTo>
                    <a:pt x="1213198" y="703004"/>
                    <a:pt x="1226381" y="717327"/>
                    <a:pt x="1218470" y="731649"/>
                  </a:cubicBezTo>
                  <a:cubicBezTo>
                    <a:pt x="1210562" y="748836"/>
                    <a:pt x="1186834" y="760294"/>
                    <a:pt x="1165742" y="760294"/>
                  </a:cubicBezTo>
                  <a:cubicBezTo>
                    <a:pt x="1142013" y="760294"/>
                    <a:pt x="1131467" y="748836"/>
                    <a:pt x="1139376" y="731649"/>
                  </a:cubicBezTo>
                  <a:cubicBezTo>
                    <a:pt x="1147286" y="717327"/>
                    <a:pt x="1171015" y="703004"/>
                    <a:pt x="1192107" y="703004"/>
                  </a:cubicBezTo>
                  <a:close/>
                  <a:moveTo>
                    <a:pt x="1094554" y="703004"/>
                  </a:moveTo>
                  <a:cubicBezTo>
                    <a:pt x="1115894" y="703004"/>
                    <a:pt x="1129232" y="717327"/>
                    <a:pt x="1121229" y="731649"/>
                  </a:cubicBezTo>
                  <a:cubicBezTo>
                    <a:pt x="1113227" y="748836"/>
                    <a:pt x="1089219" y="760294"/>
                    <a:pt x="1065212" y="760294"/>
                  </a:cubicBezTo>
                  <a:cubicBezTo>
                    <a:pt x="1043872" y="760294"/>
                    <a:pt x="1033202" y="748836"/>
                    <a:pt x="1038537" y="731649"/>
                  </a:cubicBezTo>
                  <a:cubicBezTo>
                    <a:pt x="1046540" y="717327"/>
                    <a:pt x="1073215" y="703004"/>
                    <a:pt x="1094554" y="703004"/>
                  </a:cubicBezTo>
                  <a:close/>
                  <a:moveTo>
                    <a:pt x="996835" y="703004"/>
                  </a:moveTo>
                  <a:cubicBezTo>
                    <a:pt x="1017840" y="703004"/>
                    <a:pt x="1030968" y="717327"/>
                    <a:pt x="1023091" y="731649"/>
                  </a:cubicBezTo>
                  <a:cubicBezTo>
                    <a:pt x="1015214" y="748836"/>
                    <a:pt x="988959" y="760294"/>
                    <a:pt x="967954" y="760294"/>
                  </a:cubicBezTo>
                  <a:cubicBezTo>
                    <a:pt x="946949" y="760294"/>
                    <a:pt x="933821" y="748836"/>
                    <a:pt x="941698" y="731649"/>
                  </a:cubicBezTo>
                  <a:cubicBezTo>
                    <a:pt x="949574" y="717327"/>
                    <a:pt x="975831" y="703004"/>
                    <a:pt x="996835" y="703004"/>
                  </a:cubicBezTo>
                  <a:close/>
                  <a:moveTo>
                    <a:pt x="899295" y="703004"/>
                  </a:moveTo>
                  <a:cubicBezTo>
                    <a:pt x="920541" y="703004"/>
                    <a:pt x="933820" y="717327"/>
                    <a:pt x="923197" y="731649"/>
                  </a:cubicBezTo>
                  <a:cubicBezTo>
                    <a:pt x="915230" y="748836"/>
                    <a:pt x="891328" y="760294"/>
                    <a:pt x="870082" y="760294"/>
                  </a:cubicBezTo>
                  <a:cubicBezTo>
                    <a:pt x="846180" y="760294"/>
                    <a:pt x="835557" y="748836"/>
                    <a:pt x="843524" y="731649"/>
                  </a:cubicBezTo>
                  <a:cubicBezTo>
                    <a:pt x="851492" y="717327"/>
                    <a:pt x="878049" y="703004"/>
                    <a:pt x="899295" y="703004"/>
                  </a:cubicBezTo>
                  <a:close/>
                  <a:moveTo>
                    <a:pt x="6434008" y="638553"/>
                  </a:moveTo>
                  <a:cubicBezTo>
                    <a:pt x="6455100" y="638553"/>
                    <a:pt x="6478828" y="649860"/>
                    <a:pt x="6486738" y="663995"/>
                  </a:cubicBezTo>
                  <a:cubicBezTo>
                    <a:pt x="6494647" y="680956"/>
                    <a:pt x="6484101" y="692263"/>
                    <a:pt x="6463009" y="692263"/>
                  </a:cubicBezTo>
                  <a:cubicBezTo>
                    <a:pt x="6439280" y="692263"/>
                    <a:pt x="6415552" y="680956"/>
                    <a:pt x="6407642" y="663995"/>
                  </a:cubicBezTo>
                  <a:cubicBezTo>
                    <a:pt x="6399733" y="649860"/>
                    <a:pt x="6412916" y="638553"/>
                    <a:pt x="6434008" y="638553"/>
                  </a:cubicBezTo>
                  <a:close/>
                  <a:moveTo>
                    <a:pt x="6336595" y="638553"/>
                  </a:moveTo>
                  <a:cubicBezTo>
                    <a:pt x="6360428" y="638553"/>
                    <a:pt x="6384260" y="649860"/>
                    <a:pt x="6389556" y="663995"/>
                  </a:cubicBezTo>
                  <a:cubicBezTo>
                    <a:pt x="6397500" y="680956"/>
                    <a:pt x="6386908" y="692263"/>
                    <a:pt x="6365724" y="692263"/>
                  </a:cubicBezTo>
                  <a:cubicBezTo>
                    <a:pt x="6341891" y="692263"/>
                    <a:pt x="6318059" y="680956"/>
                    <a:pt x="6312763" y="663995"/>
                  </a:cubicBezTo>
                  <a:cubicBezTo>
                    <a:pt x="6304819" y="649860"/>
                    <a:pt x="6315411" y="638553"/>
                    <a:pt x="6336595" y="638553"/>
                  </a:cubicBezTo>
                  <a:close/>
                  <a:moveTo>
                    <a:pt x="6240830" y="638553"/>
                  </a:moveTo>
                  <a:cubicBezTo>
                    <a:pt x="6261922" y="638553"/>
                    <a:pt x="6285650" y="649860"/>
                    <a:pt x="6293560" y="663995"/>
                  </a:cubicBezTo>
                  <a:cubicBezTo>
                    <a:pt x="6301469" y="680956"/>
                    <a:pt x="6288286" y="692263"/>
                    <a:pt x="6267194" y="692263"/>
                  </a:cubicBezTo>
                  <a:cubicBezTo>
                    <a:pt x="6243466" y="692263"/>
                    <a:pt x="6219738" y="680956"/>
                    <a:pt x="6214464" y="663995"/>
                  </a:cubicBezTo>
                  <a:cubicBezTo>
                    <a:pt x="6206555" y="649860"/>
                    <a:pt x="6219738" y="638553"/>
                    <a:pt x="6240830" y="638553"/>
                  </a:cubicBezTo>
                  <a:close/>
                  <a:moveTo>
                    <a:pt x="6143418" y="638553"/>
                  </a:moveTo>
                  <a:cubicBezTo>
                    <a:pt x="6167251" y="638553"/>
                    <a:pt x="6188435" y="649860"/>
                    <a:pt x="6196379" y="663995"/>
                  </a:cubicBezTo>
                  <a:cubicBezTo>
                    <a:pt x="6204323" y="680956"/>
                    <a:pt x="6191083" y="692263"/>
                    <a:pt x="6169899" y="692263"/>
                  </a:cubicBezTo>
                  <a:cubicBezTo>
                    <a:pt x="6146066" y="692263"/>
                    <a:pt x="6124882" y="680956"/>
                    <a:pt x="6116938" y="663995"/>
                  </a:cubicBezTo>
                  <a:cubicBezTo>
                    <a:pt x="6111642" y="649860"/>
                    <a:pt x="6122234" y="638553"/>
                    <a:pt x="6143418" y="638553"/>
                  </a:cubicBezTo>
                  <a:close/>
                  <a:moveTo>
                    <a:pt x="6048504" y="638553"/>
                  </a:moveTo>
                  <a:cubicBezTo>
                    <a:pt x="6069433" y="638553"/>
                    <a:pt x="6092978" y="649860"/>
                    <a:pt x="6098211" y="663995"/>
                  </a:cubicBezTo>
                  <a:cubicBezTo>
                    <a:pt x="6106059" y="680956"/>
                    <a:pt x="6092978" y="692263"/>
                    <a:pt x="6072050" y="692263"/>
                  </a:cubicBezTo>
                  <a:cubicBezTo>
                    <a:pt x="6051121" y="692263"/>
                    <a:pt x="6027576" y="680956"/>
                    <a:pt x="6019727" y="663995"/>
                  </a:cubicBezTo>
                  <a:cubicBezTo>
                    <a:pt x="6014495" y="649860"/>
                    <a:pt x="6027576" y="638553"/>
                    <a:pt x="6048504" y="638553"/>
                  </a:cubicBezTo>
                  <a:close/>
                  <a:moveTo>
                    <a:pt x="5950655" y="638553"/>
                  </a:moveTo>
                  <a:cubicBezTo>
                    <a:pt x="5974488" y="638553"/>
                    <a:pt x="5995672" y="649860"/>
                    <a:pt x="6003616" y="663995"/>
                  </a:cubicBezTo>
                  <a:cubicBezTo>
                    <a:pt x="6008912" y="680956"/>
                    <a:pt x="5995672" y="692263"/>
                    <a:pt x="5974488" y="692263"/>
                  </a:cubicBezTo>
                  <a:cubicBezTo>
                    <a:pt x="5953303" y="692263"/>
                    <a:pt x="5929471" y="680956"/>
                    <a:pt x="5924175" y="663995"/>
                  </a:cubicBezTo>
                  <a:cubicBezTo>
                    <a:pt x="5916231" y="649860"/>
                    <a:pt x="5929471" y="638553"/>
                    <a:pt x="5950655" y="638553"/>
                  </a:cubicBezTo>
                  <a:close/>
                  <a:moveTo>
                    <a:pt x="5855473" y="638553"/>
                  </a:moveTo>
                  <a:cubicBezTo>
                    <a:pt x="5876492" y="638553"/>
                    <a:pt x="5900138" y="649860"/>
                    <a:pt x="5905393" y="663995"/>
                  </a:cubicBezTo>
                  <a:cubicBezTo>
                    <a:pt x="5910648" y="680956"/>
                    <a:pt x="5897511" y="692263"/>
                    <a:pt x="5876492" y="692263"/>
                  </a:cubicBezTo>
                  <a:cubicBezTo>
                    <a:pt x="5855473" y="692263"/>
                    <a:pt x="5831827" y="680956"/>
                    <a:pt x="5826572" y="663995"/>
                  </a:cubicBezTo>
                  <a:cubicBezTo>
                    <a:pt x="5821317" y="649860"/>
                    <a:pt x="5834454" y="638553"/>
                    <a:pt x="5855473" y="638553"/>
                  </a:cubicBezTo>
                  <a:close/>
                  <a:moveTo>
                    <a:pt x="5758327" y="638553"/>
                  </a:moveTo>
                  <a:cubicBezTo>
                    <a:pt x="5779346" y="638553"/>
                    <a:pt x="5802992" y="649860"/>
                    <a:pt x="5808247" y="663995"/>
                  </a:cubicBezTo>
                  <a:cubicBezTo>
                    <a:pt x="5813502" y="680956"/>
                    <a:pt x="5800365" y="692263"/>
                    <a:pt x="5779346" y="692263"/>
                  </a:cubicBezTo>
                  <a:cubicBezTo>
                    <a:pt x="5758327" y="692263"/>
                    <a:pt x="5734681" y="680956"/>
                    <a:pt x="5729426" y="663995"/>
                  </a:cubicBezTo>
                  <a:cubicBezTo>
                    <a:pt x="5724171" y="649860"/>
                    <a:pt x="5737308" y="638553"/>
                    <a:pt x="5758327" y="638553"/>
                  </a:cubicBezTo>
                  <a:close/>
                  <a:moveTo>
                    <a:pt x="5662979" y="638553"/>
                  </a:moveTo>
                  <a:cubicBezTo>
                    <a:pt x="5684164" y="638553"/>
                    <a:pt x="5705348" y="649860"/>
                    <a:pt x="5710644" y="663995"/>
                  </a:cubicBezTo>
                  <a:cubicBezTo>
                    <a:pt x="5718588" y="680956"/>
                    <a:pt x="5705348" y="692263"/>
                    <a:pt x="5681516" y="692263"/>
                  </a:cubicBezTo>
                  <a:cubicBezTo>
                    <a:pt x="5660331" y="692263"/>
                    <a:pt x="5636499" y="680956"/>
                    <a:pt x="5631203" y="663995"/>
                  </a:cubicBezTo>
                  <a:cubicBezTo>
                    <a:pt x="5625907" y="649860"/>
                    <a:pt x="5639147" y="638553"/>
                    <a:pt x="5662979" y="638553"/>
                  </a:cubicBezTo>
                  <a:close/>
                  <a:moveTo>
                    <a:pt x="5565149" y="638553"/>
                  </a:moveTo>
                  <a:cubicBezTo>
                    <a:pt x="5586168" y="638553"/>
                    <a:pt x="5609814" y="649860"/>
                    <a:pt x="5615069" y="663995"/>
                  </a:cubicBezTo>
                  <a:cubicBezTo>
                    <a:pt x="5620324" y="680956"/>
                    <a:pt x="5607187" y="692263"/>
                    <a:pt x="5583541" y="692263"/>
                  </a:cubicBezTo>
                  <a:cubicBezTo>
                    <a:pt x="5562522" y="692263"/>
                    <a:pt x="5541503" y="680956"/>
                    <a:pt x="5536248" y="663995"/>
                  </a:cubicBezTo>
                  <a:cubicBezTo>
                    <a:pt x="5530993" y="649860"/>
                    <a:pt x="5544130" y="638553"/>
                    <a:pt x="5565149" y="638553"/>
                  </a:cubicBezTo>
                  <a:close/>
                  <a:moveTo>
                    <a:pt x="5469973" y="638553"/>
                  </a:moveTo>
                  <a:cubicBezTo>
                    <a:pt x="5491255" y="638553"/>
                    <a:pt x="5512536" y="649860"/>
                    <a:pt x="5517857" y="663995"/>
                  </a:cubicBezTo>
                  <a:cubicBezTo>
                    <a:pt x="5523177" y="680956"/>
                    <a:pt x="5509876" y="692263"/>
                    <a:pt x="5485934" y="692263"/>
                  </a:cubicBezTo>
                  <a:cubicBezTo>
                    <a:pt x="5464653" y="692263"/>
                    <a:pt x="5443371" y="680956"/>
                    <a:pt x="5438051" y="663995"/>
                  </a:cubicBezTo>
                  <a:cubicBezTo>
                    <a:pt x="5432730" y="649860"/>
                    <a:pt x="5446031" y="638553"/>
                    <a:pt x="5469973" y="638553"/>
                  </a:cubicBezTo>
                  <a:close/>
                  <a:moveTo>
                    <a:pt x="5372127" y="638553"/>
                  </a:moveTo>
                  <a:cubicBezTo>
                    <a:pt x="5393242" y="638553"/>
                    <a:pt x="5414356" y="649860"/>
                    <a:pt x="5419635" y="663995"/>
                  </a:cubicBezTo>
                  <a:cubicBezTo>
                    <a:pt x="5424913" y="680956"/>
                    <a:pt x="5411717" y="692263"/>
                    <a:pt x="5387963" y="692263"/>
                  </a:cubicBezTo>
                  <a:cubicBezTo>
                    <a:pt x="5366849" y="692263"/>
                    <a:pt x="5345734" y="680956"/>
                    <a:pt x="5340456" y="663995"/>
                  </a:cubicBezTo>
                  <a:cubicBezTo>
                    <a:pt x="5337816" y="649860"/>
                    <a:pt x="5351013" y="638553"/>
                    <a:pt x="5372127" y="638553"/>
                  </a:cubicBezTo>
                  <a:close/>
                  <a:moveTo>
                    <a:pt x="5277619" y="638553"/>
                  </a:moveTo>
                  <a:cubicBezTo>
                    <a:pt x="5298734" y="638553"/>
                    <a:pt x="5319848" y="649860"/>
                    <a:pt x="5325127" y="663995"/>
                  </a:cubicBezTo>
                  <a:cubicBezTo>
                    <a:pt x="5327766" y="680956"/>
                    <a:pt x="5314570" y="692263"/>
                    <a:pt x="5293455" y="692263"/>
                  </a:cubicBezTo>
                  <a:cubicBezTo>
                    <a:pt x="5269702" y="692263"/>
                    <a:pt x="5248587" y="680956"/>
                    <a:pt x="5245948" y="663995"/>
                  </a:cubicBezTo>
                  <a:cubicBezTo>
                    <a:pt x="5240669" y="649860"/>
                    <a:pt x="5253866" y="638553"/>
                    <a:pt x="5277619" y="638553"/>
                  </a:cubicBezTo>
                  <a:close/>
                  <a:moveTo>
                    <a:pt x="5179355" y="638553"/>
                  </a:moveTo>
                  <a:cubicBezTo>
                    <a:pt x="5200470" y="638553"/>
                    <a:pt x="5221584" y="649860"/>
                    <a:pt x="5226863" y="663995"/>
                  </a:cubicBezTo>
                  <a:cubicBezTo>
                    <a:pt x="5229502" y="680956"/>
                    <a:pt x="5216306" y="692263"/>
                    <a:pt x="5195191" y="692263"/>
                  </a:cubicBezTo>
                  <a:cubicBezTo>
                    <a:pt x="5171438" y="692263"/>
                    <a:pt x="5150323" y="680956"/>
                    <a:pt x="5147684" y="663995"/>
                  </a:cubicBezTo>
                  <a:cubicBezTo>
                    <a:pt x="5142405" y="649860"/>
                    <a:pt x="5158241" y="638553"/>
                    <a:pt x="5179355" y="638553"/>
                  </a:cubicBezTo>
                  <a:close/>
                  <a:moveTo>
                    <a:pt x="5081803" y="638553"/>
                  </a:moveTo>
                  <a:cubicBezTo>
                    <a:pt x="5105557" y="638553"/>
                    <a:pt x="5126671" y="649860"/>
                    <a:pt x="5129311" y="663995"/>
                  </a:cubicBezTo>
                  <a:cubicBezTo>
                    <a:pt x="5134589" y="680956"/>
                    <a:pt x="5118753" y="692263"/>
                    <a:pt x="5097639" y="692263"/>
                  </a:cubicBezTo>
                  <a:cubicBezTo>
                    <a:pt x="5073885" y="692263"/>
                    <a:pt x="5052771" y="680956"/>
                    <a:pt x="5050132" y="663995"/>
                  </a:cubicBezTo>
                  <a:cubicBezTo>
                    <a:pt x="5047492" y="649860"/>
                    <a:pt x="5060689" y="638553"/>
                    <a:pt x="5081803" y="638553"/>
                  </a:cubicBezTo>
                  <a:close/>
                  <a:moveTo>
                    <a:pt x="4987295" y="638553"/>
                  </a:moveTo>
                  <a:cubicBezTo>
                    <a:pt x="5008410" y="638553"/>
                    <a:pt x="5029524" y="649860"/>
                    <a:pt x="5032164" y="663995"/>
                  </a:cubicBezTo>
                  <a:cubicBezTo>
                    <a:pt x="5037442" y="680956"/>
                    <a:pt x="5021606" y="692263"/>
                    <a:pt x="5000492" y="692263"/>
                  </a:cubicBezTo>
                  <a:cubicBezTo>
                    <a:pt x="4976738" y="692263"/>
                    <a:pt x="4958263" y="680956"/>
                    <a:pt x="4952985" y="663995"/>
                  </a:cubicBezTo>
                  <a:cubicBezTo>
                    <a:pt x="4950345" y="649860"/>
                    <a:pt x="4966181" y="638553"/>
                    <a:pt x="4987295" y="638553"/>
                  </a:cubicBezTo>
                  <a:close/>
                  <a:moveTo>
                    <a:pt x="4889031" y="638553"/>
                  </a:moveTo>
                  <a:cubicBezTo>
                    <a:pt x="4912785" y="638553"/>
                    <a:pt x="4931260" y="649860"/>
                    <a:pt x="4936539" y="663995"/>
                  </a:cubicBezTo>
                  <a:cubicBezTo>
                    <a:pt x="4939178" y="680956"/>
                    <a:pt x="4923342" y="692263"/>
                    <a:pt x="4902228" y="692263"/>
                  </a:cubicBezTo>
                  <a:cubicBezTo>
                    <a:pt x="4881114" y="692263"/>
                    <a:pt x="4859999" y="680956"/>
                    <a:pt x="4857360" y="663995"/>
                  </a:cubicBezTo>
                  <a:cubicBezTo>
                    <a:pt x="4852081" y="649860"/>
                    <a:pt x="4867917" y="638553"/>
                    <a:pt x="4889031" y="638553"/>
                  </a:cubicBezTo>
                  <a:close/>
                  <a:moveTo>
                    <a:pt x="4794296" y="638553"/>
                  </a:moveTo>
                  <a:cubicBezTo>
                    <a:pt x="4815512" y="638553"/>
                    <a:pt x="4836728" y="649860"/>
                    <a:pt x="4839380" y="663995"/>
                  </a:cubicBezTo>
                  <a:cubicBezTo>
                    <a:pt x="4842032" y="680956"/>
                    <a:pt x="4826120" y="692263"/>
                    <a:pt x="4804904" y="692263"/>
                  </a:cubicBezTo>
                  <a:cubicBezTo>
                    <a:pt x="4783688" y="692263"/>
                    <a:pt x="4762472" y="680956"/>
                    <a:pt x="4759820" y="663995"/>
                  </a:cubicBezTo>
                  <a:cubicBezTo>
                    <a:pt x="4757168" y="649860"/>
                    <a:pt x="4773080" y="638553"/>
                    <a:pt x="4794296" y="638553"/>
                  </a:cubicBezTo>
                  <a:close/>
                  <a:moveTo>
                    <a:pt x="4696660" y="638553"/>
                  </a:moveTo>
                  <a:cubicBezTo>
                    <a:pt x="4720213" y="638553"/>
                    <a:pt x="4738533" y="649860"/>
                    <a:pt x="4741150" y="663995"/>
                  </a:cubicBezTo>
                  <a:cubicBezTo>
                    <a:pt x="4743767" y="680956"/>
                    <a:pt x="4728065" y="692263"/>
                    <a:pt x="4707128" y="692263"/>
                  </a:cubicBezTo>
                  <a:cubicBezTo>
                    <a:pt x="4686191" y="692263"/>
                    <a:pt x="4665254" y="680956"/>
                    <a:pt x="4662637" y="663995"/>
                  </a:cubicBezTo>
                  <a:cubicBezTo>
                    <a:pt x="4660020" y="649860"/>
                    <a:pt x="4675723" y="638553"/>
                    <a:pt x="4696660" y="638553"/>
                  </a:cubicBezTo>
                  <a:close/>
                  <a:moveTo>
                    <a:pt x="4601307" y="638553"/>
                  </a:moveTo>
                  <a:cubicBezTo>
                    <a:pt x="4622632" y="638553"/>
                    <a:pt x="4641290" y="649860"/>
                    <a:pt x="4643956" y="663995"/>
                  </a:cubicBezTo>
                  <a:cubicBezTo>
                    <a:pt x="4646621" y="680956"/>
                    <a:pt x="4630628" y="692263"/>
                    <a:pt x="4609304" y="692263"/>
                  </a:cubicBezTo>
                  <a:cubicBezTo>
                    <a:pt x="4587980" y="692263"/>
                    <a:pt x="4566656" y="680956"/>
                    <a:pt x="4563990" y="663995"/>
                  </a:cubicBezTo>
                  <a:cubicBezTo>
                    <a:pt x="4563990" y="649860"/>
                    <a:pt x="4579983" y="638553"/>
                    <a:pt x="4601307" y="638553"/>
                  </a:cubicBezTo>
                  <a:close/>
                  <a:moveTo>
                    <a:pt x="4408359" y="638553"/>
                  </a:moveTo>
                  <a:cubicBezTo>
                    <a:pt x="4429575" y="638553"/>
                    <a:pt x="4448139" y="649860"/>
                    <a:pt x="4450791" y="663995"/>
                  </a:cubicBezTo>
                  <a:cubicBezTo>
                    <a:pt x="4453443" y="680956"/>
                    <a:pt x="4437531" y="692263"/>
                    <a:pt x="4413663" y="692263"/>
                  </a:cubicBezTo>
                  <a:cubicBezTo>
                    <a:pt x="4392447" y="692263"/>
                    <a:pt x="4373883" y="680956"/>
                    <a:pt x="4371231" y="663995"/>
                  </a:cubicBezTo>
                  <a:cubicBezTo>
                    <a:pt x="4368579" y="649860"/>
                    <a:pt x="4384491" y="638553"/>
                    <a:pt x="4408359" y="638553"/>
                  </a:cubicBezTo>
                  <a:close/>
                  <a:moveTo>
                    <a:pt x="4310983" y="638553"/>
                  </a:moveTo>
                  <a:cubicBezTo>
                    <a:pt x="4332308" y="638553"/>
                    <a:pt x="4353632" y="649860"/>
                    <a:pt x="4353632" y="663995"/>
                  </a:cubicBezTo>
                  <a:cubicBezTo>
                    <a:pt x="4356297" y="680956"/>
                    <a:pt x="4340304" y="692263"/>
                    <a:pt x="4316315" y="692263"/>
                  </a:cubicBezTo>
                  <a:cubicBezTo>
                    <a:pt x="4294990" y="692263"/>
                    <a:pt x="4276332" y="680956"/>
                    <a:pt x="4273666" y="663995"/>
                  </a:cubicBezTo>
                  <a:cubicBezTo>
                    <a:pt x="4273666" y="649860"/>
                    <a:pt x="4289659" y="638553"/>
                    <a:pt x="4310983" y="638553"/>
                  </a:cubicBezTo>
                  <a:close/>
                  <a:moveTo>
                    <a:pt x="4215962" y="638553"/>
                  </a:moveTo>
                  <a:cubicBezTo>
                    <a:pt x="4236998" y="638553"/>
                    <a:pt x="4255405" y="649860"/>
                    <a:pt x="4258034" y="663995"/>
                  </a:cubicBezTo>
                  <a:cubicBezTo>
                    <a:pt x="4258034" y="680956"/>
                    <a:pt x="4242257" y="692263"/>
                    <a:pt x="4218592" y="692263"/>
                  </a:cubicBezTo>
                  <a:cubicBezTo>
                    <a:pt x="4197555" y="692263"/>
                    <a:pt x="4179149" y="680956"/>
                    <a:pt x="4179149" y="663995"/>
                  </a:cubicBezTo>
                  <a:cubicBezTo>
                    <a:pt x="4176519" y="649860"/>
                    <a:pt x="4192296" y="638553"/>
                    <a:pt x="4215962" y="638553"/>
                  </a:cubicBezTo>
                  <a:close/>
                  <a:moveTo>
                    <a:pt x="4118238" y="638553"/>
                  </a:moveTo>
                  <a:cubicBezTo>
                    <a:pt x="4139562" y="638553"/>
                    <a:pt x="4158221" y="649860"/>
                    <a:pt x="4160886" y="663995"/>
                  </a:cubicBezTo>
                  <a:cubicBezTo>
                    <a:pt x="4160886" y="680956"/>
                    <a:pt x="4144893" y="692263"/>
                    <a:pt x="4123569" y="692263"/>
                  </a:cubicBezTo>
                  <a:cubicBezTo>
                    <a:pt x="4099579" y="692263"/>
                    <a:pt x="4080921" y="680956"/>
                    <a:pt x="4080921" y="663995"/>
                  </a:cubicBezTo>
                  <a:cubicBezTo>
                    <a:pt x="4078255" y="649860"/>
                    <a:pt x="4096914" y="638553"/>
                    <a:pt x="4118238" y="638553"/>
                  </a:cubicBezTo>
                  <a:close/>
                  <a:moveTo>
                    <a:pt x="4022982" y="638553"/>
                  </a:moveTo>
                  <a:cubicBezTo>
                    <a:pt x="4044123" y="638553"/>
                    <a:pt x="4062622" y="649860"/>
                    <a:pt x="4062622" y="663995"/>
                  </a:cubicBezTo>
                  <a:cubicBezTo>
                    <a:pt x="4062622" y="680956"/>
                    <a:pt x="4046766" y="692263"/>
                    <a:pt x="4025624" y="692263"/>
                  </a:cubicBezTo>
                  <a:cubicBezTo>
                    <a:pt x="4001840" y="692263"/>
                    <a:pt x="3983341" y="680956"/>
                    <a:pt x="3983341" y="663995"/>
                  </a:cubicBezTo>
                  <a:cubicBezTo>
                    <a:pt x="3983341" y="649860"/>
                    <a:pt x="3999197" y="638553"/>
                    <a:pt x="4022982" y="638553"/>
                  </a:cubicBezTo>
                  <a:close/>
                  <a:moveTo>
                    <a:pt x="3925638" y="638553"/>
                  </a:moveTo>
                  <a:cubicBezTo>
                    <a:pt x="3946674" y="638553"/>
                    <a:pt x="3965081" y="649860"/>
                    <a:pt x="3965081" y="663995"/>
                  </a:cubicBezTo>
                  <a:cubicBezTo>
                    <a:pt x="3967710" y="680956"/>
                    <a:pt x="3949304" y="692263"/>
                    <a:pt x="3928268" y="692263"/>
                  </a:cubicBezTo>
                  <a:cubicBezTo>
                    <a:pt x="3904602" y="692263"/>
                    <a:pt x="3888825" y="680956"/>
                    <a:pt x="3886195" y="663995"/>
                  </a:cubicBezTo>
                  <a:cubicBezTo>
                    <a:pt x="3886195" y="649860"/>
                    <a:pt x="3904602" y="638553"/>
                    <a:pt x="3925638" y="638553"/>
                  </a:cubicBezTo>
                  <a:close/>
                  <a:moveTo>
                    <a:pt x="3827162" y="638553"/>
                  </a:moveTo>
                  <a:cubicBezTo>
                    <a:pt x="3850946" y="638553"/>
                    <a:pt x="3866803" y="649860"/>
                    <a:pt x="3869445" y="663995"/>
                  </a:cubicBezTo>
                  <a:cubicBezTo>
                    <a:pt x="3869445" y="680956"/>
                    <a:pt x="3850946" y="692263"/>
                    <a:pt x="3829805" y="692263"/>
                  </a:cubicBezTo>
                  <a:cubicBezTo>
                    <a:pt x="3808663" y="692263"/>
                    <a:pt x="3790164" y="680956"/>
                    <a:pt x="3790164" y="663995"/>
                  </a:cubicBezTo>
                  <a:cubicBezTo>
                    <a:pt x="3790164" y="649860"/>
                    <a:pt x="3806020" y="638553"/>
                    <a:pt x="3827162" y="638553"/>
                  </a:cubicBezTo>
                  <a:close/>
                  <a:moveTo>
                    <a:pt x="3732658" y="638553"/>
                  </a:moveTo>
                  <a:cubicBezTo>
                    <a:pt x="3754551" y="638553"/>
                    <a:pt x="3772299" y="650576"/>
                    <a:pt x="3772299" y="665408"/>
                  </a:cubicBezTo>
                  <a:cubicBezTo>
                    <a:pt x="3772299" y="680240"/>
                    <a:pt x="3754551" y="692263"/>
                    <a:pt x="3732658" y="692263"/>
                  </a:cubicBezTo>
                  <a:cubicBezTo>
                    <a:pt x="3710765" y="692263"/>
                    <a:pt x="3693017" y="680240"/>
                    <a:pt x="3693017" y="665408"/>
                  </a:cubicBezTo>
                  <a:cubicBezTo>
                    <a:pt x="3693017" y="650576"/>
                    <a:pt x="3710765" y="638553"/>
                    <a:pt x="3732658" y="638553"/>
                  </a:cubicBezTo>
                  <a:close/>
                  <a:moveTo>
                    <a:pt x="3634395" y="638553"/>
                  </a:moveTo>
                  <a:cubicBezTo>
                    <a:pt x="3658179" y="638553"/>
                    <a:pt x="3674035" y="649860"/>
                    <a:pt x="3674035" y="663995"/>
                  </a:cubicBezTo>
                  <a:cubicBezTo>
                    <a:pt x="3674035" y="680956"/>
                    <a:pt x="3655536" y="692263"/>
                    <a:pt x="3634395" y="692263"/>
                  </a:cubicBezTo>
                  <a:cubicBezTo>
                    <a:pt x="3613253" y="692263"/>
                    <a:pt x="3594754" y="680956"/>
                    <a:pt x="3594754" y="663995"/>
                  </a:cubicBezTo>
                  <a:cubicBezTo>
                    <a:pt x="3594754" y="649860"/>
                    <a:pt x="3613253" y="638553"/>
                    <a:pt x="3634395" y="638553"/>
                  </a:cubicBezTo>
                  <a:close/>
                  <a:moveTo>
                    <a:pt x="3539680" y="638553"/>
                  </a:moveTo>
                  <a:cubicBezTo>
                    <a:pt x="3560716" y="638553"/>
                    <a:pt x="3579122" y="649860"/>
                    <a:pt x="3576493" y="663995"/>
                  </a:cubicBezTo>
                  <a:cubicBezTo>
                    <a:pt x="3576493" y="680956"/>
                    <a:pt x="3558086" y="692263"/>
                    <a:pt x="3537050" y="692263"/>
                  </a:cubicBezTo>
                  <a:cubicBezTo>
                    <a:pt x="3516014" y="692263"/>
                    <a:pt x="3497607" y="680956"/>
                    <a:pt x="3497607" y="663995"/>
                  </a:cubicBezTo>
                  <a:cubicBezTo>
                    <a:pt x="3500237" y="649860"/>
                    <a:pt x="3518643" y="638553"/>
                    <a:pt x="3539680" y="638553"/>
                  </a:cubicBezTo>
                  <a:close/>
                  <a:moveTo>
                    <a:pt x="3441992" y="638553"/>
                  </a:moveTo>
                  <a:cubicBezTo>
                    <a:pt x="3465981" y="638553"/>
                    <a:pt x="3481974" y="649860"/>
                    <a:pt x="3481974" y="663995"/>
                  </a:cubicBezTo>
                  <a:cubicBezTo>
                    <a:pt x="3479309" y="680956"/>
                    <a:pt x="3460650" y="692263"/>
                    <a:pt x="3439326" y="692263"/>
                  </a:cubicBezTo>
                  <a:cubicBezTo>
                    <a:pt x="3418002" y="692263"/>
                    <a:pt x="3399343" y="680956"/>
                    <a:pt x="3402009" y="663995"/>
                  </a:cubicBezTo>
                  <a:cubicBezTo>
                    <a:pt x="3402009" y="649860"/>
                    <a:pt x="3420667" y="638553"/>
                    <a:pt x="3441992" y="638553"/>
                  </a:cubicBezTo>
                  <a:close/>
                  <a:moveTo>
                    <a:pt x="2187697" y="638553"/>
                  </a:moveTo>
                  <a:cubicBezTo>
                    <a:pt x="2211450" y="638553"/>
                    <a:pt x="2224647" y="649860"/>
                    <a:pt x="2219368" y="663995"/>
                  </a:cubicBezTo>
                  <a:cubicBezTo>
                    <a:pt x="2216729" y="680956"/>
                    <a:pt x="2195614" y="692263"/>
                    <a:pt x="2171861" y="692263"/>
                  </a:cubicBezTo>
                  <a:cubicBezTo>
                    <a:pt x="2150746" y="692263"/>
                    <a:pt x="2137550" y="680956"/>
                    <a:pt x="2140189" y="663995"/>
                  </a:cubicBezTo>
                  <a:cubicBezTo>
                    <a:pt x="2145468" y="649860"/>
                    <a:pt x="2166582" y="638553"/>
                    <a:pt x="2187697" y="638553"/>
                  </a:cubicBezTo>
                  <a:close/>
                  <a:moveTo>
                    <a:pt x="2093189" y="638553"/>
                  </a:moveTo>
                  <a:cubicBezTo>
                    <a:pt x="2114303" y="638553"/>
                    <a:pt x="2127500" y="649860"/>
                    <a:pt x="2124860" y="663995"/>
                  </a:cubicBezTo>
                  <a:cubicBezTo>
                    <a:pt x="2119582" y="680956"/>
                    <a:pt x="2098467" y="692263"/>
                    <a:pt x="2074714" y="692263"/>
                  </a:cubicBezTo>
                  <a:cubicBezTo>
                    <a:pt x="2053599" y="692263"/>
                    <a:pt x="2040403" y="680956"/>
                    <a:pt x="2045681" y="663995"/>
                  </a:cubicBezTo>
                  <a:cubicBezTo>
                    <a:pt x="2048321" y="649860"/>
                    <a:pt x="2072074" y="638553"/>
                    <a:pt x="2093189" y="638553"/>
                  </a:cubicBezTo>
                  <a:close/>
                  <a:moveTo>
                    <a:pt x="1994686" y="638553"/>
                  </a:moveTo>
                  <a:cubicBezTo>
                    <a:pt x="2015705" y="638553"/>
                    <a:pt x="2031470" y="649860"/>
                    <a:pt x="2026215" y="663995"/>
                  </a:cubicBezTo>
                  <a:cubicBezTo>
                    <a:pt x="2020960" y="680956"/>
                    <a:pt x="1999941" y="692263"/>
                    <a:pt x="1976295" y="692263"/>
                  </a:cubicBezTo>
                  <a:cubicBezTo>
                    <a:pt x="1955276" y="692263"/>
                    <a:pt x="1942139" y="680956"/>
                    <a:pt x="1947394" y="663995"/>
                  </a:cubicBezTo>
                  <a:cubicBezTo>
                    <a:pt x="1952648" y="649860"/>
                    <a:pt x="1973667" y="638553"/>
                    <a:pt x="1994686" y="638553"/>
                  </a:cubicBezTo>
                  <a:close/>
                  <a:moveTo>
                    <a:pt x="1900168" y="638553"/>
                  </a:moveTo>
                  <a:cubicBezTo>
                    <a:pt x="1921187" y="638553"/>
                    <a:pt x="1934324" y="649860"/>
                    <a:pt x="1929069" y="663995"/>
                  </a:cubicBezTo>
                  <a:cubicBezTo>
                    <a:pt x="1923814" y="680956"/>
                    <a:pt x="1902795" y="692263"/>
                    <a:pt x="1879149" y="692263"/>
                  </a:cubicBezTo>
                  <a:cubicBezTo>
                    <a:pt x="1858130" y="692263"/>
                    <a:pt x="1844993" y="680956"/>
                    <a:pt x="1850248" y="663995"/>
                  </a:cubicBezTo>
                  <a:cubicBezTo>
                    <a:pt x="1855502" y="649860"/>
                    <a:pt x="1876521" y="638553"/>
                    <a:pt x="1900168" y="638553"/>
                  </a:cubicBezTo>
                  <a:close/>
                  <a:moveTo>
                    <a:pt x="1801904" y="638553"/>
                  </a:moveTo>
                  <a:cubicBezTo>
                    <a:pt x="1822923" y="638553"/>
                    <a:pt x="1836060" y="649860"/>
                    <a:pt x="1830805" y="663995"/>
                  </a:cubicBezTo>
                  <a:cubicBezTo>
                    <a:pt x="1825550" y="680956"/>
                    <a:pt x="1804531" y="692263"/>
                    <a:pt x="1783512" y="692263"/>
                  </a:cubicBezTo>
                  <a:cubicBezTo>
                    <a:pt x="1759866" y="692263"/>
                    <a:pt x="1746729" y="680956"/>
                    <a:pt x="1751984" y="663995"/>
                  </a:cubicBezTo>
                  <a:cubicBezTo>
                    <a:pt x="1759866" y="649860"/>
                    <a:pt x="1780885" y="638553"/>
                    <a:pt x="1801904" y="638553"/>
                  </a:cubicBezTo>
                  <a:close/>
                  <a:moveTo>
                    <a:pt x="1706722" y="638553"/>
                  </a:moveTo>
                  <a:cubicBezTo>
                    <a:pt x="1727907" y="638553"/>
                    <a:pt x="1741147" y="649860"/>
                    <a:pt x="1735851" y="663995"/>
                  </a:cubicBezTo>
                  <a:cubicBezTo>
                    <a:pt x="1727907" y="680956"/>
                    <a:pt x="1706722" y="692263"/>
                    <a:pt x="1685538" y="692263"/>
                  </a:cubicBezTo>
                  <a:cubicBezTo>
                    <a:pt x="1661706" y="692263"/>
                    <a:pt x="1648466" y="680956"/>
                    <a:pt x="1656410" y="663995"/>
                  </a:cubicBezTo>
                  <a:cubicBezTo>
                    <a:pt x="1661706" y="649860"/>
                    <a:pt x="1682890" y="638553"/>
                    <a:pt x="1706722" y="638553"/>
                  </a:cubicBezTo>
                  <a:close/>
                  <a:moveTo>
                    <a:pt x="1609416" y="638553"/>
                  </a:moveTo>
                  <a:cubicBezTo>
                    <a:pt x="1630698" y="638553"/>
                    <a:pt x="1643999" y="649860"/>
                    <a:pt x="1638678" y="663995"/>
                  </a:cubicBezTo>
                  <a:cubicBezTo>
                    <a:pt x="1633358" y="680956"/>
                    <a:pt x="1609416" y="692263"/>
                    <a:pt x="1588134" y="692263"/>
                  </a:cubicBezTo>
                  <a:cubicBezTo>
                    <a:pt x="1564193" y="692263"/>
                    <a:pt x="1553552" y="680956"/>
                    <a:pt x="1558872" y="663995"/>
                  </a:cubicBezTo>
                  <a:cubicBezTo>
                    <a:pt x="1564193" y="649860"/>
                    <a:pt x="1588134" y="638553"/>
                    <a:pt x="1609416" y="638553"/>
                  </a:cubicBezTo>
                  <a:close/>
                  <a:moveTo>
                    <a:pt x="1514661" y="638553"/>
                  </a:moveTo>
                  <a:cubicBezTo>
                    <a:pt x="1535846" y="638553"/>
                    <a:pt x="1549086" y="649860"/>
                    <a:pt x="1541142" y="663995"/>
                  </a:cubicBezTo>
                  <a:cubicBezTo>
                    <a:pt x="1535846" y="680956"/>
                    <a:pt x="1512013" y="692263"/>
                    <a:pt x="1490829" y="692263"/>
                  </a:cubicBezTo>
                  <a:cubicBezTo>
                    <a:pt x="1469645" y="692263"/>
                    <a:pt x="1456405" y="680956"/>
                    <a:pt x="1461701" y="663995"/>
                  </a:cubicBezTo>
                  <a:cubicBezTo>
                    <a:pt x="1469645" y="649860"/>
                    <a:pt x="1490829" y="638553"/>
                    <a:pt x="1514661" y="638553"/>
                  </a:cubicBezTo>
                  <a:close/>
                  <a:moveTo>
                    <a:pt x="1416398" y="638553"/>
                  </a:moveTo>
                  <a:cubicBezTo>
                    <a:pt x="1437583" y="638553"/>
                    <a:pt x="1450823" y="649860"/>
                    <a:pt x="1442879" y="663995"/>
                  </a:cubicBezTo>
                  <a:cubicBezTo>
                    <a:pt x="1437583" y="680956"/>
                    <a:pt x="1413750" y="692263"/>
                    <a:pt x="1392566" y="692263"/>
                  </a:cubicBezTo>
                  <a:cubicBezTo>
                    <a:pt x="1371382" y="692263"/>
                    <a:pt x="1358142" y="680956"/>
                    <a:pt x="1363438" y="663995"/>
                  </a:cubicBezTo>
                  <a:cubicBezTo>
                    <a:pt x="1371382" y="649860"/>
                    <a:pt x="1395214" y="638553"/>
                    <a:pt x="1416398" y="638553"/>
                  </a:cubicBezTo>
                  <a:close/>
                  <a:moveTo>
                    <a:pt x="1319251" y="638553"/>
                  </a:moveTo>
                  <a:cubicBezTo>
                    <a:pt x="1343083" y="638553"/>
                    <a:pt x="1353675" y="649860"/>
                    <a:pt x="1348379" y="663995"/>
                  </a:cubicBezTo>
                  <a:cubicBezTo>
                    <a:pt x="1340435" y="680956"/>
                    <a:pt x="1316603" y="692263"/>
                    <a:pt x="1295419" y="692263"/>
                  </a:cubicBezTo>
                  <a:cubicBezTo>
                    <a:pt x="1274234" y="692263"/>
                    <a:pt x="1260994" y="680956"/>
                    <a:pt x="1268938" y="663995"/>
                  </a:cubicBezTo>
                  <a:cubicBezTo>
                    <a:pt x="1274234" y="649860"/>
                    <a:pt x="1298066" y="638553"/>
                    <a:pt x="1319251" y="638553"/>
                  </a:cubicBezTo>
                  <a:close/>
                  <a:moveTo>
                    <a:pt x="1223373" y="638553"/>
                  </a:moveTo>
                  <a:cubicBezTo>
                    <a:pt x="1244465" y="638553"/>
                    <a:pt x="1257648" y="649860"/>
                    <a:pt x="1249738" y="663995"/>
                  </a:cubicBezTo>
                  <a:cubicBezTo>
                    <a:pt x="1241829" y="680956"/>
                    <a:pt x="1218100" y="692263"/>
                    <a:pt x="1197007" y="692263"/>
                  </a:cubicBezTo>
                  <a:cubicBezTo>
                    <a:pt x="1175916" y="692263"/>
                    <a:pt x="1162732" y="680956"/>
                    <a:pt x="1170643" y="663995"/>
                  </a:cubicBezTo>
                  <a:cubicBezTo>
                    <a:pt x="1178552" y="649860"/>
                    <a:pt x="1202280" y="638553"/>
                    <a:pt x="1223373" y="638553"/>
                  </a:cubicBezTo>
                  <a:close/>
                  <a:moveTo>
                    <a:pt x="1126223" y="638553"/>
                  </a:moveTo>
                  <a:cubicBezTo>
                    <a:pt x="1149952" y="638553"/>
                    <a:pt x="1160498" y="649860"/>
                    <a:pt x="1152589" y="663995"/>
                  </a:cubicBezTo>
                  <a:cubicBezTo>
                    <a:pt x="1147316" y="680956"/>
                    <a:pt x="1120950" y="692263"/>
                    <a:pt x="1099858" y="692263"/>
                  </a:cubicBezTo>
                  <a:cubicBezTo>
                    <a:pt x="1078766" y="692263"/>
                    <a:pt x="1065584" y="680956"/>
                    <a:pt x="1073494" y="663995"/>
                  </a:cubicBezTo>
                  <a:cubicBezTo>
                    <a:pt x="1081403" y="649860"/>
                    <a:pt x="1105131" y="638553"/>
                    <a:pt x="1126223" y="638553"/>
                  </a:cubicBezTo>
                  <a:close/>
                  <a:moveTo>
                    <a:pt x="1030841" y="638553"/>
                  </a:moveTo>
                  <a:cubicBezTo>
                    <a:pt x="1051770" y="638553"/>
                    <a:pt x="1062234" y="649860"/>
                    <a:pt x="1057002" y="663995"/>
                  </a:cubicBezTo>
                  <a:cubicBezTo>
                    <a:pt x="1049154" y="680956"/>
                    <a:pt x="1025609" y="692263"/>
                    <a:pt x="1002063" y="692263"/>
                  </a:cubicBezTo>
                  <a:cubicBezTo>
                    <a:pt x="981135" y="692263"/>
                    <a:pt x="970670" y="680956"/>
                    <a:pt x="978518" y="663995"/>
                  </a:cubicBezTo>
                  <a:cubicBezTo>
                    <a:pt x="986367" y="649860"/>
                    <a:pt x="1009912" y="638553"/>
                    <a:pt x="1030841" y="638553"/>
                  </a:cubicBezTo>
                  <a:close/>
                  <a:moveTo>
                    <a:pt x="933045" y="638553"/>
                  </a:moveTo>
                  <a:cubicBezTo>
                    <a:pt x="956774" y="638553"/>
                    <a:pt x="967320" y="649860"/>
                    <a:pt x="959411" y="663995"/>
                  </a:cubicBezTo>
                  <a:cubicBezTo>
                    <a:pt x="951501" y="680956"/>
                    <a:pt x="927773" y="692263"/>
                    <a:pt x="904045" y="692263"/>
                  </a:cubicBezTo>
                  <a:cubicBezTo>
                    <a:pt x="882952" y="692263"/>
                    <a:pt x="872406" y="680956"/>
                    <a:pt x="880315" y="663995"/>
                  </a:cubicBezTo>
                  <a:cubicBezTo>
                    <a:pt x="888225" y="649860"/>
                    <a:pt x="911953" y="638553"/>
                    <a:pt x="933045" y="638553"/>
                  </a:cubicBezTo>
                  <a:close/>
                  <a:moveTo>
                    <a:pt x="1350784" y="572908"/>
                  </a:moveTo>
                  <a:cubicBezTo>
                    <a:pt x="1372066" y="572908"/>
                    <a:pt x="1382707" y="584215"/>
                    <a:pt x="1377386" y="598350"/>
                  </a:cubicBezTo>
                  <a:cubicBezTo>
                    <a:pt x="1369406" y="612484"/>
                    <a:pt x="1348124" y="626618"/>
                    <a:pt x="1326843" y="626618"/>
                  </a:cubicBezTo>
                  <a:cubicBezTo>
                    <a:pt x="1302901" y="626618"/>
                    <a:pt x="1292260" y="612484"/>
                    <a:pt x="1297580" y="598350"/>
                  </a:cubicBezTo>
                  <a:cubicBezTo>
                    <a:pt x="1305561" y="584215"/>
                    <a:pt x="1329503" y="572908"/>
                    <a:pt x="1350784" y="572908"/>
                  </a:cubicBezTo>
                  <a:close/>
                  <a:moveTo>
                    <a:pt x="6399860" y="572907"/>
                  </a:moveTo>
                  <a:cubicBezTo>
                    <a:pt x="6423405" y="572907"/>
                    <a:pt x="6444334" y="584214"/>
                    <a:pt x="6452183" y="598349"/>
                  </a:cubicBezTo>
                  <a:cubicBezTo>
                    <a:pt x="6460031" y="612483"/>
                    <a:pt x="6449567" y="626617"/>
                    <a:pt x="6428638" y="626617"/>
                  </a:cubicBezTo>
                  <a:cubicBezTo>
                    <a:pt x="6405093" y="626617"/>
                    <a:pt x="6384164" y="612483"/>
                    <a:pt x="6376315" y="598349"/>
                  </a:cubicBezTo>
                  <a:cubicBezTo>
                    <a:pt x="6368467" y="584214"/>
                    <a:pt x="6378931" y="572907"/>
                    <a:pt x="6399860" y="572907"/>
                  </a:cubicBezTo>
                  <a:close/>
                  <a:moveTo>
                    <a:pt x="6304213" y="572907"/>
                  </a:moveTo>
                  <a:cubicBezTo>
                    <a:pt x="6325398" y="572907"/>
                    <a:pt x="6349230" y="584214"/>
                    <a:pt x="6357174" y="598349"/>
                  </a:cubicBezTo>
                  <a:cubicBezTo>
                    <a:pt x="6365118" y="612483"/>
                    <a:pt x="6351878" y="626617"/>
                    <a:pt x="6330694" y="626617"/>
                  </a:cubicBezTo>
                  <a:cubicBezTo>
                    <a:pt x="6309509" y="626617"/>
                    <a:pt x="6285677" y="612483"/>
                    <a:pt x="6277733" y="598349"/>
                  </a:cubicBezTo>
                  <a:cubicBezTo>
                    <a:pt x="6272437" y="584214"/>
                    <a:pt x="6283029" y="572907"/>
                    <a:pt x="6304213" y="572907"/>
                  </a:cubicBezTo>
                  <a:close/>
                  <a:moveTo>
                    <a:pt x="6209445" y="572907"/>
                  </a:moveTo>
                  <a:cubicBezTo>
                    <a:pt x="6230727" y="572907"/>
                    <a:pt x="6254669" y="584214"/>
                    <a:pt x="6262650" y="598349"/>
                  </a:cubicBezTo>
                  <a:cubicBezTo>
                    <a:pt x="6267970" y="612483"/>
                    <a:pt x="6257329" y="626617"/>
                    <a:pt x="6236048" y="626617"/>
                  </a:cubicBezTo>
                  <a:cubicBezTo>
                    <a:pt x="6214766" y="626617"/>
                    <a:pt x="6190824" y="612483"/>
                    <a:pt x="6182843" y="598349"/>
                  </a:cubicBezTo>
                  <a:cubicBezTo>
                    <a:pt x="6177523" y="584214"/>
                    <a:pt x="6188164" y="572907"/>
                    <a:pt x="6209445" y="572907"/>
                  </a:cubicBezTo>
                  <a:close/>
                  <a:moveTo>
                    <a:pt x="6114800" y="572907"/>
                  </a:moveTo>
                  <a:cubicBezTo>
                    <a:pt x="6135985" y="572907"/>
                    <a:pt x="6159817" y="584214"/>
                    <a:pt x="6167761" y="598349"/>
                  </a:cubicBezTo>
                  <a:cubicBezTo>
                    <a:pt x="6173057" y="612483"/>
                    <a:pt x="6162465" y="626617"/>
                    <a:pt x="6138633" y="626617"/>
                  </a:cubicBezTo>
                  <a:cubicBezTo>
                    <a:pt x="6117448" y="626617"/>
                    <a:pt x="6093616" y="612483"/>
                    <a:pt x="6088320" y="598349"/>
                  </a:cubicBezTo>
                  <a:cubicBezTo>
                    <a:pt x="6080376" y="584214"/>
                    <a:pt x="6093616" y="572907"/>
                    <a:pt x="6114800" y="572907"/>
                  </a:cubicBezTo>
                  <a:close/>
                  <a:moveTo>
                    <a:pt x="6019471" y="572907"/>
                  </a:moveTo>
                  <a:cubicBezTo>
                    <a:pt x="6040400" y="572907"/>
                    <a:pt x="6063945" y="584214"/>
                    <a:pt x="6069178" y="598349"/>
                  </a:cubicBezTo>
                  <a:cubicBezTo>
                    <a:pt x="6077026" y="612483"/>
                    <a:pt x="6063945" y="626617"/>
                    <a:pt x="6043017" y="626617"/>
                  </a:cubicBezTo>
                  <a:cubicBezTo>
                    <a:pt x="6022088" y="626617"/>
                    <a:pt x="5998543" y="612483"/>
                    <a:pt x="5993310" y="598349"/>
                  </a:cubicBezTo>
                  <a:cubicBezTo>
                    <a:pt x="5985462" y="584214"/>
                    <a:pt x="5998543" y="572907"/>
                    <a:pt x="6019471" y="572907"/>
                  </a:cubicBezTo>
                  <a:close/>
                  <a:moveTo>
                    <a:pt x="5924704" y="572907"/>
                  </a:moveTo>
                  <a:cubicBezTo>
                    <a:pt x="5945723" y="572907"/>
                    <a:pt x="5969369" y="584214"/>
                    <a:pt x="5974624" y="598349"/>
                  </a:cubicBezTo>
                  <a:cubicBezTo>
                    <a:pt x="5979879" y="612483"/>
                    <a:pt x="5969369" y="626617"/>
                    <a:pt x="5945723" y="626617"/>
                  </a:cubicBezTo>
                  <a:cubicBezTo>
                    <a:pt x="5924704" y="626617"/>
                    <a:pt x="5903685" y="612483"/>
                    <a:pt x="5895803" y="598349"/>
                  </a:cubicBezTo>
                  <a:cubicBezTo>
                    <a:pt x="5890548" y="584214"/>
                    <a:pt x="5903685" y="572907"/>
                    <a:pt x="5924704" y="572907"/>
                  </a:cubicBezTo>
                  <a:close/>
                  <a:moveTo>
                    <a:pt x="5829101" y="572907"/>
                  </a:moveTo>
                  <a:cubicBezTo>
                    <a:pt x="5850382" y="572907"/>
                    <a:pt x="5871664" y="584214"/>
                    <a:pt x="5879645" y="598349"/>
                  </a:cubicBezTo>
                  <a:cubicBezTo>
                    <a:pt x="5884965" y="612483"/>
                    <a:pt x="5871664" y="626617"/>
                    <a:pt x="5850382" y="626617"/>
                  </a:cubicBezTo>
                  <a:cubicBezTo>
                    <a:pt x="5829101" y="626617"/>
                    <a:pt x="5805159" y="612483"/>
                    <a:pt x="5799838" y="598349"/>
                  </a:cubicBezTo>
                  <a:cubicBezTo>
                    <a:pt x="5794518" y="584214"/>
                    <a:pt x="5807819" y="572907"/>
                    <a:pt x="5829101" y="572907"/>
                  </a:cubicBezTo>
                  <a:close/>
                  <a:moveTo>
                    <a:pt x="5734188" y="572907"/>
                  </a:moveTo>
                  <a:cubicBezTo>
                    <a:pt x="5755469" y="572907"/>
                    <a:pt x="5776751" y="584214"/>
                    <a:pt x="5782071" y="598349"/>
                  </a:cubicBezTo>
                  <a:cubicBezTo>
                    <a:pt x="5790052" y="612483"/>
                    <a:pt x="5776751" y="626617"/>
                    <a:pt x="5752809" y="626617"/>
                  </a:cubicBezTo>
                  <a:cubicBezTo>
                    <a:pt x="5731527" y="626617"/>
                    <a:pt x="5710246" y="612483"/>
                    <a:pt x="5704925" y="598349"/>
                  </a:cubicBezTo>
                  <a:cubicBezTo>
                    <a:pt x="5699605" y="584214"/>
                    <a:pt x="5712906" y="572907"/>
                    <a:pt x="5734188" y="572907"/>
                  </a:cubicBezTo>
                  <a:close/>
                  <a:moveTo>
                    <a:pt x="5639002" y="572907"/>
                  </a:moveTo>
                  <a:cubicBezTo>
                    <a:pt x="5660116" y="572907"/>
                    <a:pt x="5681231" y="584214"/>
                    <a:pt x="5686509" y="598349"/>
                  </a:cubicBezTo>
                  <a:cubicBezTo>
                    <a:pt x="5691788" y="612483"/>
                    <a:pt x="5678591" y="626617"/>
                    <a:pt x="5657477" y="626617"/>
                  </a:cubicBezTo>
                  <a:cubicBezTo>
                    <a:pt x="5636363" y="626617"/>
                    <a:pt x="5615248" y="612483"/>
                    <a:pt x="5609970" y="598349"/>
                  </a:cubicBezTo>
                  <a:cubicBezTo>
                    <a:pt x="5604691" y="584214"/>
                    <a:pt x="5617888" y="572907"/>
                    <a:pt x="5639002" y="572907"/>
                  </a:cubicBezTo>
                  <a:close/>
                  <a:moveTo>
                    <a:pt x="5544327" y="572907"/>
                  </a:moveTo>
                  <a:cubicBezTo>
                    <a:pt x="5565346" y="572907"/>
                    <a:pt x="5586365" y="584214"/>
                    <a:pt x="5591620" y="598349"/>
                  </a:cubicBezTo>
                  <a:cubicBezTo>
                    <a:pt x="5596875" y="612483"/>
                    <a:pt x="5583738" y="626617"/>
                    <a:pt x="5562719" y="626617"/>
                  </a:cubicBezTo>
                  <a:cubicBezTo>
                    <a:pt x="5539073" y="626617"/>
                    <a:pt x="5518054" y="612483"/>
                    <a:pt x="5512799" y="598349"/>
                  </a:cubicBezTo>
                  <a:cubicBezTo>
                    <a:pt x="5507544" y="584214"/>
                    <a:pt x="5520681" y="572907"/>
                    <a:pt x="5544327" y="572907"/>
                  </a:cubicBezTo>
                  <a:close/>
                  <a:moveTo>
                    <a:pt x="5449580" y="572907"/>
                  </a:moveTo>
                  <a:cubicBezTo>
                    <a:pt x="5470695" y="572907"/>
                    <a:pt x="5491809" y="584214"/>
                    <a:pt x="5497088" y="598349"/>
                  </a:cubicBezTo>
                  <a:cubicBezTo>
                    <a:pt x="5499727" y="612483"/>
                    <a:pt x="5486531" y="626617"/>
                    <a:pt x="5465416" y="626617"/>
                  </a:cubicBezTo>
                  <a:cubicBezTo>
                    <a:pt x="5444302" y="626617"/>
                    <a:pt x="5423187" y="612483"/>
                    <a:pt x="5417909" y="598349"/>
                  </a:cubicBezTo>
                  <a:cubicBezTo>
                    <a:pt x="5412630" y="584214"/>
                    <a:pt x="5425827" y="572907"/>
                    <a:pt x="5449580" y="572907"/>
                  </a:cubicBezTo>
                  <a:close/>
                  <a:moveTo>
                    <a:pt x="5350911" y="572907"/>
                  </a:moveTo>
                  <a:cubicBezTo>
                    <a:pt x="5374665" y="572907"/>
                    <a:pt x="5395779" y="584214"/>
                    <a:pt x="5398419" y="598349"/>
                  </a:cubicBezTo>
                  <a:cubicBezTo>
                    <a:pt x="5403697" y="612483"/>
                    <a:pt x="5390501" y="626617"/>
                    <a:pt x="5369386" y="626617"/>
                  </a:cubicBezTo>
                  <a:cubicBezTo>
                    <a:pt x="5345633" y="626617"/>
                    <a:pt x="5324518" y="612483"/>
                    <a:pt x="5321879" y="598349"/>
                  </a:cubicBezTo>
                  <a:cubicBezTo>
                    <a:pt x="5316600" y="584214"/>
                    <a:pt x="5329797" y="572907"/>
                    <a:pt x="5350911" y="572907"/>
                  </a:cubicBezTo>
                  <a:close/>
                  <a:moveTo>
                    <a:pt x="5255998" y="572907"/>
                  </a:moveTo>
                  <a:cubicBezTo>
                    <a:pt x="5277113" y="572907"/>
                    <a:pt x="5298227" y="584214"/>
                    <a:pt x="5303506" y="598349"/>
                  </a:cubicBezTo>
                  <a:cubicBezTo>
                    <a:pt x="5308784" y="612483"/>
                    <a:pt x="5292948" y="626617"/>
                    <a:pt x="5271834" y="626617"/>
                  </a:cubicBezTo>
                  <a:cubicBezTo>
                    <a:pt x="5250720" y="626617"/>
                    <a:pt x="5229605" y="612483"/>
                    <a:pt x="5224327" y="598349"/>
                  </a:cubicBezTo>
                  <a:cubicBezTo>
                    <a:pt x="5221687" y="584214"/>
                    <a:pt x="5234884" y="572907"/>
                    <a:pt x="5255998" y="572907"/>
                  </a:cubicBezTo>
                  <a:close/>
                  <a:moveTo>
                    <a:pt x="5161249" y="572907"/>
                  </a:moveTo>
                  <a:cubicBezTo>
                    <a:pt x="5182465" y="572907"/>
                    <a:pt x="5203681" y="584214"/>
                    <a:pt x="5208985" y="598349"/>
                  </a:cubicBezTo>
                  <a:cubicBezTo>
                    <a:pt x="5211637" y="612483"/>
                    <a:pt x="5198377" y="626617"/>
                    <a:pt x="5177161" y="626617"/>
                  </a:cubicBezTo>
                  <a:cubicBezTo>
                    <a:pt x="5155945" y="626617"/>
                    <a:pt x="5134729" y="612483"/>
                    <a:pt x="5129425" y="598349"/>
                  </a:cubicBezTo>
                  <a:cubicBezTo>
                    <a:pt x="5126773" y="584214"/>
                    <a:pt x="5140033" y="572907"/>
                    <a:pt x="5161249" y="572907"/>
                  </a:cubicBezTo>
                  <a:close/>
                  <a:moveTo>
                    <a:pt x="5066335" y="572907"/>
                  </a:moveTo>
                  <a:cubicBezTo>
                    <a:pt x="5087551" y="572907"/>
                    <a:pt x="5108767" y="584214"/>
                    <a:pt x="5114071" y="598349"/>
                  </a:cubicBezTo>
                  <a:cubicBezTo>
                    <a:pt x="5116723" y="612483"/>
                    <a:pt x="5103463" y="626617"/>
                    <a:pt x="5079595" y="626617"/>
                  </a:cubicBezTo>
                  <a:cubicBezTo>
                    <a:pt x="5058379" y="626617"/>
                    <a:pt x="5037163" y="612483"/>
                    <a:pt x="5034511" y="598349"/>
                  </a:cubicBezTo>
                  <a:cubicBezTo>
                    <a:pt x="5031859" y="584214"/>
                    <a:pt x="5045119" y="572907"/>
                    <a:pt x="5066335" y="572907"/>
                  </a:cubicBezTo>
                  <a:close/>
                  <a:moveTo>
                    <a:pt x="4970545" y="572907"/>
                  </a:moveTo>
                  <a:cubicBezTo>
                    <a:pt x="4991660" y="572907"/>
                    <a:pt x="5012774" y="584214"/>
                    <a:pt x="5015414" y="598349"/>
                  </a:cubicBezTo>
                  <a:cubicBezTo>
                    <a:pt x="5020692" y="612483"/>
                    <a:pt x="5004856" y="626617"/>
                    <a:pt x="4983742" y="626617"/>
                  </a:cubicBezTo>
                  <a:cubicBezTo>
                    <a:pt x="4962628" y="626617"/>
                    <a:pt x="4941513" y="612483"/>
                    <a:pt x="4938874" y="598349"/>
                  </a:cubicBezTo>
                  <a:cubicBezTo>
                    <a:pt x="4933595" y="584214"/>
                    <a:pt x="4949431" y="572907"/>
                    <a:pt x="4970545" y="572907"/>
                  </a:cubicBezTo>
                  <a:close/>
                  <a:moveTo>
                    <a:pt x="4875809" y="572907"/>
                  </a:moveTo>
                  <a:cubicBezTo>
                    <a:pt x="4897025" y="572907"/>
                    <a:pt x="4918241" y="584214"/>
                    <a:pt x="4920893" y="598349"/>
                  </a:cubicBezTo>
                  <a:cubicBezTo>
                    <a:pt x="4923545" y="612483"/>
                    <a:pt x="4910285" y="626617"/>
                    <a:pt x="4886417" y="626617"/>
                  </a:cubicBezTo>
                  <a:cubicBezTo>
                    <a:pt x="4865201" y="626617"/>
                    <a:pt x="4846637" y="612483"/>
                    <a:pt x="4841333" y="598349"/>
                  </a:cubicBezTo>
                  <a:cubicBezTo>
                    <a:pt x="4838681" y="584214"/>
                    <a:pt x="4854593" y="572907"/>
                    <a:pt x="4875809" y="572907"/>
                  </a:cubicBezTo>
                  <a:close/>
                  <a:moveTo>
                    <a:pt x="4780897" y="572907"/>
                  </a:moveTo>
                  <a:cubicBezTo>
                    <a:pt x="4802113" y="572907"/>
                    <a:pt x="4823329" y="584214"/>
                    <a:pt x="4825981" y="598349"/>
                  </a:cubicBezTo>
                  <a:cubicBezTo>
                    <a:pt x="4828633" y="612483"/>
                    <a:pt x="4812721" y="626617"/>
                    <a:pt x="4791505" y="626617"/>
                  </a:cubicBezTo>
                  <a:cubicBezTo>
                    <a:pt x="4770289" y="626617"/>
                    <a:pt x="4749073" y="612483"/>
                    <a:pt x="4746421" y="598349"/>
                  </a:cubicBezTo>
                  <a:cubicBezTo>
                    <a:pt x="4743769" y="584214"/>
                    <a:pt x="4759681" y="572907"/>
                    <a:pt x="4780897" y="572907"/>
                  </a:cubicBezTo>
                  <a:close/>
                  <a:moveTo>
                    <a:pt x="4685983" y="572907"/>
                  </a:moveTo>
                  <a:cubicBezTo>
                    <a:pt x="4707199" y="572907"/>
                    <a:pt x="4725763" y="584214"/>
                    <a:pt x="4728415" y="598349"/>
                  </a:cubicBezTo>
                  <a:cubicBezTo>
                    <a:pt x="4733719" y="612483"/>
                    <a:pt x="4717807" y="626617"/>
                    <a:pt x="4693939" y="626617"/>
                  </a:cubicBezTo>
                  <a:cubicBezTo>
                    <a:pt x="4672723" y="626617"/>
                    <a:pt x="4654159" y="612483"/>
                    <a:pt x="4651507" y="598349"/>
                  </a:cubicBezTo>
                  <a:cubicBezTo>
                    <a:pt x="4648855" y="584214"/>
                    <a:pt x="4664767" y="572907"/>
                    <a:pt x="4685983" y="572907"/>
                  </a:cubicBezTo>
                  <a:close/>
                  <a:moveTo>
                    <a:pt x="4590754" y="572907"/>
                  </a:moveTo>
                  <a:cubicBezTo>
                    <a:pt x="4611791" y="572907"/>
                    <a:pt x="4630197" y="584214"/>
                    <a:pt x="4632827" y="598349"/>
                  </a:cubicBezTo>
                  <a:cubicBezTo>
                    <a:pt x="4635456" y="612483"/>
                    <a:pt x="4619679" y="626617"/>
                    <a:pt x="4598643" y="626617"/>
                  </a:cubicBezTo>
                  <a:cubicBezTo>
                    <a:pt x="4577607" y="626617"/>
                    <a:pt x="4556571" y="612483"/>
                    <a:pt x="4556571" y="598349"/>
                  </a:cubicBezTo>
                  <a:cubicBezTo>
                    <a:pt x="4553941" y="584214"/>
                    <a:pt x="4569718" y="572907"/>
                    <a:pt x="4590754" y="572907"/>
                  </a:cubicBezTo>
                  <a:close/>
                  <a:moveTo>
                    <a:pt x="4495840" y="572907"/>
                  </a:moveTo>
                  <a:cubicBezTo>
                    <a:pt x="4516877" y="572907"/>
                    <a:pt x="4535283" y="584214"/>
                    <a:pt x="4537913" y="598349"/>
                  </a:cubicBezTo>
                  <a:cubicBezTo>
                    <a:pt x="4540542" y="612483"/>
                    <a:pt x="4524765" y="626617"/>
                    <a:pt x="4503729" y="626617"/>
                  </a:cubicBezTo>
                  <a:cubicBezTo>
                    <a:pt x="4480063" y="626617"/>
                    <a:pt x="4461657" y="612483"/>
                    <a:pt x="4459027" y="598349"/>
                  </a:cubicBezTo>
                  <a:cubicBezTo>
                    <a:pt x="4459027" y="584214"/>
                    <a:pt x="4474804" y="572907"/>
                    <a:pt x="4495840" y="572907"/>
                  </a:cubicBezTo>
                  <a:close/>
                  <a:moveTo>
                    <a:pt x="4400746" y="572907"/>
                  </a:moveTo>
                  <a:cubicBezTo>
                    <a:pt x="4422070" y="572907"/>
                    <a:pt x="4440729" y="584214"/>
                    <a:pt x="4443394" y="598349"/>
                  </a:cubicBezTo>
                  <a:cubicBezTo>
                    <a:pt x="4443394" y="612483"/>
                    <a:pt x="4427401" y="626617"/>
                    <a:pt x="4406077" y="626617"/>
                  </a:cubicBezTo>
                  <a:cubicBezTo>
                    <a:pt x="4384753" y="626617"/>
                    <a:pt x="4366094" y="612483"/>
                    <a:pt x="4363429" y="598349"/>
                  </a:cubicBezTo>
                  <a:cubicBezTo>
                    <a:pt x="4360763" y="584214"/>
                    <a:pt x="4376756" y="572907"/>
                    <a:pt x="4400746" y="572907"/>
                  </a:cubicBezTo>
                  <a:close/>
                  <a:moveTo>
                    <a:pt x="4302662" y="572907"/>
                  </a:moveTo>
                  <a:cubicBezTo>
                    <a:pt x="4326328" y="572907"/>
                    <a:pt x="4344735" y="584214"/>
                    <a:pt x="4344735" y="598349"/>
                  </a:cubicBezTo>
                  <a:cubicBezTo>
                    <a:pt x="4347364" y="612483"/>
                    <a:pt x="4331587" y="626617"/>
                    <a:pt x="4310551" y="626617"/>
                  </a:cubicBezTo>
                  <a:cubicBezTo>
                    <a:pt x="4286885" y="626617"/>
                    <a:pt x="4268479" y="612483"/>
                    <a:pt x="4268479" y="598349"/>
                  </a:cubicBezTo>
                  <a:cubicBezTo>
                    <a:pt x="4265849" y="584214"/>
                    <a:pt x="4281626" y="572907"/>
                    <a:pt x="4302662" y="572907"/>
                  </a:cubicBezTo>
                  <a:close/>
                  <a:moveTo>
                    <a:pt x="4207749" y="572907"/>
                  </a:moveTo>
                  <a:cubicBezTo>
                    <a:pt x="4228786" y="572907"/>
                    <a:pt x="4249822" y="584214"/>
                    <a:pt x="4249822" y="598349"/>
                  </a:cubicBezTo>
                  <a:cubicBezTo>
                    <a:pt x="4252451" y="612483"/>
                    <a:pt x="4234045" y="626617"/>
                    <a:pt x="4213009" y="626617"/>
                  </a:cubicBezTo>
                  <a:cubicBezTo>
                    <a:pt x="4191972" y="626617"/>
                    <a:pt x="4173566" y="612483"/>
                    <a:pt x="4170936" y="598349"/>
                  </a:cubicBezTo>
                  <a:cubicBezTo>
                    <a:pt x="4170936" y="584214"/>
                    <a:pt x="4186713" y="572907"/>
                    <a:pt x="4207749" y="572907"/>
                  </a:cubicBezTo>
                  <a:close/>
                  <a:moveTo>
                    <a:pt x="4113020" y="572907"/>
                  </a:moveTo>
                  <a:cubicBezTo>
                    <a:pt x="4134162" y="572907"/>
                    <a:pt x="4152661" y="584214"/>
                    <a:pt x="4155303" y="598349"/>
                  </a:cubicBezTo>
                  <a:cubicBezTo>
                    <a:pt x="4155303" y="612483"/>
                    <a:pt x="4139447" y="626617"/>
                    <a:pt x="4118305" y="626617"/>
                  </a:cubicBezTo>
                  <a:cubicBezTo>
                    <a:pt x="4097164" y="626617"/>
                    <a:pt x="4078665" y="612483"/>
                    <a:pt x="4076022" y="598349"/>
                  </a:cubicBezTo>
                  <a:cubicBezTo>
                    <a:pt x="4076022" y="584214"/>
                    <a:pt x="4091878" y="572907"/>
                    <a:pt x="4113020" y="572907"/>
                  </a:cubicBezTo>
                  <a:close/>
                  <a:moveTo>
                    <a:pt x="4018107" y="572907"/>
                  </a:moveTo>
                  <a:cubicBezTo>
                    <a:pt x="4039249" y="572907"/>
                    <a:pt x="4057748" y="584214"/>
                    <a:pt x="4060390" y="598349"/>
                  </a:cubicBezTo>
                  <a:cubicBezTo>
                    <a:pt x="4060390" y="612483"/>
                    <a:pt x="4041891" y="626617"/>
                    <a:pt x="4020750" y="626617"/>
                  </a:cubicBezTo>
                  <a:cubicBezTo>
                    <a:pt x="3999608" y="626617"/>
                    <a:pt x="3981109" y="612483"/>
                    <a:pt x="3981109" y="598349"/>
                  </a:cubicBezTo>
                  <a:cubicBezTo>
                    <a:pt x="3981109" y="584214"/>
                    <a:pt x="3996965" y="572907"/>
                    <a:pt x="4018107" y="572907"/>
                  </a:cubicBezTo>
                  <a:close/>
                  <a:moveTo>
                    <a:pt x="3922852" y="572907"/>
                  </a:moveTo>
                  <a:cubicBezTo>
                    <a:pt x="3943798" y="572907"/>
                    <a:pt x="3962126" y="584214"/>
                    <a:pt x="3962126" y="598349"/>
                  </a:cubicBezTo>
                  <a:cubicBezTo>
                    <a:pt x="3962126" y="612483"/>
                    <a:pt x="3946416" y="626617"/>
                    <a:pt x="3925470" y="626617"/>
                  </a:cubicBezTo>
                  <a:cubicBezTo>
                    <a:pt x="3904523" y="626617"/>
                    <a:pt x="3886195" y="612483"/>
                    <a:pt x="3886195" y="598349"/>
                  </a:cubicBezTo>
                  <a:cubicBezTo>
                    <a:pt x="3886195" y="584214"/>
                    <a:pt x="3901905" y="572907"/>
                    <a:pt x="3922852" y="572907"/>
                  </a:cubicBezTo>
                  <a:close/>
                  <a:moveTo>
                    <a:pt x="3827572" y="572907"/>
                  </a:moveTo>
                  <a:cubicBezTo>
                    <a:pt x="3848713" y="572907"/>
                    <a:pt x="3867212" y="584214"/>
                    <a:pt x="3867212" y="598349"/>
                  </a:cubicBezTo>
                  <a:cubicBezTo>
                    <a:pt x="3867212" y="612483"/>
                    <a:pt x="3851356" y="626617"/>
                    <a:pt x="3827572" y="626617"/>
                  </a:cubicBezTo>
                  <a:cubicBezTo>
                    <a:pt x="3806430" y="626617"/>
                    <a:pt x="3787931" y="612483"/>
                    <a:pt x="3787931" y="598349"/>
                  </a:cubicBezTo>
                  <a:cubicBezTo>
                    <a:pt x="3787931" y="584214"/>
                    <a:pt x="3806430" y="572907"/>
                    <a:pt x="3827572" y="572907"/>
                  </a:cubicBezTo>
                  <a:close/>
                  <a:moveTo>
                    <a:pt x="3732658" y="572907"/>
                  </a:moveTo>
                  <a:cubicBezTo>
                    <a:pt x="3754551" y="572907"/>
                    <a:pt x="3772299" y="584930"/>
                    <a:pt x="3772299" y="599762"/>
                  </a:cubicBezTo>
                  <a:cubicBezTo>
                    <a:pt x="3772299" y="614594"/>
                    <a:pt x="3754551" y="626617"/>
                    <a:pt x="3732658" y="626617"/>
                  </a:cubicBezTo>
                  <a:cubicBezTo>
                    <a:pt x="3710765" y="626617"/>
                    <a:pt x="3693017" y="614594"/>
                    <a:pt x="3693017" y="599762"/>
                  </a:cubicBezTo>
                  <a:cubicBezTo>
                    <a:pt x="3693017" y="584930"/>
                    <a:pt x="3710765" y="572907"/>
                    <a:pt x="3732658" y="572907"/>
                  </a:cubicBezTo>
                  <a:close/>
                  <a:moveTo>
                    <a:pt x="3637744" y="572907"/>
                  </a:moveTo>
                  <a:cubicBezTo>
                    <a:pt x="3658885" y="572907"/>
                    <a:pt x="3677384" y="584214"/>
                    <a:pt x="3674742" y="598349"/>
                  </a:cubicBezTo>
                  <a:cubicBezTo>
                    <a:pt x="3674742" y="612483"/>
                    <a:pt x="3658885" y="626617"/>
                    <a:pt x="3635101" y="626617"/>
                  </a:cubicBezTo>
                  <a:cubicBezTo>
                    <a:pt x="3613959" y="626617"/>
                    <a:pt x="3598103" y="612483"/>
                    <a:pt x="3598103" y="598349"/>
                  </a:cubicBezTo>
                  <a:cubicBezTo>
                    <a:pt x="3598103" y="584214"/>
                    <a:pt x="3616602" y="572907"/>
                    <a:pt x="3637744" y="572907"/>
                  </a:cubicBezTo>
                  <a:close/>
                  <a:moveTo>
                    <a:pt x="3542123" y="572907"/>
                  </a:moveTo>
                  <a:cubicBezTo>
                    <a:pt x="3563265" y="572907"/>
                    <a:pt x="3579121" y="584214"/>
                    <a:pt x="3579121" y="598349"/>
                  </a:cubicBezTo>
                  <a:cubicBezTo>
                    <a:pt x="3579121" y="612483"/>
                    <a:pt x="3560622" y="626617"/>
                    <a:pt x="3539481" y="626617"/>
                  </a:cubicBezTo>
                  <a:cubicBezTo>
                    <a:pt x="3518339" y="626617"/>
                    <a:pt x="3499840" y="612483"/>
                    <a:pt x="3502483" y="598349"/>
                  </a:cubicBezTo>
                  <a:cubicBezTo>
                    <a:pt x="3502483" y="584214"/>
                    <a:pt x="3520982" y="572907"/>
                    <a:pt x="3542123" y="572907"/>
                  </a:cubicBezTo>
                  <a:close/>
                  <a:moveTo>
                    <a:pt x="3352296" y="572907"/>
                  </a:moveTo>
                  <a:cubicBezTo>
                    <a:pt x="3373438" y="572907"/>
                    <a:pt x="3389294" y="584214"/>
                    <a:pt x="3389294" y="598349"/>
                  </a:cubicBezTo>
                  <a:cubicBezTo>
                    <a:pt x="3386652" y="612483"/>
                    <a:pt x="3368153" y="626617"/>
                    <a:pt x="3347011" y="626617"/>
                  </a:cubicBezTo>
                  <a:cubicBezTo>
                    <a:pt x="3325869" y="626617"/>
                    <a:pt x="3310013" y="612483"/>
                    <a:pt x="3310013" y="598349"/>
                  </a:cubicBezTo>
                  <a:cubicBezTo>
                    <a:pt x="3310013" y="584214"/>
                    <a:pt x="3328512" y="572907"/>
                    <a:pt x="3352296" y="572907"/>
                  </a:cubicBezTo>
                  <a:close/>
                  <a:moveTo>
                    <a:pt x="2110650" y="572907"/>
                  </a:moveTo>
                  <a:cubicBezTo>
                    <a:pt x="2134403" y="572907"/>
                    <a:pt x="2147600" y="584214"/>
                    <a:pt x="2142321" y="598349"/>
                  </a:cubicBezTo>
                  <a:cubicBezTo>
                    <a:pt x="2137043" y="612483"/>
                    <a:pt x="2115928" y="626617"/>
                    <a:pt x="2094814" y="626617"/>
                  </a:cubicBezTo>
                  <a:cubicBezTo>
                    <a:pt x="2073699" y="626617"/>
                    <a:pt x="2060503" y="612483"/>
                    <a:pt x="2065781" y="598349"/>
                  </a:cubicBezTo>
                  <a:cubicBezTo>
                    <a:pt x="2068421" y="584214"/>
                    <a:pt x="2089535" y="572907"/>
                    <a:pt x="2110650" y="572907"/>
                  </a:cubicBezTo>
                  <a:close/>
                  <a:moveTo>
                    <a:pt x="2015903" y="572907"/>
                  </a:moveTo>
                  <a:cubicBezTo>
                    <a:pt x="2036922" y="572907"/>
                    <a:pt x="2052687" y="584214"/>
                    <a:pt x="2047432" y="598349"/>
                  </a:cubicBezTo>
                  <a:cubicBezTo>
                    <a:pt x="2042177" y="612483"/>
                    <a:pt x="2021158" y="626617"/>
                    <a:pt x="2000139" y="626617"/>
                  </a:cubicBezTo>
                  <a:cubicBezTo>
                    <a:pt x="1979120" y="626617"/>
                    <a:pt x="1963356" y="612483"/>
                    <a:pt x="1968611" y="598349"/>
                  </a:cubicBezTo>
                  <a:cubicBezTo>
                    <a:pt x="1973865" y="584214"/>
                    <a:pt x="1994884" y="572907"/>
                    <a:pt x="2015903" y="572907"/>
                  </a:cubicBezTo>
                  <a:close/>
                  <a:moveTo>
                    <a:pt x="1921228" y="572907"/>
                  </a:moveTo>
                  <a:cubicBezTo>
                    <a:pt x="1942342" y="572907"/>
                    <a:pt x="1955539" y="584214"/>
                    <a:pt x="1952899" y="598349"/>
                  </a:cubicBezTo>
                  <a:cubicBezTo>
                    <a:pt x="1947621" y="612483"/>
                    <a:pt x="1923867" y="626617"/>
                    <a:pt x="1902753" y="626617"/>
                  </a:cubicBezTo>
                  <a:cubicBezTo>
                    <a:pt x="1881638" y="626617"/>
                    <a:pt x="1868442" y="612483"/>
                    <a:pt x="1873720" y="598349"/>
                  </a:cubicBezTo>
                  <a:cubicBezTo>
                    <a:pt x="1878999" y="584214"/>
                    <a:pt x="1900113" y="572907"/>
                    <a:pt x="1921228" y="572907"/>
                  </a:cubicBezTo>
                  <a:close/>
                  <a:moveTo>
                    <a:pt x="1826315" y="572907"/>
                  </a:moveTo>
                  <a:cubicBezTo>
                    <a:pt x="1847429" y="572907"/>
                    <a:pt x="1860626" y="584214"/>
                    <a:pt x="1855347" y="598349"/>
                  </a:cubicBezTo>
                  <a:cubicBezTo>
                    <a:pt x="1850069" y="612483"/>
                    <a:pt x="1828954" y="626617"/>
                    <a:pt x="1807840" y="626617"/>
                  </a:cubicBezTo>
                  <a:cubicBezTo>
                    <a:pt x="1786725" y="626617"/>
                    <a:pt x="1773529" y="612483"/>
                    <a:pt x="1778807" y="598349"/>
                  </a:cubicBezTo>
                  <a:cubicBezTo>
                    <a:pt x="1784086" y="584214"/>
                    <a:pt x="1805200" y="572907"/>
                    <a:pt x="1826315" y="572907"/>
                  </a:cubicBezTo>
                  <a:close/>
                  <a:moveTo>
                    <a:pt x="1731128" y="572907"/>
                  </a:moveTo>
                  <a:cubicBezTo>
                    <a:pt x="1752410" y="572907"/>
                    <a:pt x="1765711" y="584214"/>
                    <a:pt x="1760390" y="598349"/>
                  </a:cubicBezTo>
                  <a:cubicBezTo>
                    <a:pt x="1755070" y="612483"/>
                    <a:pt x="1733788" y="626617"/>
                    <a:pt x="1709846" y="626617"/>
                  </a:cubicBezTo>
                  <a:cubicBezTo>
                    <a:pt x="1688565" y="626617"/>
                    <a:pt x="1675264" y="612483"/>
                    <a:pt x="1680584" y="598349"/>
                  </a:cubicBezTo>
                  <a:cubicBezTo>
                    <a:pt x="1688565" y="584214"/>
                    <a:pt x="1709846" y="572907"/>
                    <a:pt x="1731128" y="572907"/>
                  </a:cubicBezTo>
                  <a:close/>
                  <a:moveTo>
                    <a:pt x="1635526" y="572907"/>
                  </a:moveTo>
                  <a:cubicBezTo>
                    <a:pt x="1656545" y="572907"/>
                    <a:pt x="1669682" y="584214"/>
                    <a:pt x="1664427" y="598349"/>
                  </a:cubicBezTo>
                  <a:cubicBezTo>
                    <a:pt x="1659172" y="612483"/>
                    <a:pt x="1635526" y="626617"/>
                    <a:pt x="1614507" y="626617"/>
                  </a:cubicBezTo>
                  <a:cubicBezTo>
                    <a:pt x="1593488" y="626617"/>
                    <a:pt x="1580351" y="612483"/>
                    <a:pt x="1585606" y="598349"/>
                  </a:cubicBezTo>
                  <a:cubicBezTo>
                    <a:pt x="1590860" y="584214"/>
                    <a:pt x="1614507" y="572907"/>
                    <a:pt x="1635526" y="572907"/>
                  </a:cubicBezTo>
                  <a:close/>
                  <a:moveTo>
                    <a:pt x="1540613" y="572907"/>
                  </a:moveTo>
                  <a:cubicBezTo>
                    <a:pt x="1561632" y="572907"/>
                    <a:pt x="1574769" y="584214"/>
                    <a:pt x="1569514" y="598349"/>
                  </a:cubicBezTo>
                  <a:cubicBezTo>
                    <a:pt x="1561632" y="612483"/>
                    <a:pt x="1540613" y="626617"/>
                    <a:pt x="1516966" y="626617"/>
                  </a:cubicBezTo>
                  <a:cubicBezTo>
                    <a:pt x="1495947" y="626617"/>
                    <a:pt x="1485438" y="612483"/>
                    <a:pt x="1490693" y="598349"/>
                  </a:cubicBezTo>
                  <a:cubicBezTo>
                    <a:pt x="1495947" y="584214"/>
                    <a:pt x="1519594" y="572907"/>
                    <a:pt x="1540613" y="572907"/>
                  </a:cubicBezTo>
                  <a:close/>
                  <a:moveTo>
                    <a:pt x="1445430" y="572907"/>
                  </a:moveTo>
                  <a:cubicBezTo>
                    <a:pt x="1466615" y="572907"/>
                    <a:pt x="1479855" y="584214"/>
                    <a:pt x="1471911" y="598349"/>
                  </a:cubicBezTo>
                  <a:cubicBezTo>
                    <a:pt x="1466615" y="612483"/>
                    <a:pt x="1442782" y="626617"/>
                    <a:pt x="1421598" y="626617"/>
                  </a:cubicBezTo>
                  <a:cubicBezTo>
                    <a:pt x="1400414" y="626617"/>
                    <a:pt x="1387174" y="612483"/>
                    <a:pt x="1395118" y="598349"/>
                  </a:cubicBezTo>
                  <a:cubicBezTo>
                    <a:pt x="1400414" y="584214"/>
                    <a:pt x="1424246" y="572907"/>
                    <a:pt x="1445430" y="572907"/>
                  </a:cubicBezTo>
                  <a:close/>
                  <a:moveTo>
                    <a:pt x="1256019" y="572907"/>
                  </a:moveTo>
                  <a:cubicBezTo>
                    <a:pt x="1277204" y="572907"/>
                    <a:pt x="1287795" y="584214"/>
                    <a:pt x="1282500" y="598349"/>
                  </a:cubicBezTo>
                  <a:cubicBezTo>
                    <a:pt x="1274555" y="612483"/>
                    <a:pt x="1250725" y="626617"/>
                    <a:pt x="1229539" y="626617"/>
                  </a:cubicBezTo>
                  <a:cubicBezTo>
                    <a:pt x="1208355" y="626617"/>
                    <a:pt x="1195115" y="612483"/>
                    <a:pt x="1203058" y="598349"/>
                  </a:cubicBezTo>
                  <a:cubicBezTo>
                    <a:pt x="1211004" y="584214"/>
                    <a:pt x="1234837" y="572907"/>
                    <a:pt x="1256019" y="572907"/>
                  </a:cubicBezTo>
                  <a:close/>
                  <a:moveTo>
                    <a:pt x="1160370" y="572907"/>
                  </a:moveTo>
                  <a:cubicBezTo>
                    <a:pt x="1181299" y="572907"/>
                    <a:pt x="1191763" y="584214"/>
                    <a:pt x="1183915" y="598349"/>
                  </a:cubicBezTo>
                  <a:cubicBezTo>
                    <a:pt x="1178683" y="612483"/>
                    <a:pt x="1155138" y="626617"/>
                    <a:pt x="1134209" y="626617"/>
                  </a:cubicBezTo>
                  <a:cubicBezTo>
                    <a:pt x="1110664" y="626617"/>
                    <a:pt x="1100199" y="612483"/>
                    <a:pt x="1108048" y="598349"/>
                  </a:cubicBezTo>
                  <a:cubicBezTo>
                    <a:pt x="1115896" y="584214"/>
                    <a:pt x="1136825" y="572907"/>
                    <a:pt x="1160370" y="572907"/>
                  </a:cubicBezTo>
                  <a:close/>
                  <a:moveTo>
                    <a:pt x="1062426" y="572907"/>
                  </a:moveTo>
                  <a:cubicBezTo>
                    <a:pt x="1086258" y="572907"/>
                    <a:pt x="1096850" y="584214"/>
                    <a:pt x="1088907" y="598349"/>
                  </a:cubicBezTo>
                  <a:cubicBezTo>
                    <a:pt x="1080962" y="612483"/>
                    <a:pt x="1057129" y="626617"/>
                    <a:pt x="1035945" y="626617"/>
                  </a:cubicBezTo>
                  <a:cubicBezTo>
                    <a:pt x="1014761" y="626617"/>
                    <a:pt x="1004169" y="612483"/>
                    <a:pt x="1012114" y="598349"/>
                  </a:cubicBezTo>
                  <a:cubicBezTo>
                    <a:pt x="1017409" y="584214"/>
                    <a:pt x="1041242" y="572907"/>
                    <a:pt x="1062426" y="572907"/>
                  </a:cubicBezTo>
                  <a:close/>
                  <a:moveTo>
                    <a:pt x="967660" y="572907"/>
                  </a:moveTo>
                  <a:cubicBezTo>
                    <a:pt x="991389" y="572907"/>
                    <a:pt x="1001935" y="584214"/>
                    <a:pt x="994026" y="598349"/>
                  </a:cubicBezTo>
                  <a:cubicBezTo>
                    <a:pt x="986116" y="612483"/>
                    <a:pt x="962387" y="626617"/>
                    <a:pt x="941296" y="626617"/>
                  </a:cubicBezTo>
                  <a:cubicBezTo>
                    <a:pt x="917568" y="626617"/>
                    <a:pt x="907021" y="612483"/>
                    <a:pt x="914930" y="598349"/>
                  </a:cubicBezTo>
                  <a:cubicBezTo>
                    <a:pt x="922840" y="584214"/>
                    <a:pt x="946568" y="572907"/>
                    <a:pt x="967660" y="572907"/>
                  </a:cubicBezTo>
                  <a:close/>
                  <a:moveTo>
                    <a:pt x="872748" y="572907"/>
                  </a:moveTo>
                  <a:cubicBezTo>
                    <a:pt x="893840" y="572907"/>
                    <a:pt x="907023" y="584214"/>
                    <a:pt x="899112" y="598349"/>
                  </a:cubicBezTo>
                  <a:cubicBezTo>
                    <a:pt x="891204" y="612483"/>
                    <a:pt x="864838" y="626617"/>
                    <a:pt x="843746" y="626617"/>
                  </a:cubicBezTo>
                  <a:cubicBezTo>
                    <a:pt x="822654" y="626617"/>
                    <a:pt x="812108" y="612483"/>
                    <a:pt x="820018" y="598349"/>
                  </a:cubicBezTo>
                  <a:cubicBezTo>
                    <a:pt x="827927" y="584214"/>
                    <a:pt x="851656" y="572907"/>
                    <a:pt x="872748" y="572907"/>
                  </a:cubicBezTo>
                  <a:close/>
                  <a:moveTo>
                    <a:pt x="6745282" y="508455"/>
                  </a:moveTo>
                  <a:cubicBezTo>
                    <a:pt x="6766467" y="508455"/>
                    <a:pt x="6790299" y="519762"/>
                    <a:pt x="6798243" y="533897"/>
                  </a:cubicBezTo>
                  <a:cubicBezTo>
                    <a:pt x="6806187" y="548031"/>
                    <a:pt x="6795595" y="562165"/>
                    <a:pt x="6774411" y="562165"/>
                  </a:cubicBezTo>
                  <a:cubicBezTo>
                    <a:pt x="6753226" y="562165"/>
                    <a:pt x="6729394" y="548031"/>
                    <a:pt x="6721450" y="533897"/>
                  </a:cubicBezTo>
                  <a:cubicBezTo>
                    <a:pt x="6713506" y="519762"/>
                    <a:pt x="6724098" y="508455"/>
                    <a:pt x="6745282" y="508455"/>
                  </a:cubicBezTo>
                  <a:close/>
                  <a:moveTo>
                    <a:pt x="6650368" y="508455"/>
                  </a:moveTo>
                  <a:cubicBezTo>
                    <a:pt x="6671553" y="508455"/>
                    <a:pt x="6695385" y="519762"/>
                    <a:pt x="6703329" y="533897"/>
                  </a:cubicBezTo>
                  <a:cubicBezTo>
                    <a:pt x="6711273" y="548031"/>
                    <a:pt x="6700681" y="562165"/>
                    <a:pt x="6679497" y="562165"/>
                  </a:cubicBezTo>
                  <a:cubicBezTo>
                    <a:pt x="6658312" y="562165"/>
                    <a:pt x="6634480" y="548031"/>
                    <a:pt x="6626536" y="533897"/>
                  </a:cubicBezTo>
                  <a:cubicBezTo>
                    <a:pt x="6618592" y="519762"/>
                    <a:pt x="6629184" y="508455"/>
                    <a:pt x="6650368" y="508455"/>
                  </a:cubicBezTo>
                  <a:close/>
                  <a:moveTo>
                    <a:pt x="6367861" y="508455"/>
                  </a:moveTo>
                  <a:cubicBezTo>
                    <a:pt x="6389046" y="508455"/>
                    <a:pt x="6412878" y="519762"/>
                    <a:pt x="6420822" y="533897"/>
                  </a:cubicBezTo>
                  <a:cubicBezTo>
                    <a:pt x="6428766" y="548031"/>
                    <a:pt x="6415526" y="562165"/>
                    <a:pt x="6394342" y="562165"/>
                  </a:cubicBezTo>
                  <a:cubicBezTo>
                    <a:pt x="6373157" y="562165"/>
                    <a:pt x="6349325" y="548031"/>
                    <a:pt x="6341381" y="533897"/>
                  </a:cubicBezTo>
                  <a:cubicBezTo>
                    <a:pt x="6336085" y="519762"/>
                    <a:pt x="6346677" y="508455"/>
                    <a:pt x="6367861" y="508455"/>
                  </a:cubicBezTo>
                  <a:close/>
                  <a:moveTo>
                    <a:pt x="6272947" y="508455"/>
                  </a:moveTo>
                  <a:cubicBezTo>
                    <a:pt x="6296780" y="508455"/>
                    <a:pt x="6317964" y="519762"/>
                    <a:pt x="6325908" y="533897"/>
                  </a:cubicBezTo>
                  <a:cubicBezTo>
                    <a:pt x="6333852" y="548031"/>
                    <a:pt x="6320612" y="562165"/>
                    <a:pt x="6299428" y="562165"/>
                  </a:cubicBezTo>
                  <a:cubicBezTo>
                    <a:pt x="6278243" y="562165"/>
                    <a:pt x="6254411" y="548031"/>
                    <a:pt x="6249115" y="533897"/>
                  </a:cubicBezTo>
                  <a:cubicBezTo>
                    <a:pt x="6241171" y="519762"/>
                    <a:pt x="6251763" y="508455"/>
                    <a:pt x="6272947" y="508455"/>
                  </a:cubicBezTo>
                  <a:close/>
                  <a:moveTo>
                    <a:pt x="6180681" y="508455"/>
                  </a:moveTo>
                  <a:cubicBezTo>
                    <a:pt x="6201866" y="508455"/>
                    <a:pt x="6223050" y="519762"/>
                    <a:pt x="6230994" y="533897"/>
                  </a:cubicBezTo>
                  <a:cubicBezTo>
                    <a:pt x="6238938" y="548031"/>
                    <a:pt x="6225698" y="562165"/>
                    <a:pt x="6204514" y="562165"/>
                  </a:cubicBezTo>
                  <a:cubicBezTo>
                    <a:pt x="6183329" y="562165"/>
                    <a:pt x="6159497" y="548031"/>
                    <a:pt x="6154201" y="533897"/>
                  </a:cubicBezTo>
                  <a:cubicBezTo>
                    <a:pt x="6146257" y="519762"/>
                    <a:pt x="6159497" y="508455"/>
                    <a:pt x="6180681" y="508455"/>
                  </a:cubicBezTo>
                  <a:close/>
                  <a:moveTo>
                    <a:pt x="6085498" y="508455"/>
                  </a:moveTo>
                  <a:cubicBezTo>
                    <a:pt x="6106780" y="508455"/>
                    <a:pt x="6130722" y="519762"/>
                    <a:pt x="6136042" y="533897"/>
                  </a:cubicBezTo>
                  <a:cubicBezTo>
                    <a:pt x="6144023" y="548031"/>
                    <a:pt x="6130722" y="562165"/>
                    <a:pt x="6109440" y="562165"/>
                  </a:cubicBezTo>
                  <a:cubicBezTo>
                    <a:pt x="6088159" y="562165"/>
                    <a:pt x="6064217" y="548031"/>
                    <a:pt x="6058896" y="533897"/>
                  </a:cubicBezTo>
                  <a:cubicBezTo>
                    <a:pt x="6053576" y="519762"/>
                    <a:pt x="6064217" y="508455"/>
                    <a:pt x="6085498" y="508455"/>
                  </a:cubicBezTo>
                  <a:close/>
                  <a:moveTo>
                    <a:pt x="5992819" y="508455"/>
                  </a:moveTo>
                  <a:cubicBezTo>
                    <a:pt x="6013838" y="508455"/>
                    <a:pt x="6034857" y="519762"/>
                    <a:pt x="6040112" y="533897"/>
                  </a:cubicBezTo>
                  <a:cubicBezTo>
                    <a:pt x="6047994" y="548031"/>
                    <a:pt x="6034857" y="562165"/>
                    <a:pt x="6013838" y="562165"/>
                  </a:cubicBezTo>
                  <a:cubicBezTo>
                    <a:pt x="5992819" y="562165"/>
                    <a:pt x="5971800" y="548031"/>
                    <a:pt x="5963918" y="533897"/>
                  </a:cubicBezTo>
                  <a:cubicBezTo>
                    <a:pt x="5958663" y="519762"/>
                    <a:pt x="5969173" y="508455"/>
                    <a:pt x="5992819" y="508455"/>
                  </a:cubicBezTo>
                  <a:close/>
                  <a:moveTo>
                    <a:pt x="5897905" y="508455"/>
                  </a:moveTo>
                  <a:cubicBezTo>
                    <a:pt x="5918924" y="508455"/>
                    <a:pt x="5939943" y="519762"/>
                    <a:pt x="5947825" y="533897"/>
                  </a:cubicBezTo>
                  <a:cubicBezTo>
                    <a:pt x="5953080" y="548031"/>
                    <a:pt x="5939943" y="562165"/>
                    <a:pt x="5918924" y="562165"/>
                  </a:cubicBezTo>
                  <a:cubicBezTo>
                    <a:pt x="5897905" y="562165"/>
                    <a:pt x="5876886" y="548031"/>
                    <a:pt x="5869004" y="533897"/>
                  </a:cubicBezTo>
                  <a:cubicBezTo>
                    <a:pt x="5863749" y="519762"/>
                    <a:pt x="5876886" y="508455"/>
                    <a:pt x="5897905" y="508455"/>
                  </a:cubicBezTo>
                  <a:close/>
                  <a:moveTo>
                    <a:pt x="5802992" y="508455"/>
                  </a:moveTo>
                  <a:cubicBezTo>
                    <a:pt x="5824011" y="508455"/>
                    <a:pt x="5847657" y="519762"/>
                    <a:pt x="5852912" y="533897"/>
                  </a:cubicBezTo>
                  <a:cubicBezTo>
                    <a:pt x="5858167" y="548031"/>
                    <a:pt x="5845030" y="562165"/>
                    <a:pt x="5824011" y="562165"/>
                  </a:cubicBezTo>
                  <a:cubicBezTo>
                    <a:pt x="5802992" y="562165"/>
                    <a:pt x="5781973" y="548031"/>
                    <a:pt x="5776718" y="533897"/>
                  </a:cubicBezTo>
                  <a:cubicBezTo>
                    <a:pt x="5768836" y="519762"/>
                    <a:pt x="5781973" y="508455"/>
                    <a:pt x="5802992" y="508455"/>
                  </a:cubicBezTo>
                  <a:close/>
                  <a:moveTo>
                    <a:pt x="5710466" y="508455"/>
                  </a:moveTo>
                  <a:cubicBezTo>
                    <a:pt x="5731580" y="508455"/>
                    <a:pt x="5752695" y="519762"/>
                    <a:pt x="5757973" y="533897"/>
                  </a:cubicBezTo>
                  <a:cubicBezTo>
                    <a:pt x="5763252" y="548031"/>
                    <a:pt x="5750055" y="562165"/>
                    <a:pt x="5728941" y="562165"/>
                  </a:cubicBezTo>
                  <a:cubicBezTo>
                    <a:pt x="5707827" y="562165"/>
                    <a:pt x="5686712" y="548031"/>
                    <a:pt x="5681434" y="533897"/>
                  </a:cubicBezTo>
                  <a:cubicBezTo>
                    <a:pt x="5676155" y="519762"/>
                    <a:pt x="5689352" y="508455"/>
                    <a:pt x="5710466" y="508455"/>
                  </a:cubicBezTo>
                  <a:close/>
                  <a:moveTo>
                    <a:pt x="5615553" y="508455"/>
                  </a:moveTo>
                  <a:cubicBezTo>
                    <a:pt x="5636667" y="508455"/>
                    <a:pt x="5657782" y="519762"/>
                    <a:pt x="5663060" y="533897"/>
                  </a:cubicBezTo>
                  <a:cubicBezTo>
                    <a:pt x="5668339" y="548031"/>
                    <a:pt x="5655142" y="562165"/>
                    <a:pt x="5634028" y="562165"/>
                  </a:cubicBezTo>
                  <a:cubicBezTo>
                    <a:pt x="5612914" y="562165"/>
                    <a:pt x="5591799" y="548031"/>
                    <a:pt x="5586521" y="533897"/>
                  </a:cubicBezTo>
                  <a:cubicBezTo>
                    <a:pt x="5581242" y="519762"/>
                    <a:pt x="5594439" y="508455"/>
                    <a:pt x="5615553" y="508455"/>
                  </a:cubicBezTo>
                  <a:close/>
                  <a:moveTo>
                    <a:pt x="5520639" y="508455"/>
                  </a:moveTo>
                  <a:cubicBezTo>
                    <a:pt x="5541753" y="508455"/>
                    <a:pt x="5562868" y="519762"/>
                    <a:pt x="5568146" y="533897"/>
                  </a:cubicBezTo>
                  <a:cubicBezTo>
                    <a:pt x="5573425" y="548031"/>
                    <a:pt x="5560228" y="562165"/>
                    <a:pt x="5539114" y="562165"/>
                  </a:cubicBezTo>
                  <a:cubicBezTo>
                    <a:pt x="5518000" y="562165"/>
                    <a:pt x="5496885" y="548031"/>
                    <a:pt x="5491607" y="533897"/>
                  </a:cubicBezTo>
                  <a:cubicBezTo>
                    <a:pt x="5486328" y="519762"/>
                    <a:pt x="5499525" y="508455"/>
                    <a:pt x="5520639" y="508455"/>
                  </a:cubicBezTo>
                  <a:close/>
                  <a:moveTo>
                    <a:pt x="5428364" y="508455"/>
                  </a:moveTo>
                  <a:cubicBezTo>
                    <a:pt x="5449479" y="508455"/>
                    <a:pt x="5470593" y="519762"/>
                    <a:pt x="5473233" y="533897"/>
                  </a:cubicBezTo>
                  <a:cubicBezTo>
                    <a:pt x="5478511" y="548031"/>
                    <a:pt x="5465315" y="562165"/>
                    <a:pt x="5444200" y="562165"/>
                  </a:cubicBezTo>
                  <a:cubicBezTo>
                    <a:pt x="5423086" y="562165"/>
                    <a:pt x="5401971" y="548031"/>
                    <a:pt x="5396693" y="533897"/>
                  </a:cubicBezTo>
                  <a:cubicBezTo>
                    <a:pt x="5391414" y="519762"/>
                    <a:pt x="5407250" y="508455"/>
                    <a:pt x="5428364" y="508455"/>
                  </a:cubicBezTo>
                  <a:close/>
                  <a:moveTo>
                    <a:pt x="5332755" y="508455"/>
                  </a:moveTo>
                  <a:cubicBezTo>
                    <a:pt x="5353692" y="508455"/>
                    <a:pt x="5374629" y="519762"/>
                    <a:pt x="5379863" y="533897"/>
                  </a:cubicBezTo>
                  <a:cubicBezTo>
                    <a:pt x="5382480" y="548031"/>
                    <a:pt x="5369395" y="562165"/>
                    <a:pt x="5348458" y="562165"/>
                  </a:cubicBezTo>
                  <a:cubicBezTo>
                    <a:pt x="5327521" y="562165"/>
                    <a:pt x="5306585" y="548031"/>
                    <a:pt x="5301350" y="533897"/>
                  </a:cubicBezTo>
                  <a:cubicBezTo>
                    <a:pt x="5298733" y="519762"/>
                    <a:pt x="5311819" y="508455"/>
                    <a:pt x="5332755" y="508455"/>
                  </a:cubicBezTo>
                  <a:close/>
                  <a:moveTo>
                    <a:pt x="5237842" y="508455"/>
                  </a:moveTo>
                  <a:cubicBezTo>
                    <a:pt x="5258779" y="508455"/>
                    <a:pt x="5279716" y="519762"/>
                    <a:pt x="5284950" y="533897"/>
                  </a:cubicBezTo>
                  <a:cubicBezTo>
                    <a:pt x="5287567" y="548031"/>
                    <a:pt x="5274482" y="562165"/>
                    <a:pt x="5253545" y="562165"/>
                  </a:cubicBezTo>
                  <a:cubicBezTo>
                    <a:pt x="5232608" y="562165"/>
                    <a:pt x="5211672" y="548031"/>
                    <a:pt x="5209054" y="533897"/>
                  </a:cubicBezTo>
                  <a:cubicBezTo>
                    <a:pt x="5203820" y="519762"/>
                    <a:pt x="5216906" y="508455"/>
                    <a:pt x="5237842" y="508455"/>
                  </a:cubicBezTo>
                  <a:close/>
                  <a:moveTo>
                    <a:pt x="5145857" y="508455"/>
                  </a:moveTo>
                  <a:cubicBezTo>
                    <a:pt x="5166972" y="508455"/>
                    <a:pt x="5185447" y="519762"/>
                    <a:pt x="5190726" y="533897"/>
                  </a:cubicBezTo>
                  <a:cubicBezTo>
                    <a:pt x="5196004" y="548031"/>
                    <a:pt x="5180168" y="562165"/>
                    <a:pt x="5159054" y="562165"/>
                  </a:cubicBezTo>
                  <a:cubicBezTo>
                    <a:pt x="5137940" y="562165"/>
                    <a:pt x="5116825" y="548031"/>
                    <a:pt x="5114186" y="533897"/>
                  </a:cubicBezTo>
                  <a:cubicBezTo>
                    <a:pt x="5108907" y="519762"/>
                    <a:pt x="5124743" y="508455"/>
                    <a:pt x="5145857" y="508455"/>
                  </a:cubicBezTo>
                  <a:close/>
                  <a:moveTo>
                    <a:pt x="5050248" y="508455"/>
                  </a:moveTo>
                  <a:cubicBezTo>
                    <a:pt x="5071185" y="508455"/>
                    <a:pt x="5092122" y="519762"/>
                    <a:pt x="5094739" y="533897"/>
                  </a:cubicBezTo>
                  <a:cubicBezTo>
                    <a:pt x="5099973" y="548031"/>
                    <a:pt x="5084271" y="562165"/>
                    <a:pt x="5063334" y="562165"/>
                  </a:cubicBezTo>
                  <a:cubicBezTo>
                    <a:pt x="5042397" y="562165"/>
                    <a:pt x="5021460" y="548031"/>
                    <a:pt x="5018843" y="533897"/>
                  </a:cubicBezTo>
                  <a:cubicBezTo>
                    <a:pt x="5016226" y="519762"/>
                    <a:pt x="5029312" y="508455"/>
                    <a:pt x="5050248" y="508455"/>
                  </a:cubicBezTo>
                  <a:close/>
                  <a:moveTo>
                    <a:pt x="4955335" y="508455"/>
                  </a:moveTo>
                  <a:cubicBezTo>
                    <a:pt x="4976272" y="508455"/>
                    <a:pt x="4997209" y="519762"/>
                    <a:pt x="4999826" y="533897"/>
                  </a:cubicBezTo>
                  <a:cubicBezTo>
                    <a:pt x="5005060" y="548031"/>
                    <a:pt x="4989358" y="562165"/>
                    <a:pt x="4968421" y="562165"/>
                  </a:cubicBezTo>
                  <a:cubicBezTo>
                    <a:pt x="4947484" y="562165"/>
                    <a:pt x="4926547" y="548031"/>
                    <a:pt x="4923930" y="533897"/>
                  </a:cubicBezTo>
                  <a:cubicBezTo>
                    <a:pt x="4921313" y="519762"/>
                    <a:pt x="4934399" y="508455"/>
                    <a:pt x="4955335" y="508455"/>
                  </a:cubicBezTo>
                  <a:close/>
                  <a:moveTo>
                    <a:pt x="4862410" y="508455"/>
                  </a:moveTo>
                  <a:cubicBezTo>
                    <a:pt x="4883626" y="508455"/>
                    <a:pt x="4902190" y="519762"/>
                    <a:pt x="4904842" y="533897"/>
                  </a:cubicBezTo>
                  <a:cubicBezTo>
                    <a:pt x="4910146" y="548031"/>
                    <a:pt x="4894234" y="562165"/>
                    <a:pt x="4873018" y="562165"/>
                  </a:cubicBezTo>
                  <a:cubicBezTo>
                    <a:pt x="4851802" y="562165"/>
                    <a:pt x="4830586" y="548031"/>
                    <a:pt x="4827934" y="533897"/>
                  </a:cubicBezTo>
                  <a:cubicBezTo>
                    <a:pt x="4825282" y="519762"/>
                    <a:pt x="4841194" y="508455"/>
                    <a:pt x="4862410" y="508455"/>
                  </a:cubicBezTo>
                  <a:close/>
                  <a:moveTo>
                    <a:pt x="4767497" y="508455"/>
                  </a:moveTo>
                  <a:cubicBezTo>
                    <a:pt x="4788713" y="508455"/>
                    <a:pt x="4809929" y="519762"/>
                    <a:pt x="4812581" y="533897"/>
                  </a:cubicBezTo>
                  <a:cubicBezTo>
                    <a:pt x="4815233" y="548031"/>
                    <a:pt x="4799321" y="562165"/>
                    <a:pt x="4778105" y="562165"/>
                  </a:cubicBezTo>
                  <a:cubicBezTo>
                    <a:pt x="4756889" y="562165"/>
                    <a:pt x="4735673" y="548031"/>
                    <a:pt x="4733021" y="533897"/>
                  </a:cubicBezTo>
                  <a:cubicBezTo>
                    <a:pt x="4730369" y="519762"/>
                    <a:pt x="4746281" y="508455"/>
                    <a:pt x="4767497" y="508455"/>
                  </a:cubicBezTo>
                  <a:close/>
                  <a:moveTo>
                    <a:pt x="4672989" y="508455"/>
                  </a:moveTo>
                  <a:cubicBezTo>
                    <a:pt x="4694025" y="508455"/>
                    <a:pt x="4715061" y="519762"/>
                    <a:pt x="4717691" y="533897"/>
                  </a:cubicBezTo>
                  <a:cubicBezTo>
                    <a:pt x="4720320" y="548031"/>
                    <a:pt x="4704543" y="562165"/>
                    <a:pt x="4683507" y="562165"/>
                  </a:cubicBezTo>
                  <a:cubicBezTo>
                    <a:pt x="4662471" y="562165"/>
                    <a:pt x="4644064" y="548031"/>
                    <a:pt x="4641435" y="533897"/>
                  </a:cubicBezTo>
                  <a:cubicBezTo>
                    <a:pt x="4638805" y="519762"/>
                    <a:pt x="4651953" y="508455"/>
                    <a:pt x="4672989" y="508455"/>
                  </a:cubicBezTo>
                  <a:close/>
                  <a:moveTo>
                    <a:pt x="4580091" y="508455"/>
                  </a:moveTo>
                  <a:cubicBezTo>
                    <a:pt x="4601416" y="508455"/>
                    <a:pt x="4620074" y="519762"/>
                    <a:pt x="4622740" y="533897"/>
                  </a:cubicBezTo>
                  <a:cubicBezTo>
                    <a:pt x="4625405" y="548031"/>
                    <a:pt x="4609412" y="562165"/>
                    <a:pt x="4588088" y="562165"/>
                  </a:cubicBezTo>
                  <a:cubicBezTo>
                    <a:pt x="4566764" y="562165"/>
                    <a:pt x="4548105" y="548031"/>
                    <a:pt x="4545440" y="533897"/>
                  </a:cubicBezTo>
                  <a:cubicBezTo>
                    <a:pt x="4542774" y="519762"/>
                    <a:pt x="4558767" y="508455"/>
                    <a:pt x="4580091" y="508455"/>
                  </a:cubicBezTo>
                  <a:close/>
                  <a:moveTo>
                    <a:pt x="4485177" y="508455"/>
                  </a:moveTo>
                  <a:cubicBezTo>
                    <a:pt x="4506502" y="508455"/>
                    <a:pt x="4525160" y="519762"/>
                    <a:pt x="4527826" y="533897"/>
                  </a:cubicBezTo>
                  <a:cubicBezTo>
                    <a:pt x="4530491" y="548031"/>
                    <a:pt x="4514498" y="562165"/>
                    <a:pt x="4493174" y="562165"/>
                  </a:cubicBezTo>
                  <a:cubicBezTo>
                    <a:pt x="4471850" y="562165"/>
                    <a:pt x="4453191" y="548031"/>
                    <a:pt x="4450526" y="533897"/>
                  </a:cubicBezTo>
                  <a:cubicBezTo>
                    <a:pt x="4447860" y="519762"/>
                    <a:pt x="4463853" y="508455"/>
                    <a:pt x="4485177" y="508455"/>
                  </a:cubicBezTo>
                  <a:close/>
                  <a:moveTo>
                    <a:pt x="4389760" y="508455"/>
                  </a:moveTo>
                  <a:cubicBezTo>
                    <a:pt x="4413426" y="508455"/>
                    <a:pt x="4431833" y="519762"/>
                    <a:pt x="4431833" y="533897"/>
                  </a:cubicBezTo>
                  <a:cubicBezTo>
                    <a:pt x="4434462" y="548031"/>
                    <a:pt x="4418685" y="562165"/>
                    <a:pt x="4397649" y="562165"/>
                  </a:cubicBezTo>
                  <a:cubicBezTo>
                    <a:pt x="4376613" y="562165"/>
                    <a:pt x="4358206" y="548031"/>
                    <a:pt x="4355577" y="533897"/>
                  </a:cubicBezTo>
                  <a:cubicBezTo>
                    <a:pt x="4352947" y="519762"/>
                    <a:pt x="4368724" y="508455"/>
                    <a:pt x="4389760" y="508455"/>
                  </a:cubicBezTo>
                  <a:close/>
                  <a:moveTo>
                    <a:pt x="4297264" y="508455"/>
                  </a:moveTo>
                  <a:cubicBezTo>
                    <a:pt x="4318406" y="508455"/>
                    <a:pt x="4336905" y="519762"/>
                    <a:pt x="4339547" y="533897"/>
                  </a:cubicBezTo>
                  <a:cubicBezTo>
                    <a:pt x="4339547" y="548031"/>
                    <a:pt x="4323691" y="562165"/>
                    <a:pt x="4302549" y="562165"/>
                  </a:cubicBezTo>
                  <a:cubicBezTo>
                    <a:pt x="4281408" y="562165"/>
                    <a:pt x="4262909" y="548031"/>
                    <a:pt x="4260266" y="533897"/>
                  </a:cubicBezTo>
                  <a:cubicBezTo>
                    <a:pt x="4260266" y="519762"/>
                    <a:pt x="4276122" y="508455"/>
                    <a:pt x="4297264" y="508455"/>
                  </a:cubicBezTo>
                  <a:close/>
                  <a:moveTo>
                    <a:pt x="4202350" y="508455"/>
                  </a:moveTo>
                  <a:cubicBezTo>
                    <a:pt x="4223492" y="508455"/>
                    <a:pt x="4241991" y="519762"/>
                    <a:pt x="4244633" y="533897"/>
                  </a:cubicBezTo>
                  <a:cubicBezTo>
                    <a:pt x="4244633" y="548031"/>
                    <a:pt x="4228777" y="562165"/>
                    <a:pt x="4207635" y="562165"/>
                  </a:cubicBezTo>
                  <a:cubicBezTo>
                    <a:pt x="4186494" y="562165"/>
                    <a:pt x="4167995" y="548031"/>
                    <a:pt x="4165352" y="533897"/>
                  </a:cubicBezTo>
                  <a:cubicBezTo>
                    <a:pt x="4165352" y="519762"/>
                    <a:pt x="4181208" y="508455"/>
                    <a:pt x="4202350" y="508455"/>
                  </a:cubicBezTo>
                  <a:close/>
                  <a:moveTo>
                    <a:pt x="4110080" y="508455"/>
                  </a:moveTo>
                  <a:cubicBezTo>
                    <a:pt x="4131221" y="508455"/>
                    <a:pt x="4147078" y="519762"/>
                    <a:pt x="4149720" y="533897"/>
                  </a:cubicBezTo>
                  <a:cubicBezTo>
                    <a:pt x="4149720" y="548031"/>
                    <a:pt x="4133864" y="562165"/>
                    <a:pt x="4112722" y="562165"/>
                  </a:cubicBezTo>
                  <a:cubicBezTo>
                    <a:pt x="4091581" y="562165"/>
                    <a:pt x="4073082" y="548031"/>
                    <a:pt x="4073082" y="533897"/>
                  </a:cubicBezTo>
                  <a:cubicBezTo>
                    <a:pt x="4070439" y="519762"/>
                    <a:pt x="4088938" y="508455"/>
                    <a:pt x="4110080" y="508455"/>
                  </a:cubicBezTo>
                  <a:close/>
                  <a:moveTo>
                    <a:pt x="4014954" y="508455"/>
                  </a:moveTo>
                  <a:cubicBezTo>
                    <a:pt x="4036208" y="508455"/>
                    <a:pt x="4054806" y="519762"/>
                    <a:pt x="4054806" y="533897"/>
                  </a:cubicBezTo>
                  <a:cubicBezTo>
                    <a:pt x="4054806" y="548031"/>
                    <a:pt x="4038865" y="562165"/>
                    <a:pt x="4017611" y="562165"/>
                  </a:cubicBezTo>
                  <a:cubicBezTo>
                    <a:pt x="3996356" y="562165"/>
                    <a:pt x="3977758" y="548031"/>
                    <a:pt x="3977758" y="533897"/>
                  </a:cubicBezTo>
                  <a:cubicBezTo>
                    <a:pt x="3977758" y="519762"/>
                    <a:pt x="3993699" y="508455"/>
                    <a:pt x="4014954" y="508455"/>
                  </a:cubicBezTo>
                  <a:close/>
                  <a:moveTo>
                    <a:pt x="3920041" y="508455"/>
                  </a:moveTo>
                  <a:cubicBezTo>
                    <a:pt x="3941295" y="508455"/>
                    <a:pt x="3959893" y="519762"/>
                    <a:pt x="3959893" y="533897"/>
                  </a:cubicBezTo>
                  <a:cubicBezTo>
                    <a:pt x="3959893" y="548031"/>
                    <a:pt x="3943952" y="562165"/>
                    <a:pt x="3922698" y="562165"/>
                  </a:cubicBezTo>
                  <a:cubicBezTo>
                    <a:pt x="3901443" y="562165"/>
                    <a:pt x="3882845" y="548031"/>
                    <a:pt x="3882845" y="533897"/>
                  </a:cubicBezTo>
                  <a:cubicBezTo>
                    <a:pt x="3882845" y="519762"/>
                    <a:pt x="3898786" y="508455"/>
                    <a:pt x="3920041" y="508455"/>
                  </a:cubicBezTo>
                  <a:close/>
                  <a:moveTo>
                    <a:pt x="3827572" y="508455"/>
                  </a:moveTo>
                  <a:cubicBezTo>
                    <a:pt x="3848713" y="508455"/>
                    <a:pt x="3864570" y="519762"/>
                    <a:pt x="3864570" y="533897"/>
                  </a:cubicBezTo>
                  <a:cubicBezTo>
                    <a:pt x="3867212" y="548031"/>
                    <a:pt x="3848713" y="562165"/>
                    <a:pt x="3827572" y="562165"/>
                  </a:cubicBezTo>
                  <a:cubicBezTo>
                    <a:pt x="3806430" y="562165"/>
                    <a:pt x="3787931" y="548031"/>
                    <a:pt x="3787931" y="533897"/>
                  </a:cubicBezTo>
                  <a:cubicBezTo>
                    <a:pt x="3787931" y="519762"/>
                    <a:pt x="3806430" y="508455"/>
                    <a:pt x="3827572" y="508455"/>
                  </a:cubicBezTo>
                  <a:close/>
                  <a:moveTo>
                    <a:pt x="3732658" y="508455"/>
                  </a:moveTo>
                  <a:cubicBezTo>
                    <a:pt x="3754551" y="508455"/>
                    <a:pt x="3772299" y="520478"/>
                    <a:pt x="3772299" y="535310"/>
                  </a:cubicBezTo>
                  <a:cubicBezTo>
                    <a:pt x="3772299" y="550142"/>
                    <a:pt x="3754551" y="562165"/>
                    <a:pt x="3732658" y="562165"/>
                  </a:cubicBezTo>
                  <a:cubicBezTo>
                    <a:pt x="3710765" y="562165"/>
                    <a:pt x="3693017" y="550142"/>
                    <a:pt x="3693017" y="535310"/>
                  </a:cubicBezTo>
                  <a:cubicBezTo>
                    <a:pt x="3693017" y="520478"/>
                    <a:pt x="3710765" y="508455"/>
                    <a:pt x="3732658" y="508455"/>
                  </a:cubicBezTo>
                  <a:close/>
                  <a:moveTo>
                    <a:pt x="3637744" y="508455"/>
                  </a:moveTo>
                  <a:cubicBezTo>
                    <a:pt x="3658885" y="508455"/>
                    <a:pt x="3677384" y="519762"/>
                    <a:pt x="3677384" y="533897"/>
                  </a:cubicBezTo>
                  <a:cubicBezTo>
                    <a:pt x="3677384" y="548031"/>
                    <a:pt x="3658885" y="562165"/>
                    <a:pt x="3637744" y="562165"/>
                  </a:cubicBezTo>
                  <a:cubicBezTo>
                    <a:pt x="3616602" y="562165"/>
                    <a:pt x="3598103" y="548031"/>
                    <a:pt x="3600746" y="533897"/>
                  </a:cubicBezTo>
                  <a:cubicBezTo>
                    <a:pt x="3600746" y="519762"/>
                    <a:pt x="3616602" y="508455"/>
                    <a:pt x="3637744" y="508455"/>
                  </a:cubicBezTo>
                  <a:close/>
                  <a:moveTo>
                    <a:pt x="3449784" y="508455"/>
                  </a:moveTo>
                  <a:cubicBezTo>
                    <a:pt x="3470730" y="508455"/>
                    <a:pt x="3486440" y="519762"/>
                    <a:pt x="3486440" y="533897"/>
                  </a:cubicBezTo>
                  <a:cubicBezTo>
                    <a:pt x="3486440" y="548031"/>
                    <a:pt x="3468112" y="562165"/>
                    <a:pt x="3447166" y="562165"/>
                  </a:cubicBezTo>
                  <a:cubicBezTo>
                    <a:pt x="3426219" y="562165"/>
                    <a:pt x="3410509" y="548031"/>
                    <a:pt x="3410509" y="533897"/>
                  </a:cubicBezTo>
                  <a:cubicBezTo>
                    <a:pt x="3410509" y="519762"/>
                    <a:pt x="3428837" y="508455"/>
                    <a:pt x="3449784" y="508455"/>
                  </a:cubicBezTo>
                  <a:close/>
                  <a:moveTo>
                    <a:pt x="3355237" y="508455"/>
                  </a:moveTo>
                  <a:cubicBezTo>
                    <a:pt x="3376378" y="508455"/>
                    <a:pt x="3394877" y="519762"/>
                    <a:pt x="3392235" y="533897"/>
                  </a:cubicBezTo>
                  <a:cubicBezTo>
                    <a:pt x="3392235" y="548031"/>
                    <a:pt x="3373736" y="562165"/>
                    <a:pt x="3352594" y="562165"/>
                  </a:cubicBezTo>
                  <a:cubicBezTo>
                    <a:pt x="3331452" y="562165"/>
                    <a:pt x="3315596" y="548031"/>
                    <a:pt x="3315596" y="533897"/>
                  </a:cubicBezTo>
                  <a:cubicBezTo>
                    <a:pt x="3315596" y="519762"/>
                    <a:pt x="3334095" y="508455"/>
                    <a:pt x="3355237" y="508455"/>
                  </a:cubicBezTo>
                  <a:close/>
                  <a:moveTo>
                    <a:pt x="2319460" y="508455"/>
                  </a:moveTo>
                  <a:cubicBezTo>
                    <a:pt x="2340574" y="508455"/>
                    <a:pt x="2356410" y="519762"/>
                    <a:pt x="2351131" y="533897"/>
                  </a:cubicBezTo>
                  <a:cubicBezTo>
                    <a:pt x="2348492" y="548031"/>
                    <a:pt x="2327377" y="562165"/>
                    <a:pt x="2306263" y="562165"/>
                  </a:cubicBezTo>
                  <a:cubicBezTo>
                    <a:pt x="2285149" y="562165"/>
                    <a:pt x="2269313" y="548031"/>
                    <a:pt x="2274591" y="533897"/>
                  </a:cubicBezTo>
                  <a:cubicBezTo>
                    <a:pt x="2277231" y="519762"/>
                    <a:pt x="2298345" y="508455"/>
                    <a:pt x="2319460" y="508455"/>
                  </a:cubicBezTo>
                  <a:close/>
                  <a:moveTo>
                    <a:pt x="2227185" y="508455"/>
                  </a:moveTo>
                  <a:cubicBezTo>
                    <a:pt x="2248299" y="508455"/>
                    <a:pt x="2261496" y="519762"/>
                    <a:pt x="2256217" y="533897"/>
                  </a:cubicBezTo>
                  <a:cubicBezTo>
                    <a:pt x="2253578" y="548031"/>
                    <a:pt x="2232463" y="562165"/>
                    <a:pt x="2211349" y="562165"/>
                  </a:cubicBezTo>
                  <a:cubicBezTo>
                    <a:pt x="2190235" y="562165"/>
                    <a:pt x="2174399" y="548031"/>
                    <a:pt x="2179677" y="533897"/>
                  </a:cubicBezTo>
                  <a:cubicBezTo>
                    <a:pt x="2184956" y="519762"/>
                    <a:pt x="2206070" y="508455"/>
                    <a:pt x="2227185" y="508455"/>
                  </a:cubicBezTo>
                  <a:close/>
                  <a:moveTo>
                    <a:pt x="2132107" y="508455"/>
                  </a:moveTo>
                  <a:cubicBezTo>
                    <a:pt x="2153323" y="508455"/>
                    <a:pt x="2166583" y="519762"/>
                    <a:pt x="2163931" y="533897"/>
                  </a:cubicBezTo>
                  <a:cubicBezTo>
                    <a:pt x="2158627" y="548031"/>
                    <a:pt x="2137411" y="562165"/>
                    <a:pt x="2116195" y="562165"/>
                  </a:cubicBezTo>
                  <a:cubicBezTo>
                    <a:pt x="2094979" y="562165"/>
                    <a:pt x="2081719" y="548031"/>
                    <a:pt x="2084371" y="533897"/>
                  </a:cubicBezTo>
                  <a:cubicBezTo>
                    <a:pt x="2089675" y="519762"/>
                    <a:pt x="2110891" y="508455"/>
                    <a:pt x="2132107" y="508455"/>
                  </a:cubicBezTo>
                  <a:close/>
                  <a:moveTo>
                    <a:pt x="2037193" y="508455"/>
                  </a:moveTo>
                  <a:cubicBezTo>
                    <a:pt x="2058409" y="508455"/>
                    <a:pt x="2071669" y="519762"/>
                    <a:pt x="2069017" y="533897"/>
                  </a:cubicBezTo>
                  <a:cubicBezTo>
                    <a:pt x="2063713" y="548031"/>
                    <a:pt x="2042497" y="562165"/>
                    <a:pt x="2021281" y="562165"/>
                  </a:cubicBezTo>
                  <a:cubicBezTo>
                    <a:pt x="2000065" y="562165"/>
                    <a:pt x="1986805" y="548031"/>
                    <a:pt x="1989457" y="533897"/>
                  </a:cubicBezTo>
                  <a:cubicBezTo>
                    <a:pt x="1994761" y="519762"/>
                    <a:pt x="2015977" y="508455"/>
                    <a:pt x="2037193" y="508455"/>
                  </a:cubicBezTo>
                  <a:close/>
                  <a:moveTo>
                    <a:pt x="1944677" y="508455"/>
                  </a:moveTo>
                  <a:cubicBezTo>
                    <a:pt x="1965791" y="508455"/>
                    <a:pt x="1978988" y="519762"/>
                    <a:pt x="1973709" y="533897"/>
                  </a:cubicBezTo>
                  <a:cubicBezTo>
                    <a:pt x="1968431" y="548031"/>
                    <a:pt x="1947316" y="562165"/>
                    <a:pt x="1926202" y="562165"/>
                  </a:cubicBezTo>
                  <a:cubicBezTo>
                    <a:pt x="1905087" y="562165"/>
                    <a:pt x="1891891" y="548031"/>
                    <a:pt x="1897169" y="533897"/>
                  </a:cubicBezTo>
                  <a:cubicBezTo>
                    <a:pt x="1902448" y="519762"/>
                    <a:pt x="1923562" y="508455"/>
                    <a:pt x="1944677" y="508455"/>
                  </a:cubicBezTo>
                  <a:close/>
                  <a:moveTo>
                    <a:pt x="1754850" y="508455"/>
                  </a:moveTo>
                  <a:cubicBezTo>
                    <a:pt x="1775964" y="508455"/>
                    <a:pt x="1789161" y="519762"/>
                    <a:pt x="1783882" y="533897"/>
                  </a:cubicBezTo>
                  <a:cubicBezTo>
                    <a:pt x="1778604" y="548031"/>
                    <a:pt x="1757489" y="562165"/>
                    <a:pt x="1736375" y="562165"/>
                  </a:cubicBezTo>
                  <a:cubicBezTo>
                    <a:pt x="1715260" y="562165"/>
                    <a:pt x="1702064" y="548031"/>
                    <a:pt x="1707342" y="533897"/>
                  </a:cubicBezTo>
                  <a:cubicBezTo>
                    <a:pt x="1712621" y="519762"/>
                    <a:pt x="1733735" y="508455"/>
                    <a:pt x="1754850" y="508455"/>
                  </a:cubicBezTo>
                  <a:close/>
                  <a:moveTo>
                    <a:pt x="1662325" y="508455"/>
                  </a:moveTo>
                  <a:cubicBezTo>
                    <a:pt x="1683344" y="508455"/>
                    <a:pt x="1696481" y="519762"/>
                    <a:pt x="1688599" y="533897"/>
                  </a:cubicBezTo>
                  <a:cubicBezTo>
                    <a:pt x="1683344" y="548031"/>
                    <a:pt x="1662325" y="562165"/>
                    <a:pt x="1641306" y="562165"/>
                  </a:cubicBezTo>
                  <a:cubicBezTo>
                    <a:pt x="1620287" y="562165"/>
                    <a:pt x="1607150" y="548031"/>
                    <a:pt x="1612405" y="533897"/>
                  </a:cubicBezTo>
                  <a:cubicBezTo>
                    <a:pt x="1617659" y="519762"/>
                    <a:pt x="1641306" y="508455"/>
                    <a:pt x="1662325" y="508455"/>
                  </a:cubicBezTo>
                  <a:close/>
                  <a:moveTo>
                    <a:pt x="1567411" y="508455"/>
                  </a:moveTo>
                  <a:cubicBezTo>
                    <a:pt x="1588430" y="508455"/>
                    <a:pt x="1601567" y="519762"/>
                    <a:pt x="1596312" y="533897"/>
                  </a:cubicBezTo>
                  <a:cubicBezTo>
                    <a:pt x="1588430" y="548031"/>
                    <a:pt x="1567411" y="562165"/>
                    <a:pt x="1546392" y="562165"/>
                  </a:cubicBezTo>
                  <a:cubicBezTo>
                    <a:pt x="1525373" y="562165"/>
                    <a:pt x="1512236" y="548031"/>
                    <a:pt x="1517491" y="533897"/>
                  </a:cubicBezTo>
                  <a:cubicBezTo>
                    <a:pt x="1525373" y="519762"/>
                    <a:pt x="1546392" y="508455"/>
                    <a:pt x="1567411" y="508455"/>
                  </a:cubicBezTo>
                  <a:close/>
                  <a:moveTo>
                    <a:pt x="1472070" y="508455"/>
                  </a:moveTo>
                  <a:cubicBezTo>
                    <a:pt x="1493352" y="508455"/>
                    <a:pt x="1506653" y="519762"/>
                    <a:pt x="1501332" y="533897"/>
                  </a:cubicBezTo>
                  <a:cubicBezTo>
                    <a:pt x="1493352" y="548031"/>
                    <a:pt x="1472070" y="562165"/>
                    <a:pt x="1450788" y="562165"/>
                  </a:cubicBezTo>
                  <a:cubicBezTo>
                    <a:pt x="1429507" y="562165"/>
                    <a:pt x="1416206" y="548031"/>
                    <a:pt x="1421526" y="533897"/>
                  </a:cubicBezTo>
                  <a:cubicBezTo>
                    <a:pt x="1429507" y="519762"/>
                    <a:pt x="1450788" y="508455"/>
                    <a:pt x="1472070" y="508455"/>
                  </a:cubicBezTo>
                  <a:close/>
                  <a:moveTo>
                    <a:pt x="1379816" y="508455"/>
                  </a:moveTo>
                  <a:cubicBezTo>
                    <a:pt x="1401098" y="508455"/>
                    <a:pt x="1411739" y="519762"/>
                    <a:pt x="1406418" y="533897"/>
                  </a:cubicBezTo>
                  <a:cubicBezTo>
                    <a:pt x="1398438" y="548031"/>
                    <a:pt x="1377156" y="562165"/>
                    <a:pt x="1355874" y="562165"/>
                  </a:cubicBezTo>
                  <a:cubicBezTo>
                    <a:pt x="1334593" y="562165"/>
                    <a:pt x="1321292" y="548031"/>
                    <a:pt x="1329272" y="533897"/>
                  </a:cubicBezTo>
                  <a:cubicBezTo>
                    <a:pt x="1334593" y="519762"/>
                    <a:pt x="1358535" y="508455"/>
                    <a:pt x="1379816" y="508455"/>
                  </a:cubicBezTo>
                  <a:close/>
                  <a:moveTo>
                    <a:pt x="1284637" y="508455"/>
                  </a:moveTo>
                  <a:cubicBezTo>
                    <a:pt x="1305821" y="508455"/>
                    <a:pt x="1319062" y="519762"/>
                    <a:pt x="1311118" y="533897"/>
                  </a:cubicBezTo>
                  <a:cubicBezTo>
                    <a:pt x="1305821" y="548031"/>
                    <a:pt x="1281990" y="562165"/>
                    <a:pt x="1260806" y="562165"/>
                  </a:cubicBezTo>
                  <a:cubicBezTo>
                    <a:pt x="1239621" y="562165"/>
                    <a:pt x="1226381" y="548031"/>
                    <a:pt x="1234325" y="533897"/>
                  </a:cubicBezTo>
                  <a:cubicBezTo>
                    <a:pt x="1239621" y="519762"/>
                    <a:pt x="1263453" y="508455"/>
                    <a:pt x="1284637" y="508455"/>
                  </a:cubicBezTo>
                  <a:close/>
                  <a:moveTo>
                    <a:pt x="1189722" y="508455"/>
                  </a:moveTo>
                  <a:cubicBezTo>
                    <a:pt x="1213555" y="508455"/>
                    <a:pt x="1224146" y="519762"/>
                    <a:pt x="1216202" y="533897"/>
                  </a:cubicBezTo>
                  <a:cubicBezTo>
                    <a:pt x="1210906" y="548031"/>
                    <a:pt x="1187074" y="562165"/>
                    <a:pt x="1165890" y="562165"/>
                  </a:cubicBezTo>
                  <a:cubicBezTo>
                    <a:pt x="1144706" y="562165"/>
                    <a:pt x="1131465" y="548031"/>
                    <a:pt x="1139409" y="533897"/>
                  </a:cubicBezTo>
                  <a:cubicBezTo>
                    <a:pt x="1147353" y="519762"/>
                    <a:pt x="1168537" y="508455"/>
                    <a:pt x="1189722" y="508455"/>
                  </a:cubicBezTo>
                  <a:close/>
                  <a:moveTo>
                    <a:pt x="1097456" y="508455"/>
                  </a:moveTo>
                  <a:cubicBezTo>
                    <a:pt x="1118640" y="508455"/>
                    <a:pt x="1129232" y="519762"/>
                    <a:pt x="1121288" y="533897"/>
                  </a:cubicBezTo>
                  <a:cubicBezTo>
                    <a:pt x="1115992" y="548031"/>
                    <a:pt x="1092160" y="562165"/>
                    <a:pt x="1070975" y="562165"/>
                  </a:cubicBezTo>
                  <a:cubicBezTo>
                    <a:pt x="1049792" y="562165"/>
                    <a:pt x="1036552" y="548031"/>
                    <a:pt x="1044495" y="533897"/>
                  </a:cubicBezTo>
                  <a:cubicBezTo>
                    <a:pt x="1052439" y="519762"/>
                    <a:pt x="1076271" y="508455"/>
                    <a:pt x="1097456" y="508455"/>
                  </a:cubicBezTo>
                  <a:close/>
                  <a:moveTo>
                    <a:pt x="1001808" y="508455"/>
                  </a:moveTo>
                  <a:cubicBezTo>
                    <a:pt x="1022736" y="508455"/>
                    <a:pt x="1033202" y="519762"/>
                    <a:pt x="1027969" y="533897"/>
                  </a:cubicBezTo>
                  <a:cubicBezTo>
                    <a:pt x="1020120" y="548031"/>
                    <a:pt x="996575" y="562165"/>
                    <a:pt x="975646" y="562165"/>
                  </a:cubicBezTo>
                  <a:cubicBezTo>
                    <a:pt x="954717" y="562165"/>
                    <a:pt x="941638" y="548031"/>
                    <a:pt x="949485" y="533897"/>
                  </a:cubicBezTo>
                  <a:cubicBezTo>
                    <a:pt x="957334" y="519762"/>
                    <a:pt x="980879" y="508455"/>
                    <a:pt x="1001808" y="508455"/>
                  </a:cubicBezTo>
                  <a:close/>
                  <a:moveTo>
                    <a:pt x="909862" y="508455"/>
                  </a:moveTo>
                  <a:cubicBezTo>
                    <a:pt x="931047" y="508455"/>
                    <a:pt x="941638" y="519762"/>
                    <a:pt x="933694" y="533897"/>
                  </a:cubicBezTo>
                  <a:cubicBezTo>
                    <a:pt x="925750" y="548031"/>
                    <a:pt x="901917" y="562165"/>
                    <a:pt x="880733" y="562165"/>
                  </a:cubicBezTo>
                  <a:cubicBezTo>
                    <a:pt x="859549" y="562165"/>
                    <a:pt x="848957" y="548031"/>
                    <a:pt x="856901" y="533897"/>
                  </a:cubicBezTo>
                  <a:cubicBezTo>
                    <a:pt x="864845" y="519762"/>
                    <a:pt x="888678" y="508455"/>
                    <a:pt x="909862" y="508455"/>
                  </a:cubicBezTo>
                  <a:close/>
                  <a:moveTo>
                    <a:pt x="154171" y="508455"/>
                  </a:moveTo>
                  <a:cubicBezTo>
                    <a:pt x="175175" y="508455"/>
                    <a:pt x="185678" y="519762"/>
                    <a:pt x="175175" y="533897"/>
                  </a:cubicBezTo>
                  <a:cubicBezTo>
                    <a:pt x="164673" y="548031"/>
                    <a:pt x="141043" y="562165"/>
                    <a:pt x="120038" y="562165"/>
                  </a:cubicBezTo>
                  <a:cubicBezTo>
                    <a:pt x="99033" y="562165"/>
                    <a:pt x="88531" y="548031"/>
                    <a:pt x="99033" y="533897"/>
                  </a:cubicBezTo>
                  <a:cubicBezTo>
                    <a:pt x="109536" y="519762"/>
                    <a:pt x="133166" y="508455"/>
                    <a:pt x="154171" y="508455"/>
                  </a:cubicBezTo>
                  <a:close/>
                  <a:moveTo>
                    <a:pt x="61883" y="508455"/>
                  </a:moveTo>
                  <a:cubicBezTo>
                    <a:pt x="82888" y="508455"/>
                    <a:pt x="90764" y="519762"/>
                    <a:pt x="80261" y="533897"/>
                  </a:cubicBezTo>
                  <a:cubicBezTo>
                    <a:pt x="69759" y="548031"/>
                    <a:pt x="46129" y="562165"/>
                    <a:pt x="25124" y="562165"/>
                  </a:cubicBezTo>
                  <a:cubicBezTo>
                    <a:pt x="4119" y="562165"/>
                    <a:pt x="-6383" y="548031"/>
                    <a:pt x="4119" y="533897"/>
                  </a:cubicBezTo>
                  <a:cubicBezTo>
                    <a:pt x="14622" y="519762"/>
                    <a:pt x="40878" y="508455"/>
                    <a:pt x="61883" y="508455"/>
                  </a:cubicBezTo>
                  <a:close/>
                  <a:moveTo>
                    <a:pt x="1408849" y="446390"/>
                  </a:moveTo>
                  <a:cubicBezTo>
                    <a:pt x="1427471" y="446390"/>
                    <a:pt x="1440772" y="457530"/>
                    <a:pt x="1435451" y="471455"/>
                  </a:cubicBezTo>
                  <a:cubicBezTo>
                    <a:pt x="1427471" y="485380"/>
                    <a:pt x="1406189" y="496520"/>
                    <a:pt x="1384907" y="496520"/>
                  </a:cubicBezTo>
                  <a:cubicBezTo>
                    <a:pt x="1363626" y="496520"/>
                    <a:pt x="1350325" y="485380"/>
                    <a:pt x="1358305" y="471455"/>
                  </a:cubicBezTo>
                  <a:cubicBezTo>
                    <a:pt x="1363626" y="457530"/>
                    <a:pt x="1387568" y="446390"/>
                    <a:pt x="1408849" y="446390"/>
                  </a:cubicBezTo>
                  <a:close/>
                  <a:moveTo>
                    <a:pt x="6708433" y="446389"/>
                  </a:moveTo>
                  <a:cubicBezTo>
                    <a:pt x="6729618" y="446389"/>
                    <a:pt x="6753450" y="457529"/>
                    <a:pt x="6761394" y="471454"/>
                  </a:cubicBezTo>
                  <a:cubicBezTo>
                    <a:pt x="6769338" y="485379"/>
                    <a:pt x="6758746" y="496519"/>
                    <a:pt x="6737562" y="496519"/>
                  </a:cubicBezTo>
                  <a:cubicBezTo>
                    <a:pt x="6716377" y="496519"/>
                    <a:pt x="6692545" y="485379"/>
                    <a:pt x="6684601" y="471454"/>
                  </a:cubicBezTo>
                  <a:cubicBezTo>
                    <a:pt x="6676657" y="457529"/>
                    <a:pt x="6687249" y="446389"/>
                    <a:pt x="6708433" y="446389"/>
                  </a:cubicBezTo>
                  <a:close/>
                  <a:moveTo>
                    <a:pt x="6336348" y="446389"/>
                  </a:moveTo>
                  <a:cubicBezTo>
                    <a:pt x="6357367" y="446389"/>
                    <a:pt x="6381013" y="457529"/>
                    <a:pt x="6386268" y="471454"/>
                  </a:cubicBezTo>
                  <a:cubicBezTo>
                    <a:pt x="6394150" y="485379"/>
                    <a:pt x="6383640" y="496519"/>
                    <a:pt x="6362621" y="496519"/>
                  </a:cubicBezTo>
                  <a:cubicBezTo>
                    <a:pt x="6341602" y="496519"/>
                    <a:pt x="6317956" y="485379"/>
                    <a:pt x="6312701" y="471454"/>
                  </a:cubicBezTo>
                  <a:cubicBezTo>
                    <a:pt x="6304819" y="457529"/>
                    <a:pt x="6315329" y="446389"/>
                    <a:pt x="6336348" y="446389"/>
                  </a:cubicBezTo>
                  <a:close/>
                  <a:moveTo>
                    <a:pt x="6243668" y="446389"/>
                  </a:moveTo>
                  <a:cubicBezTo>
                    <a:pt x="6264687" y="446389"/>
                    <a:pt x="6285706" y="457529"/>
                    <a:pt x="6293588" y="471454"/>
                  </a:cubicBezTo>
                  <a:cubicBezTo>
                    <a:pt x="6301470" y="485379"/>
                    <a:pt x="6288333" y="496519"/>
                    <a:pt x="6267314" y="496519"/>
                  </a:cubicBezTo>
                  <a:cubicBezTo>
                    <a:pt x="6246295" y="496519"/>
                    <a:pt x="6225276" y="485379"/>
                    <a:pt x="6217394" y="471454"/>
                  </a:cubicBezTo>
                  <a:cubicBezTo>
                    <a:pt x="6212139" y="457529"/>
                    <a:pt x="6222649" y="446389"/>
                    <a:pt x="6243668" y="446389"/>
                  </a:cubicBezTo>
                  <a:close/>
                  <a:moveTo>
                    <a:pt x="6151381" y="446389"/>
                  </a:moveTo>
                  <a:cubicBezTo>
                    <a:pt x="6172400" y="446389"/>
                    <a:pt x="6193419" y="457529"/>
                    <a:pt x="6201301" y="471454"/>
                  </a:cubicBezTo>
                  <a:cubicBezTo>
                    <a:pt x="6206556" y="485379"/>
                    <a:pt x="6196046" y="496519"/>
                    <a:pt x="6175027" y="496519"/>
                  </a:cubicBezTo>
                  <a:cubicBezTo>
                    <a:pt x="6154008" y="496519"/>
                    <a:pt x="6130362" y="485379"/>
                    <a:pt x="6125107" y="471454"/>
                  </a:cubicBezTo>
                  <a:cubicBezTo>
                    <a:pt x="6117225" y="457529"/>
                    <a:pt x="6130362" y="446389"/>
                    <a:pt x="6151381" y="446389"/>
                  </a:cubicBezTo>
                  <a:close/>
                  <a:moveTo>
                    <a:pt x="6056466" y="446389"/>
                  </a:moveTo>
                  <a:cubicBezTo>
                    <a:pt x="6077748" y="446389"/>
                    <a:pt x="6101690" y="457529"/>
                    <a:pt x="6107010" y="471454"/>
                  </a:cubicBezTo>
                  <a:cubicBezTo>
                    <a:pt x="6114991" y="485379"/>
                    <a:pt x="6101690" y="496519"/>
                    <a:pt x="6080408" y="496519"/>
                  </a:cubicBezTo>
                  <a:cubicBezTo>
                    <a:pt x="6059127" y="496519"/>
                    <a:pt x="6037845" y="485379"/>
                    <a:pt x="6029864" y="471454"/>
                  </a:cubicBezTo>
                  <a:cubicBezTo>
                    <a:pt x="6024544" y="457529"/>
                    <a:pt x="6037845" y="446389"/>
                    <a:pt x="6056466" y="446389"/>
                  </a:cubicBezTo>
                  <a:close/>
                  <a:moveTo>
                    <a:pt x="5963536" y="446389"/>
                  </a:moveTo>
                  <a:cubicBezTo>
                    <a:pt x="5984650" y="446389"/>
                    <a:pt x="6008404" y="457529"/>
                    <a:pt x="6013682" y="471454"/>
                  </a:cubicBezTo>
                  <a:cubicBezTo>
                    <a:pt x="6018961" y="485379"/>
                    <a:pt x="6008404" y="496519"/>
                    <a:pt x="5987289" y="496519"/>
                  </a:cubicBezTo>
                  <a:cubicBezTo>
                    <a:pt x="5966175" y="496519"/>
                    <a:pt x="5942421" y="485379"/>
                    <a:pt x="5937143" y="471454"/>
                  </a:cubicBezTo>
                  <a:cubicBezTo>
                    <a:pt x="5931864" y="457529"/>
                    <a:pt x="5942421" y="446389"/>
                    <a:pt x="5963536" y="446389"/>
                  </a:cubicBezTo>
                  <a:close/>
                  <a:moveTo>
                    <a:pt x="5871533" y="446389"/>
                  </a:moveTo>
                  <a:cubicBezTo>
                    <a:pt x="5892814" y="446389"/>
                    <a:pt x="5914096" y="457529"/>
                    <a:pt x="5919416" y="471454"/>
                  </a:cubicBezTo>
                  <a:cubicBezTo>
                    <a:pt x="5927397" y="485379"/>
                    <a:pt x="5914096" y="496519"/>
                    <a:pt x="5892814" y="496519"/>
                  </a:cubicBezTo>
                  <a:cubicBezTo>
                    <a:pt x="5871533" y="496519"/>
                    <a:pt x="5850251" y="485379"/>
                    <a:pt x="5844931" y="471454"/>
                  </a:cubicBezTo>
                  <a:cubicBezTo>
                    <a:pt x="5836950" y="457529"/>
                    <a:pt x="5850251" y="446389"/>
                    <a:pt x="5871533" y="446389"/>
                  </a:cubicBezTo>
                  <a:close/>
                  <a:moveTo>
                    <a:pt x="5779021" y="446389"/>
                  </a:moveTo>
                  <a:cubicBezTo>
                    <a:pt x="5800406" y="446389"/>
                    <a:pt x="5821791" y="457529"/>
                    <a:pt x="5827138" y="471454"/>
                  </a:cubicBezTo>
                  <a:cubicBezTo>
                    <a:pt x="5832484" y="485379"/>
                    <a:pt x="5821791" y="496519"/>
                    <a:pt x="5800406" y="496519"/>
                  </a:cubicBezTo>
                  <a:cubicBezTo>
                    <a:pt x="5776348" y="496519"/>
                    <a:pt x="5754963" y="485379"/>
                    <a:pt x="5749616" y="471454"/>
                  </a:cubicBezTo>
                  <a:cubicBezTo>
                    <a:pt x="5744270" y="457529"/>
                    <a:pt x="5757636" y="446389"/>
                    <a:pt x="5779021" y="446389"/>
                  </a:cubicBezTo>
                  <a:close/>
                  <a:moveTo>
                    <a:pt x="5687017" y="446389"/>
                  </a:moveTo>
                  <a:cubicBezTo>
                    <a:pt x="5708131" y="446389"/>
                    <a:pt x="5729246" y="457529"/>
                    <a:pt x="5734524" y="471454"/>
                  </a:cubicBezTo>
                  <a:cubicBezTo>
                    <a:pt x="5739803" y="485379"/>
                    <a:pt x="5726606" y="496519"/>
                    <a:pt x="5705492" y="496519"/>
                  </a:cubicBezTo>
                  <a:cubicBezTo>
                    <a:pt x="5684378" y="496519"/>
                    <a:pt x="5663263" y="485379"/>
                    <a:pt x="5657985" y="471454"/>
                  </a:cubicBezTo>
                  <a:cubicBezTo>
                    <a:pt x="5652706" y="457529"/>
                    <a:pt x="5665903" y="446389"/>
                    <a:pt x="5687017" y="446389"/>
                  </a:cubicBezTo>
                  <a:close/>
                  <a:moveTo>
                    <a:pt x="5591850" y="446389"/>
                  </a:moveTo>
                  <a:cubicBezTo>
                    <a:pt x="5613066" y="446389"/>
                    <a:pt x="5634282" y="457529"/>
                    <a:pt x="5639586" y="471454"/>
                  </a:cubicBezTo>
                  <a:cubicBezTo>
                    <a:pt x="5644890" y="485379"/>
                    <a:pt x="5631630" y="496519"/>
                    <a:pt x="5610414" y="496519"/>
                  </a:cubicBezTo>
                  <a:cubicBezTo>
                    <a:pt x="5589198" y="496519"/>
                    <a:pt x="5567982" y="485379"/>
                    <a:pt x="5562678" y="471454"/>
                  </a:cubicBezTo>
                  <a:cubicBezTo>
                    <a:pt x="5560026" y="457529"/>
                    <a:pt x="5570634" y="446389"/>
                    <a:pt x="5591850" y="446389"/>
                  </a:cubicBezTo>
                  <a:close/>
                  <a:moveTo>
                    <a:pt x="5499423" y="446389"/>
                  </a:moveTo>
                  <a:cubicBezTo>
                    <a:pt x="5520538" y="446389"/>
                    <a:pt x="5541652" y="457529"/>
                    <a:pt x="5546930" y="471454"/>
                  </a:cubicBezTo>
                  <a:cubicBezTo>
                    <a:pt x="5552209" y="485379"/>
                    <a:pt x="5539012" y="496519"/>
                    <a:pt x="5517898" y="496519"/>
                  </a:cubicBezTo>
                  <a:cubicBezTo>
                    <a:pt x="5496784" y="496519"/>
                    <a:pt x="5475669" y="485379"/>
                    <a:pt x="5470391" y="471454"/>
                  </a:cubicBezTo>
                  <a:cubicBezTo>
                    <a:pt x="5465112" y="457529"/>
                    <a:pt x="5478309" y="446389"/>
                    <a:pt x="5499423" y="446389"/>
                  </a:cubicBezTo>
                  <a:close/>
                  <a:moveTo>
                    <a:pt x="5406907" y="446389"/>
                  </a:moveTo>
                  <a:cubicBezTo>
                    <a:pt x="5428123" y="446389"/>
                    <a:pt x="5449339" y="457529"/>
                    <a:pt x="5451991" y="471454"/>
                  </a:cubicBezTo>
                  <a:cubicBezTo>
                    <a:pt x="5457295" y="485379"/>
                    <a:pt x="5444035" y="496519"/>
                    <a:pt x="5422819" y="496519"/>
                  </a:cubicBezTo>
                  <a:cubicBezTo>
                    <a:pt x="5401603" y="496519"/>
                    <a:pt x="5380387" y="485379"/>
                    <a:pt x="5377735" y="471454"/>
                  </a:cubicBezTo>
                  <a:cubicBezTo>
                    <a:pt x="5372431" y="457529"/>
                    <a:pt x="5385691" y="446389"/>
                    <a:pt x="5406907" y="446389"/>
                  </a:cubicBezTo>
                  <a:close/>
                  <a:moveTo>
                    <a:pt x="5314227" y="446389"/>
                  </a:moveTo>
                  <a:cubicBezTo>
                    <a:pt x="5335443" y="446389"/>
                    <a:pt x="5354007" y="457529"/>
                    <a:pt x="5359311" y="471454"/>
                  </a:cubicBezTo>
                  <a:cubicBezTo>
                    <a:pt x="5364615" y="485379"/>
                    <a:pt x="5351355" y="496519"/>
                    <a:pt x="5330139" y="496519"/>
                  </a:cubicBezTo>
                  <a:cubicBezTo>
                    <a:pt x="5308923" y="496519"/>
                    <a:pt x="5287707" y="485379"/>
                    <a:pt x="5282403" y="471454"/>
                  </a:cubicBezTo>
                  <a:cubicBezTo>
                    <a:pt x="5279751" y="457529"/>
                    <a:pt x="5293011" y="446389"/>
                    <a:pt x="5314227" y="446389"/>
                  </a:cubicBezTo>
                  <a:close/>
                  <a:moveTo>
                    <a:pt x="5221965" y="446389"/>
                  </a:moveTo>
                  <a:cubicBezTo>
                    <a:pt x="5240529" y="446389"/>
                    <a:pt x="5261745" y="457529"/>
                    <a:pt x="5267049" y="471454"/>
                  </a:cubicBezTo>
                  <a:cubicBezTo>
                    <a:pt x="5269701" y="485379"/>
                    <a:pt x="5256441" y="496519"/>
                    <a:pt x="5235225" y="496519"/>
                  </a:cubicBezTo>
                  <a:cubicBezTo>
                    <a:pt x="5214009" y="496519"/>
                    <a:pt x="5192793" y="485379"/>
                    <a:pt x="5190141" y="471454"/>
                  </a:cubicBezTo>
                  <a:cubicBezTo>
                    <a:pt x="5184837" y="457529"/>
                    <a:pt x="5200749" y="446389"/>
                    <a:pt x="5221965" y="446389"/>
                  </a:cubicBezTo>
                  <a:close/>
                  <a:moveTo>
                    <a:pt x="5126633" y="446389"/>
                  </a:moveTo>
                  <a:cubicBezTo>
                    <a:pt x="5147849" y="446389"/>
                    <a:pt x="5169065" y="457529"/>
                    <a:pt x="5171717" y="471454"/>
                  </a:cubicBezTo>
                  <a:cubicBezTo>
                    <a:pt x="5177021" y="485379"/>
                    <a:pt x="5163761" y="496519"/>
                    <a:pt x="5142545" y="496519"/>
                  </a:cubicBezTo>
                  <a:cubicBezTo>
                    <a:pt x="5118677" y="496519"/>
                    <a:pt x="5100113" y="485379"/>
                    <a:pt x="5094809" y="471454"/>
                  </a:cubicBezTo>
                  <a:cubicBezTo>
                    <a:pt x="5092157" y="457529"/>
                    <a:pt x="5105417" y="446389"/>
                    <a:pt x="5126633" y="446389"/>
                  </a:cubicBezTo>
                  <a:close/>
                  <a:moveTo>
                    <a:pt x="5034777" y="446389"/>
                  </a:moveTo>
                  <a:cubicBezTo>
                    <a:pt x="5055813" y="446389"/>
                    <a:pt x="5076849" y="457529"/>
                    <a:pt x="5079479" y="471454"/>
                  </a:cubicBezTo>
                  <a:cubicBezTo>
                    <a:pt x="5082108" y="485379"/>
                    <a:pt x="5068961" y="496519"/>
                    <a:pt x="5047925" y="496519"/>
                  </a:cubicBezTo>
                  <a:cubicBezTo>
                    <a:pt x="5026888" y="496519"/>
                    <a:pt x="5005852" y="485379"/>
                    <a:pt x="5003223" y="471454"/>
                  </a:cubicBezTo>
                  <a:cubicBezTo>
                    <a:pt x="5000593" y="457529"/>
                    <a:pt x="5013741" y="446389"/>
                    <a:pt x="5034777" y="446389"/>
                  </a:cubicBezTo>
                  <a:close/>
                  <a:moveTo>
                    <a:pt x="4941691" y="446389"/>
                  </a:moveTo>
                  <a:cubicBezTo>
                    <a:pt x="4962907" y="446389"/>
                    <a:pt x="4981471" y="457529"/>
                    <a:pt x="4986775" y="471454"/>
                  </a:cubicBezTo>
                  <a:cubicBezTo>
                    <a:pt x="4989427" y="485379"/>
                    <a:pt x="4973515" y="496519"/>
                    <a:pt x="4952299" y="496519"/>
                  </a:cubicBezTo>
                  <a:cubicBezTo>
                    <a:pt x="4931083" y="496519"/>
                    <a:pt x="4912519" y="485379"/>
                    <a:pt x="4909867" y="471454"/>
                  </a:cubicBezTo>
                  <a:cubicBezTo>
                    <a:pt x="4904563" y="457529"/>
                    <a:pt x="4920475" y="446389"/>
                    <a:pt x="4941691" y="446389"/>
                  </a:cubicBezTo>
                  <a:close/>
                  <a:moveTo>
                    <a:pt x="4849812" y="446389"/>
                  </a:moveTo>
                  <a:cubicBezTo>
                    <a:pt x="4870849" y="446389"/>
                    <a:pt x="4889255" y="457529"/>
                    <a:pt x="4891885" y="471454"/>
                  </a:cubicBezTo>
                  <a:cubicBezTo>
                    <a:pt x="4894514" y="485379"/>
                    <a:pt x="4881367" y="496519"/>
                    <a:pt x="4860331" y="496519"/>
                  </a:cubicBezTo>
                  <a:cubicBezTo>
                    <a:pt x="4839294" y="496519"/>
                    <a:pt x="4818258" y="485379"/>
                    <a:pt x="4815629" y="471454"/>
                  </a:cubicBezTo>
                  <a:cubicBezTo>
                    <a:pt x="4812999" y="457529"/>
                    <a:pt x="4828776" y="446389"/>
                    <a:pt x="4849812" y="446389"/>
                  </a:cubicBezTo>
                  <a:close/>
                  <a:moveTo>
                    <a:pt x="4754503" y="446389"/>
                  </a:moveTo>
                  <a:cubicBezTo>
                    <a:pt x="4775539" y="446389"/>
                    <a:pt x="4796575" y="457529"/>
                    <a:pt x="4799205" y="471454"/>
                  </a:cubicBezTo>
                  <a:cubicBezTo>
                    <a:pt x="4801834" y="485379"/>
                    <a:pt x="4786057" y="496519"/>
                    <a:pt x="4765021" y="496519"/>
                  </a:cubicBezTo>
                  <a:cubicBezTo>
                    <a:pt x="4743985" y="496519"/>
                    <a:pt x="4725578" y="485379"/>
                    <a:pt x="4722949" y="471454"/>
                  </a:cubicBezTo>
                  <a:cubicBezTo>
                    <a:pt x="4720319" y="457529"/>
                    <a:pt x="4733467" y="446389"/>
                    <a:pt x="4754503" y="446389"/>
                  </a:cubicBezTo>
                  <a:close/>
                  <a:moveTo>
                    <a:pt x="4661994" y="446389"/>
                  </a:moveTo>
                  <a:cubicBezTo>
                    <a:pt x="4683136" y="446389"/>
                    <a:pt x="4701635" y="457529"/>
                    <a:pt x="4704278" y="471454"/>
                  </a:cubicBezTo>
                  <a:cubicBezTo>
                    <a:pt x="4706920" y="485379"/>
                    <a:pt x="4693707" y="496519"/>
                    <a:pt x="4672565" y="496519"/>
                  </a:cubicBezTo>
                  <a:cubicBezTo>
                    <a:pt x="4651424" y="496519"/>
                    <a:pt x="4630282" y="485379"/>
                    <a:pt x="4627639" y="471454"/>
                  </a:cubicBezTo>
                  <a:cubicBezTo>
                    <a:pt x="4627639" y="457529"/>
                    <a:pt x="4640853" y="446389"/>
                    <a:pt x="4661994" y="446389"/>
                  </a:cubicBezTo>
                  <a:close/>
                  <a:moveTo>
                    <a:pt x="4569537" y="446389"/>
                  </a:moveTo>
                  <a:cubicBezTo>
                    <a:pt x="4590574" y="446389"/>
                    <a:pt x="4608980" y="457529"/>
                    <a:pt x="4611610" y="471454"/>
                  </a:cubicBezTo>
                  <a:cubicBezTo>
                    <a:pt x="4614239" y="485379"/>
                    <a:pt x="4598462" y="496519"/>
                    <a:pt x="4577426" y="496519"/>
                  </a:cubicBezTo>
                  <a:cubicBezTo>
                    <a:pt x="4556390" y="496519"/>
                    <a:pt x="4537983" y="485379"/>
                    <a:pt x="4535354" y="471454"/>
                  </a:cubicBezTo>
                  <a:cubicBezTo>
                    <a:pt x="4532724" y="457529"/>
                    <a:pt x="4548501" y="446389"/>
                    <a:pt x="4569537" y="446389"/>
                  </a:cubicBezTo>
                  <a:close/>
                  <a:moveTo>
                    <a:pt x="4477042" y="446389"/>
                  </a:moveTo>
                  <a:cubicBezTo>
                    <a:pt x="4498184" y="446389"/>
                    <a:pt x="4516683" y="457529"/>
                    <a:pt x="4519325" y="471454"/>
                  </a:cubicBezTo>
                  <a:cubicBezTo>
                    <a:pt x="4519325" y="485379"/>
                    <a:pt x="4506112" y="496519"/>
                    <a:pt x="4484970" y="496519"/>
                  </a:cubicBezTo>
                  <a:cubicBezTo>
                    <a:pt x="4463829" y="496519"/>
                    <a:pt x="4442687" y="485379"/>
                    <a:pt x="4442687" y="471454"/>
                  </a:cubicBezTo>
                  <a:cubicBezTo>
                    <a:pt x="4440044" y="457529"/>
                    <a:pt x="4455900" y="446389"/>
                    <a:pt x="4477042" y="446389"/>
                  </a:cubicBezTo>
                  <a:close/>
                  <a:moveTo>
                    <a:pt x="4384362" y="446389"/>
                  </a:moveTo>
                  <a:cubicBezTo>
                    <a:pt x="4402861" y="446389"/>
                    <a:pt x="4421360" y="457529"/>
                    <a:pt x="4424003" y="471454"/>
                  </a:cubicBezTo>
                  <a:cubicBezTo>
                    <a:pt x="4426645" y="485379"/>
                    <a:pt x="4410789" y="496519"/>
                    <a:pt x="4389647" y="496519"/>
                  </a:cubicBezTo>
                  <a:cubicBezTo>
                    <a:pt x="4368506" y="496519"/>
                    <a:pt x="4350007" y="485379"/>
                    <a:pt x="4347364" y="471454"/>
                  </a:cubicBezTo>
                  <a:cubicBezTo>
                    <a:pt x="4347364" y="457529"/>
                    <a:pt x="4363220" y="446389"/>
                    <a:pt x="4384362" y="446389"/>
                  </a:cubicBezTo>
                  <a:close/>
                  <a:moveTo>
                    <a:pt x="4289448" y="446389"/>
                  </a:moveTo>
                  <a:cubicBezTo>
                    <a:pt x="4310590" y="446389"/>
                    <a:pt x="4329089" y="457529"/>
                    <a:pt x="4331731" y="471454"/>
                  </a:cubicBezTo>
                  <a:cubicBezTo>
                    <a:pt x="4331731" y="485379"/>
                    <a:pt x="4315875" y="496519"/>
                    <a:pt x="4294733" y="496519"/>
                  </a:cubicBezTo>
                  <a:cubicBezTo>
                    <a:pt x="4273592" y="496519"/>
                    <a:pt x="4255093" y="485379"/>
                    <a:pt x="4255093" y="471454"/>
                  </a:cubicBezTo>
                  <a:cubicBezTo>
                    <a:pt x="4252450" y="457529"/>
                    <a:pt x="4268306" y="446389"/>
                    <a:pt x="4289448" y="446389"/>
                  </a:cubicBezTo>
                  <a:close/>
                  <a:moveTo>
                    <a:pt x="4197363" y="446389"/>
                  </a:moveTo>
                  <a:cubicBezTo>
                    <a:pt x="4218207" y="446389"/>
                    <a:pt x="4236445" y="457529"/>
                    <a:pt x="4236445" y="471454"/>
                  </a:cubicBezTo>
                  <a:cubicBezTo>
                    <a:pt x="4239050" y="485379"/>
                    <a:pt x="4223417" y="496519"/>
                    <a:pt x="4202574" y="496519"/>
                  </a:cubicBezTo>
                  <a:cubicBezTo>
                    <a:pt x="4181730" y="496519"/>
                    <a:pt x="4163492" y="485379"/>
                    <a:pt x="4163492" y="471454"/>
                  </a:cubicBezTo>
                  <a:cubicBezTo>
                    <a:pt x="4160886" y="457529"/>
                    <a:pt x="4176519" y="446389"/>
                    <a:pt x="4197363" y="446389"/>
                  </a:cubicBezTo>
                  <a:close/>
                  <a:moveTo>
                    <a:pt x="4104863" y="446389"/>
                  </a:moveTo>
                  <a:cubicBezTo>
                    <a:pt x="4125809" y="446389"/>
                    <a:pt x="4144137" y="457529"/>
                    <a:pt x="4144137" y="471454"/>
                  </a:cubicBezTo>
                  <a:cubicBezTo>
                    <a:pt x="4144137" y="485379"/>
                    <a:pt x="4128427" y="496519"/>
                    <a:pt x="4107481" y="496519"/>
                  </a:cubicBezTo>
                  <a:cubicBezTo>
                    <a:pt x="4086534" y="496519"/>
                    <a:pt x="4068206" y="485379"/>
                    <a:pt x="4068206" y="471454"/>
                  </a:cubicBezTo>
                  <a:cubicBezTo>
                    <a:pt x="4068206" y="457529"/>
                    <a:pt x="4083916" y="446389"/>
                    <a:pt x="4104863" y="446389"/>
                  </a:cubicBezTo>
                  <a:close/>
                  <a:moveTo>
                    <a:pt x="4012932" y="446389"/>
                  </a:moveTo>
                  <a:cubicBezTo>
                    <a:pt x="4034073" y="446389"/>
                    <a:pt x="4049930" y="457529"/>
                    <a:pt x="4052572" y="471454"/>
                  </a:cubicBezTo>
                  <a:cubicBezTo>
                    <a:pt x="4052572" y="485379"/>
                    <a:pt x="4036716" y="496519"/>
                    <a:pt x="4015574" y="496519"/>
                  </a:cubicBezTo>
                  <a:cubicBezTo>
                    <a:pt x="3994433" y="496519"/>
                    <a:pt x="3975934" y="485379"/>
                    <a:pt x="3975934" y="471454"/>
                  </a:cubicBezTo>
                  <a:cubicBezTo>
                    <a:pt x="3973291" y="457529"/>
                    <a:pt x="3991790" y="446389"/>
                    <a:pt x="4012932" y="446389"/>
                  </a:cubicBezTo>
                  <a:close/>
                  <a:moveTo>
                    <a:pt x="3818639" y="446389"/>
                  </a:moveTo>
                  <a:cubicBezTo>
                    <a:pt x="3839915" y="446389"/>
                    <a:pt x="3857163" y="457611"/>
                    <a:pt x="3857163" y="471454"/>
                  </a:cubicBezTo>
                  <a:cubicBezTo>
                    <a:pt x="3857163" y="485297"/>
                    <a:pt x="3839915" y="496519"/>
                    <a:pt x="3818639" y="496519"/>
                  </a:cubicBezTo>
                  <a:cubicBezTo>
                    <a:pt x="3797363" y="496519"/>
                    <a:pt x="3780115" y="485297"/>
                    <a:pt x="3780115" y="471454"/>
                  </a:cubicBezTo>
                  <a:cubicBezTo>
                    <a:pt x="3780115" y="457611"/>
                    <a:pt x="3797363" y="446389"/>
                    <a:pt x="3818639" y="446389"/>
                  </a:cubicBezTo>
                  <a:close/>
                  <a:moveTo>
                    <a:pt x="3724630" y="446389"/>
                  </a:moveTo>
                  <a:cubicBezTo>
                    <a:pt x="3745884" y="446389"/>
                    <a:pt x="3764482" y="457529"/>
                    <a:pt x="3764482" y="471454"/>
                  </a:cubicBezTo>
                  <a:cubicBezTo>
                    <a:pt x="3764482" y="485379"/>
                    <a:pt x="3745884" y="496519"/>
                    <a:pt x="3724630" y="496519"/>
                  </a:cubicBezTo>
                  <a:cubicBezTo>
                    <a:pt x="3703375" y="496519"/>
                    <a:pt x="3687434" y="485379"/>
                    <a:pt x="3687434" y="471454"/>
                  </a:cubicBezTo>
                  <a:cubicBezTo>
                    <a:pt x="3687434" y="457529"/>
                    <a:pt x="3706032" y="446389"/>
                    <a:pt x="3724630" y="446389"/>
                  </a:cubicBezTo>
                  <a:close/>
                  <a:moveTo>
                    <a:pt x="3632162" y="446389"/>
                  </a:moveTo>
                  <a:cubicBezTo>
                    <a:pt x="3653303" y="446389"/>
                    <a:pt x="3671802" y="457529"/>
                    <a:pt x="3669160" y="471454"/>
                  </a:cubicBezTo>
                  <a:cubicBezTo>
                    <a:pt x="3669160" y="485379"/>
                    <a:pt x="3653303" y="496519"/>
                    <a:pt x="3632162" y="496519"/>
                  </a:cubicBezTo>
                  <a:cubicBezTo>
                    <a:pt x="3611020" y="496519"/>
                    <a:pt x="3592521" y="485379"/>
                    <a:pt x="3595164" y="471454"/>
                  </a:cubicBezTo>
                  <a:cubicBezTo>
                    <a:pt x="3595164" y="457529"/>
                    <a:pt x="3611020" y="446389"/>
                    <a:pt x="3632162" y="446389"/>
                  </a:cubicBezTo>
                  <a:close/>
                  <a:moveTo>
                    <a:pt x="3452384" y="446389"/>
                  </a:moveTo>
                  <a:cubicBezTo>
                    <a:pt x="3473525" y="446389"/>
                    <a:pt x="3492024" y="457529"/>
                    <a:pt x="3489382" y="471454"/>
                  </a:cubicBezTo>
                  <a:cubicBezTo>
                    <a:pt x="3489382" y="485379"/>
                    <a:pt x="3470883" y="496519"/>
                    <a:pt x="3449741" y="496519"/>
                  </a:cubicBezTo>
                  <a:cubicBezTo>
                    <a:pt x="3428599" y="496519"/>
                    <a:pt x="3412743" y="485379"/>
                    <a:pt x="3412743" y="471454"/>
                  </a:cubicBezTo>
                  <a:cubicBezTo>
                    <a:pt x="3415386" y="457529"/>
                    <a:pt x="3431242" y="446389"/>
                    <a:pt x="3452384" y="446389"/>
                  </a:cubicBezTo>
                  <a:close/>
                  <a:moveTo>
                    <a:pt x="2243351" y="446389"/>
                  </a:moveTo>
                  <a:cubicBezTo>
                    <a:pt x="2264567" y="446389"/>
                    <a:pt x="2280479" y="457529"/>
                    <a:pt x="2275175" y="471454"/>
                  </a:cubicBezTo>
                  <a:cubicBezTo>
                    <a:pt x="2272523" y="485379"/>
                    <a:pt x="2251307" y="496519"/>
                    <a:pt x="2230091" y="496519"/>
                  </a:cubicBezTo>
                  <a:cubicBezTo>
                    <a:pt x="2208875" y="496519"/>
                    <a:pt x="2195615" y="485379"/>
                    <a:pt x="2198267" y="471454"/>
                  </a:cubicBezTo>
                  <a:cubicBezTo>
                    <a:pt x="2203571" y="457529"/>
                    <a:pt x="2224787" y="446389"/>
                    <a:pt x="2243351" y="446389"/>
                  </a:cubicBezTo>
                  <a:close/>
                  <a:moveTo>
                    <a:pt x="2151089" y="446389"/>
                  </a:moveTo>
                  <a:cubicBezTo>
                    <a:pt x="2172305" y="446389"/>
                    <a:pt x="2185565" y="457529"/>
                    <a:pt x="2182913" y="471454"/>
                  </a:cubicBezTo>
                  <a:cubicBezTo>
                    <a:pt x="2177609" y="485379"/>
                    <a:pt x="2156393" y="496519"/>
                    <a:pt x="2135177" y="496519"/>
                  </a:cubicBezTo>
                  <a:cubicBezTo>
                    <a:pt x="2113961" y="496519"/>
                    <a:pt x="2100701" y="485379"/>
                    <a:pt x="2106005" y="471454"/>
                  </a:cubicBezTo>
                  <a:cubicBezTo>
                    <a:pt x="2111309" y="457529"/>
                    <a:pt x="2129873" y="446389"/>
                    <a:pt x="2151089" y="446389"/>
                  </a:cubicBezTo>
                  <a:close/>
                  <a:moveTo>
                    <a:pt x="2058409" y="446389"/>
                  </a:moveTo>
                  <a:cubicBezTo>
                    <a:pt x="2079625" y="446389"/>
                    <a:pt x="2092885" y="457529"/>
                    <a:pt x="2087581" y="471454"/>
                  </a:cubicBezTo>
                  <a:cubicBezTo>
                    <a:pt x="2084929" y="485379"/>
                    <a:pt x="2063713" y="496519"/>
                    <a:pt x="2042497" y="496519"/>
                  </a:cubicBezTo>
                  <a:cubicBezTo>
                    <a:pt x="2021281" y="496519"/>
                    <a:pt x="2008021" y="485379"/>
                    <a:pt x="2010673" y="471454"/>
                  </a:cubicBezTo>
                  <a:cubicBezTo>
                    <a:pt x="2015977" y="457529"/>
                    <a:pt x="2037193" y="446389"/>
                    <a:pt x="2058409" y="446389"/>
                  </a:cubicBezTo>
                  <a:close/>
                  <a:moveTo>
                    <a:pt x="1965893" y="446389"/>
                  </a:moveTo>
                  <a:cubicBezTo>
                    <a:pt x="1987007" y="446389"/>
                    <a:pt x="2000204" y="457529"/>
                    <a:pt x="1994925" y="471454"/>
                  </a:cubicBezTo>
                  <a:cubicBezTo>
                    <a:pt x="1989647" y="485379"/>
                    <a:pt x="1968532" y="496519"/>
                    <a:pt x="1947418" y="496519"/>
                  </a:cubicBezTo>
                  <a:cubicBezTo>
                    <a:pt x="1926303" y="496519"/>
                    <a:pt x="1913107" y="485379"/>
                    <a:pt x="1918385" y="471454"/>
                  </a:cubicBezTo>
                  <a:cubicBezTo>
                    <a:pt x="1923664" y="457529"/>
                    <a:pt x="1944778" y="446389"/>
                    <a:pt x="1965893" y="446389"/>
                  </a:cubicBezTo>
                  <a:close/>
                  <a:moveTo>
                    <a:pt x="1593783" y="446389"/>
                  </a:moveTo>
                  <a:cubicBezTo>
                    <a:pt x="1615065" y="446389"/>
                    <a:pt x="1628366" y="457529"/>
                    <a:pt x="1620385" y="471454"/>
                  </a:cubicBezTo>
                  <a:cubicBezTo>
                    <a:pt x="1615065" y="485379"/>
                    <a:pt x="1593783" y="496519"/>
                    <a:pt x="1572501" y="496519"/>
                  </a:cubicBezTo>
                  <a:cubicBezTo>
                    <a:pt x="1551220" y="496519"/>
                    <a:pt x="1537919" y="485379"/>
                    <a:pt x="1543239" y="471454"/>
                  </a:cubicBezTo>
                  <a:cubicBezTo>
                    <a:pt x="1551220" y="457529"/>
                    <a:pt x="1572501" y="446389"/>
                    <a:pt x="1593783" y="446389"/>
                  </a:cubicBezTo>
                  <a:close/>
                  <a:moveTo>
                    <a:pt x="1500663" y="446389"/>
                  </a:moveTo>
                  <a:cubicBezTo>
                    <a:pt x="1521778" y="446389"/>
                    <a:pt x="1532335" y="457529"/>
                    <a:pt x="1527056" y="471454"/>
                  </a:cubicBezTo>
                  <a:cubicBezTo>
                    <a:pt x="1521778" y="485379"/>
                    <a:pt x="1498024" y="496519"/>
                    <a:pt x="1476909" y="496519"/>
                  </a:cubicBezTo>
                  <a:cubicBezTo>
                    <a:pt x="1455795" y="496519"/>
                    <a:pt x="1445238" y="485379"/>
                    <a:pt x="1450516" y="471454"/>
                  </a:cubicBezTo>
                  <a:cubicBezTo>
                    <a:pt x="1455795" y="457529"/>
                    <a:pt x="1479549" y="446389"/>
                    <a:pt x="1500663" y="446389"/>
                  </a:cubicBezTo>
                  <a:close/>
                  <a:moveTo>
                    <a:pt x="1313510" y="446389"/>
                  </a:moveTo>
                  <a:cubicBezTo>
                    <a:pt x="1334790" y="446389"/>
                    <a:pt x="1348091" y="457529"/>
                    <a:pt x="1340110" y="471454"/>
                  </a:cubicBezTo>
                  <a:cubicBezTo>
                    <a:pt x="1334790" y="485379"/>
                    <a:pt x="1310849" y="496519"/>
                    <a:pt x="1289568" y="496519"/>
                  </a:cubicBezTo>
                  <a:cubicBezTo>
                    <a:pt x="1268287" y="496519"/>
                    <a:pt x="1257646" y="485379"/>
                    <a:pt x="1262967" y="471454"/>
                  </a:cubicBezTo>
                  <a:cubicBezTo>
                    <a:pt x="1270948" y="457529"/>
                    <a:pt x="1292229" y="446389"/>
                    <a:pt x="1313510" y="446389"/>
                  </a:cubicBezTo>
                  <a:close/>
                  <a:moveTo>
                    <a:pt x="1221256" y="446389"/>
                  </a:moveTo>
                  <a:cubicBezTo>
                    <a:pt x="1242537" y="446389"/>
                    <a:pt x="1253180" y="457529"/>
                    <a:pt x="1247857" y="471454"/>
                  </a:cubicBezTo>
                  <a:cubicBezTo>
                    <a:pt x="1239877" y="485379"/>
                    <a:pt x="1218596" y="496519"/>
                    <a:pt x="1197314" y="496519"/>
                  </a:cubicBezTo>
                  <a:cubicBezTo>
                    <a:pt x="1176034" y="496519"/>
                    <a:pt x="1162731" y="485379"/>
                    <a:pt x="1170713" y="471454"/>
                  </a:cubicBezTo>
                  <a:cubicBezTo>
                    <a:pt x="1178693" y="457529"/>
                    <a:pt x="1199975" y="446389"/>
                    <a:pt x="1221256" y="446389"/>
                  </a:cubicBezTo>
                  <a:close/>
                  <a:moveTo>
                    <a:pt x="1128970" y="446389"/>
                  </a:moveTo>
                  <a:cubicBezTo>
                    <a:pt x="1149989" y="446389"/>
                    <a:pt x="1160499" y="457529"/>
                    <a:pt x="1152616" y="471454"/>
                  </a:cubicBezTo>
                  <a:cubicBezTo>
                    <a:pt x="1147362" y="485379"/>
                    <a:pt x="1123716" y="496519"/>
                    <a:pt x="1102696" y="496519"/>
                  </a:cubicBezTo>
                  <a:cubicBezTo>
                    <a:pt x="1081677" y="496519"/>
                    <a:pt x="1071167" y="485379"/>
                    <a:pt x="1079050" y="471454"/>
                  </a:cubicBezTo>
                  <a:cubicBezTo>
                    <a:pt x="1084305" y="457529"/>
                    <a:pt x="1107951" y="446389"/>
                    <a:pt x="1128970" y="446389"/>
                  </a:cubicBezTo>
                  <a:close/>
                  <a:moveTo>
                    <a:pt x="1036041" y="446389"/>
                  </a:moveTo>
                  <a:cubicBezTo>
                    <a:pt x="1057226" y="446389"/>
                    <a:pt x="1067817" y="457529"/>
                    <a:pt x="1059873" y="471454"/>
                  </a:cubicBezTo>
                  <a:cubicBezTo>
                    <a:pt x="1051930" y="485379"/>
                    <a:pt x="1028097" y="496519"/>
                    <a:pt x="1006914" y="496519"/>
                  </a:cubicBezTo>
                  <a:cubicBezTo>
                    <a:pt x="985729" y="496519"/>
                    <a:pt x="975136" y="485379"/>
                    <a:pt x="983082" y="471454"/>
                  </a:cubicBezTo>
                  <a:cubicBezTo>
                    <a:pt x="991025" y="457529"/>
                    <a:pt x="1014857" y="446389"/>
                    <a:pt x="1036041" y="446389"/>
                  </a:cubicBezTo>
                  <a:close/>
                  <a:moveTo>
                    <a:pt x="941376" y="446389"/>
                  </a:moveTo>
                  <a:cubicBezTo>
                    <a:pt x="962395" y="446389"/>
                    <a:pt x="972905" y="457529"/>
                    <a:pt x="967649" y="471454"/>
                  </a:cubicBezTo>
                  <a:cubicBezTo>
                    <a:pt x="959768" y="485379"/>
                    <a:pt x="936121" y="496519"/>
                    <a:pt x="915102" y="496519"/>
                  </a:cubicBezTo>
                  <a:cubicBezTo>
                    <a:pt x="894083" y="496519"/>
                    <a:pt x="883574" y="485379"/>
                    <a:pt x="891457" y="471454"/>
                  </a:cubicBezTo>
                  <a:cubicBezTo>
                    <a:pt x="899338" y="457529"/>
                    <a:pt x="920357" y="446389"/>
                    <a:pt x="941376" y="446389"/>
                  </a:cubicBezTo>
                  <a:close/>
                  <a:moveTo>
                    <a:pt x="848830" y="446389"/>
                  </a:moveTo>
                  <a:cubicBezTo>
                    <a:pt x="869761" y="446389"/>
                    <a:pt x="880224" y="457529"/>
                    <a:pt x="872376" y="471454"/>
                  </a:cubicBezTo>
                  <a:cubicBezTo>
                    <a:pt x="864527" y="485379"/>
                    <a:pt x="840982" y="496519"/>
                    <a:pt x="820053" y="496519"/>
                  </a:cubicBezTo>
                  <a:cubicBezTo>
                    <a:pt x="799124" y="496519"/>
                    <a:pt x="788660" y="485379"/>
                    <a:pt x="796508" y="471454"/>
                  </a:cubicBezTo>
                  <a:cubicBezTo>
                    <a:pt x="804357" y="457529"/>
                    <a:pt x="827901" y="446389"/>
                    <a:pt x="848830" y="446389"/>
                  </a:cubicBezTo>
                  <a:close/>
                  <a:moveTo>
                    <a:pt x="756885" y="446389"/>
                  </a:moveTo>
                  <a:cubicBezTo>
                    <a:pt x="778069" y="446389"/>
                    <a:pt x="788660" y="457529"/>
                    <a:pt x="780716" y="471454"/>
                  </a:cubicBezTo>
                  <a:cubicBezTo>
                    <a:pt x="772772" y="485379"/>
                    <a:pt x="748940" y="496519"/>
                    <a:pt x="727757" y="496519"/>
                  </a:cubicBezTo>
                  <a:cubicBezTo>
                    <a:pt x="706573" y="496519"/>
                    <a:pt x="695980" y="485379"/>
                    <a:pt x="703923" y="471454"/>
                  </a:cubicBezTo>
                  <a:cubicBezTo>
                    <a:pt x="711869" y="457529"/>
                    <a:pt x="735701" y="446389"/>
                    <a:pt x="756885" y="446389"/>
                  </a:cubicBezTo>
                  <a:close/>
                  <a:moveTo>
                    <a:pt x="384067" y="446389"/>
                  </a:moveTo>
                  <a:cubicBezTo>
                    <a:pt x="405160" y="446389"/>
                    <a:pt x="415705" y="457529"/>
                    <a:pt x="405160" y="471454"/>
                  </a:cubicBezTo>
                  <a:cubicBezTo>
                    <a:pt x="397250" y="485379"/>
                    <a:pt x="370885" y="496519"/>
                    <a:pt x="349793" y="496519"/>
                  </a:cubicBezTo>
                  <a:cubicBezTo>
                    <a:pt x="328700" y="496519"/>
                    <a:pt x="320791" y="485379"/>
                    <a:pt x="328700" y="471454"/>
                  </a:cubicBezTo>
                  <a:cubicBezTo>
                    <a:pt x="339246" y="457529"/>
                    <a:pt x="362975" y="446389"/>
                    <a:pt x="384067" y="446389"/>
                  </a:cubicBezTo>
                  <a:close/>
                  <a:moveTo>
                    <a:pt x="291789" y="446389"/>
                  </a:moveTo>
                  <a:cubicBezTo>
                    <a:pt x="312880" y="446389"/>
                    <a:pt x="320791" y="457529"/>
                    <a:pt x="312880" y="471454"/>
                  </a:cubicBezTo>
                  <a:cubicBezTo>
                    <a:pt x="302334" y="485379"/>
                    <a:pt x="278606" y="496519"/>
                    <a:pt x="257514" y="496519"/>
                  </a:cubicBezTo>
                  <a:cubicBezTo>
                    <a:pt x="236422" y="496519"/>
                    <a:pt x="225876" y="485379"/>
                    <a:pt x="236422" y="471454"/>
                  </a:cubicBezTo>
                  <a:cubicBezTo>
                    <a:pt x="246969" y="457529"/>
                    <a:pt x="270697" y="446389"/>
                    <a:pt x="291789" y="446389"/>
                  </a:cubicBezTo>
                  <a:close/>
                  <a:moveTo>
                    <a:pt x="1434782" y="386713"/>
                  </a:moveTo>
                  <a:cubicBezTo>
                    <a:pt x="1455897" y="386713"/>
                    <a:pt x="1466454" y="397947"/>
                    <a:pt x="1461175" y="411988"/>
                  </a:cubicBezTo>
                  <a:cubicBezTo>
                    <a:pt x="1455897" y="423222"/>
                    <a:pt x="1432143" y="434455"/>
                    <a:pt x="1411028" y="434455"/>
                  </a:cubicBezTo>
                  <a:cubicBezTo>
                    <a:pt x="1392553" y="434455"/>
                    <a:pt x="1379357" y="423222"/>
                    <a:pt x="1384635" y="411988"/>
                  </a:cubicBezTo>
                  <a:cubicBezTo>
                    <a:pt x="1392553" y="397947"/>
                    <a:pt x="1413668" y="386713"/>
                    <a:pt x="1434782" y="386713"/>
                  </a:cubicBezTo>
                  <a:close/>
                  <a:moveTo>
                    <a:pt x="6949488" y="386712"/>
                  </a:moveTo>
                  <a:cubicBezTo>
                    <a:pt x="6970580" y="386712"/>
                    <a:pt x="6994308" y="397946"/>
                    <a:pt x="7002218" y="411987"/>
                  </a:cubicBezTo>
                  <a:cubicBezTo>
                    <a:pt x="7012764" y="423221"/>
                    <a:pt x="7002218" y="434454"/>
                    <a:pt x="6981126" y="434454"/>
                  </a:cubicBezTo>
                  <a:cubicBezTo>
                    <a:pt x="6960034" y="434454"/>
                    <a:pt x="6936306" y="423221"/>
                    <a:pt x="6928396" y="411987"/>
                  </a:cubicBezTo>
                  <a:cubicBezTo>
                    <a:pt x="6917850" y="397946"/>
                    <a:pt x="6928396" y="386712"/>
                    <a:pt x="6949488" y="386712"/>
                  </a:cubicBezTo>
                  <a:close/>
                  <a:moveTo>
                    <a:pt x="6856531" y="386712"/>
                  </a:moveTo>
                  <a:cubicBezTo>
                    <a:pt x="6877716" y="386712"/>
                    <a:pt x="6901548" y="397946"/>
                    <a:pt x="6909492" y="411987"/>
                  </a:cubicBezTo>
                  <a:cubicBezTo>
                    <a:pt x="6920084" y="423221"/>
                    <a:pt x="6909492" y="434454"/>
                    <a:pt x="6888308" y="434454"/>
                  </a:cubicBezTo>
                  <a:cubicBezTo>
                    <a:pt x="6867123" y="434454"/>
                    <a:pt x="6843291" y="423221"/>
                    <a:pt x="6835347" y="411987"/>
                  </a:cubicBezTo>
                  <a:cubicBezTo>
                    <a:pt x="6827403" y="397946"/>
                    <a:pt x="6835347" y="386712"/>
                    <a:pt x="6856531" y="386712"/>
                  </a:cubicBezTo>
                  <a:close/>
                  <a:moveTo>
                    <a:pt x="6763984" y="386712"/>
                  </a:moveTo>
                  <a:cubicBezTo>
                    <a:pt x="6785266" y="386712"/>
                    <a:pt x="6809208" y="397946"/>
                    <a:pt x="6817188" y="411987"/>
                  </a:cubicBezTo>
                  <a:cubicBezTo>
                    <a:pt x="6825169" y="423221"/>
                    <a:pt x="6817188" y="434454"/>
                    <a:pt x="6795907" y="434454"/>
                  </a:cubicBezTo>
                  <a:cubicBezTo>
                    <a:pt x="6774625" y="434454"/>
                    <a:pt x="6750683" y="423221"/>
                    <a:pt x="6742703" y="411987"/>
                  </a:cubicBezTo>
                  <a:cubicBezTo>
                    <a:pt x="6734722" y="397946"/>
                    <a:pt x="6745363" y="386712"/>
                    <a:pt x="6763984" y="386712"/>
                  </a:cubicBezTo>
                  <a:close/>
                  <a:moveTo>
                    <a:pt x="6674687" y="386712"/>
                  </a:moveTo>
                  <a:cubicBezTo>
                    <a:pt x="6693078" y="386712"/>
                    <a:pt x="6716725" y="397946"/>
                    <a:pt x="6724607" y="411987"/>
                  </a:cubicBezTo>
                  <a:cubicBezTo>
                    <a:pt x="6732489" y="423221"/>
                    <a:pt x="6721979" y="434454"/>
                    <a:pt x="6703588" y="434454"/>
                  </a:cubicBezTo>
                  <a:cubicBezTo>
                    <a:pt x="6682569" y="434454"/>
                    <a:pt x="6658922" y="423221"/>
                    <a:pt x="6651040" y="411987"/>
                  </a:cubicBezTo>
                  <a:cubicBezTo>
                    <a:pt x="6643158" y="397946"/>
                    <a:pt x="6653668" y="386712"/>
                    <a:pt x="6674687" y="386712"/>
                  </a:cubicBezTo>
                  <a:close/>
                  <a:moveTo>
                    <a:pt x="6582007" y="386712"/>
                  </a:moveTo>
                  <a:cubicBezTo>
                    <a:pt x="6603026" y="386712"/>
                    <a:pt x="6624045" y="397946"/>
                    <a:pt x="6631927" y="411987"/>
                  </a:cubicBezTo>
                  <a:cubicBezTo>
                    <a:pt x="6639809" y="423221"/>
                    <a:pt x="6629299" y="434454"/>
                    <a:pt x="6608280" y="434454"/>
                  </a:cubicBezTo>
                  <a:cubicBezTo>
                    <a:pt x="6587261" y="434454"/>
                    <a:pt x="6566242" y="423221"/>
                    <a:pt x="6558360" y="411987"/>
                  </a:cubicBezTo>
                  <a:cubicBezTo>
                    <a:pt x="6550478" y="397946"/>
                    <a:pt x="6560988" y="386712"/>
                    <a:pt x="6582007" y="386712"/>
                  </a:cubicBezTo>
                  <a:close/>
                  <a:moveTo>
                    <a:pt x="6489326" y="386712"/>
                  </a:moveTo>
                  <a:cubicBezTo>
                    <a:pt x="6510345" y="386712"/>
                    <a:pt x="6533991" y="397946"/>
                    <a:pt x="6539246" y="411987"/>
                  </a:cubicBezTo>
                  <a:cubicBezTo>
                    <a:pt x="6547128" y="423221"/>
                    <a:pt x="6536618" y="434454"/>
                    <a:pt x="6515599" y="434454"/>
                  </a:cubicBezTo>
                  <a:cubicBezTo>
                    <a:pt x="6494580" y="434454"/>
                    <a:pt x="6473561" y="423221"/>
                    <a:pt x="6465679" y="411987"/>
                  </a:cubicBezTo>
                  <a:cubicBezTo>
                    <a:pt x="6457797" y="397946"/>
                    <a:pt x="6468307" y="386712"/>
                    <a:pt x="6489326" y="386712"/>
                  </a:cubicBezTo>
                  <a:close/>
                  <a:moveTo>
                    <a:pt x="6397039" y="386712"/>
                  </a:moveTo>
                  <a:cubicBezTo>
                    <a:pt x="6418321" y="386712"/>
                    <a:pt x="6442263" y="397946"/>
                    <a:pt x="6447583" y="411987"/>
                  </a:cubicBezTo>
                  <a:cubicBezTo>
                    <a:pt x="6455564" y="423221"/>
                    <a:pt x="6444923" y="434454"/>
                    <a:pt x="6423642" y="434454"/>
                  </a:cubicBezTo>
                  <a:cubicBezTo>
                    <a:pt x="6402360" y="434454"/>
                    <a:pt x="6381078" y="423221"/>
                    <a:pt x="6373098" y="411987"/>
                  </a:cubicBezTo>
                  <a:cubicBezTo>
                    <a:pt x="6365117" y="397946"/>
                    <a:pt x="6375758" y="386712"/>
                    <a:pt x="6397039" y="386712"/>
                  </a:cubicBezTo>
                  <a:close/>
                  <a:moveTo>
                    <a:pt x="6304359" y="386712"/>
                  </a:moveTo>
                  <a:cubicBezTo>
                    <a:pt x="6325641" y="386712"/>
                    <a:pt x="6349583" y="397946"/>
                    <a:pt x="6354903" y="411987"/>
                  </a:cubicBezTo>
                  <a:cubicBezTo>
                    <a:pt x="6362884" y="423221"/>
                    <a:pt x="6352243" y="434454"/>
                    <a:pt x="6330962" y="434454"/>
                  </a:cubicBezTo>
                  <a:cubicBezTo>
                    <a:pt x="6309680" y="434454"/>
                    <a:pt x="6288398" y="423221"/>
                    <a:pt x="6280418" y="411987"/>
                  </a:cubicBezTo>
                  <a:cubicBezTo>
                    <a:pt x="6272437" y="397946"/>
                    <a:pt x="6285738" y="386712"/>
                    <a:pt x="6304359" y="386712"/>
                  </a:cubicBezTo>
                  <a:close/>
                  <a:moveTo>
                    <a:pt x="6215029" y="386712"/>
                  </a:moveTo>
                  <a:cubicBezTo>
                    <a:pt x="6233421" y="386712"/>
                    <a:pt x="6257067" y="397946"/>
                    <a:pt x="6262322" y="411987"/>
                  </a:cubicBezTo>
                  <a:cubicBezTo>
                    <a:pt x="6270204" y="423221"/>
                    <a:pt x="6259694" y="434454"/>
                    <a:pt x="6238675" y="434454"/>
                  </a:cubicBezTo>
                  <a:cubicBezTo>
                    <a:pt x="6217656" y="434454"/>
                    <a:pt x="6194010" y="423221"/>
                    <a:pt x="6188755" y="411987"/>
                  </a:cubicBezTo>
                  <a:cubicBezTo>
                    <a:pt x="6180873" y="397946"/>
                    <a:pt x="6194010" y="386712"/>
                    <a:pt x="6215029" y="386712"/>
                  </a:cubicBezTo>
                  <a:close/>
                  <a:moveTo>
                    <a:pt x="6122098" y="386712"/>
                  </a:moveTo>
                  <a:cubicBezTo>
                    <a:pt x="6143212" y="386712"/>
                    <a:pt x="6164326" y="397946"/>
                    <a:pt x="6172244" y="411987"/>
                  </a:cubicBezTo>
                  <a:cubicBezTo>
                    <a:pt x="6177523" y="423221"/>
                    <a:pt x="6166966" y="434454"/>
                    <a:pt x="6145851" y="434454"/>
                  </a:cubicBezTo>
                  <a:cubicBezTo>
                    <a:pt x="6124737" y="434454"/>
                    <a:pt x="6100983" y="423221"/>
                    <a:pt x="6095705" y="411987"/>
                  </a:cubicBezTo>
                  <a:cubicBezTo>
                    <a:pt x="6090426" y="397946"/>
                    <a:pt x="6100983" y="386712"/>
                    <a:pt x="6122098" y="386712"/>
                  </a:cubicBezTo>
                  <a:close/>
                  <a:moveTo>
                    <a:pt x="6030534" y="386712"/>
                  </a:moveTo>
                  <a:cubicBezTo>
                    <a:pt x="6051648" y="386712"/>
                    <a:pt x="6072762" y="397946"/>
                    <a:pt x="6080680" y="411987"/>
                  </a:cubicBezTo>
                  <a:cubicBezTo>
                    <a:pt x="6085959" y="423221"/>
                    <a:pt x="6072762" y="434454"/>
                    <a:pt x="6054287" y="434454"/>
                  </a:cubicBezTo>
                  <a:cubicBezTo>
                    <a:pt x="6033173" y="434454"/>
                    <a:pt x="6009419" y="423221"/>
                    <a:pt x="6004141" y="411987"/>
                  </a:cubicBezTo>
                  <a:cubicBezTo>
                    <a:pt x="5998862" y="397946"/>
                    <a:pt x="6009419" y="386712"/>
                    <a:pt x="6030534" y="386712"/>
                  </a:cubicBezTo>
                  <a:close/>
                  <a:moveTo>
                    <a:pt x="5937853" y="386712"/>
                  </a:moveTo>
                  <a:cubicBezTo>
                    <a:pt x="5958967" y="386712"/>
                    <a:pt x="5980081" y="397946"/>
                    <a:pt x="5987999" y="411987"/>
                  </a:cubicBezTo>
                  <a:cubicBezTo>
                    <a:pt x="5993278" y="423221"/>
                    <a:pt x="5980081" y="434454"/>
                    <a:pt x="5958967" y="434454"/>
                  </a:cubicBezTo>
                  <a:cubicBezTo>
                    <a:pt x="5937853" y="434454"/>
                    <a:pt x="5916738" y="423221"/>
                    <a:pt x="5911460" y="411987"/>
                  </a:cubicBezTo>
                  <a:cubicBezTo>
                    <a:pt x="5906181" y="397946"/>
                    <a:pt x="5916738" y="386712"/>
                    <a:pt x="5937853" y="386712"/>
                  </a:cubicBezTo>
                  <a:close/>
                  <a:moveTo>
                    <a:pt x="5845173" y="386712"/>
                  </a:moveTo>
                  <a:cubicBezTo>
                    <a:pt x="5866287" y="386712"/>
                    <a:pt x="5887401" y="397946"/>
                    <a:pt x="5895319" y="411987"/>
                  </a:cubicBezTo>
                  <a:cubicBezTo>
                    <a:pt x="5900598" y="423221"/>
                    <a:pt x="5887401" y="434454"/>
                    <a:pt x="5866287" y="434454"/>
                  </a:cubicBezTo>
                  <a:cubicBezTo>
                    <a:pt x="5845173" y="434454"/>
                    <a:pt x="5824058" y="423221"/>
                    <a:pt x="5818780" y="411987"/>
                  </a:cubicBezTo>
                  <a:cubicBezTo>
                    <a:pt x="5813501" y="397946"/>
                    <a:pt x="5826698" y="386712"/>
                    <a:pt x="5845173" y="386712"/>
                  </a:cubicBezTo>
                  <a:close/>
                  <a:moveTo>
                    <a:pt x="5755131" y="386712"/>
                  </a:moveTo>
                  <a:cubicBezTo>
                    <a:pt x="5773606" y="386712"/>
                    <a:pt x="5797360" y="397946"/>
                    <a:pt x="5802638" y="411987"/>
                  </a:cubicBezTo>
                  <a:cubicBezTo>
                    <a:pt x="5807917" y="423221"/>
                    <a:pt x="5794720" y="434454"/>
                    <a:pt x="5773606" y="434454"/>
                  </a:cubicBezTo>
                  <a:cubicBezTo>
                    <a:pt x="5752492" y="434454"/>
                    <a:pt x="5731377" y="423221"/>
                    <a:pt x="5726099" y="411987"/>
                  </a:cubicBezTo>
                  <a:cubicBezTo>
                    <a:pt x="5720820" y="397946"/>
                    <a:pt x="5734017" y="386712"/>
                    <a:pt x="5755131" y="386712"/>
                  </a:cubicBezTo>
                  <a:close/>
                  <a:moveTo>
                    <a:pt x="5662451" y="386712"/>
                  </a:moveTo>
                  <a:cubicBezTo>
                    <a:pt x="5683565" y="386712"/>
                    <a:pt x="5704680" y="397946"/>
                    <a:pt x="5709958" y="411987"/>
                  </a:cubicBezTo>
                  <a:cubicBezTo>
                    <a:pt x="5715237" y="423221"/>
                    <a:pt x="5702040" y="434454"/>
                    <a:pt x="5680926" y="434454"/>
                  </a:cubicBezTo>
                  <a:cubicBezTo>
                    <a:pt x="5659812" y="434454"/>
                    <a:pt x="5638697" y="423221"/>
                    <a:pt x="5633419" y="411987"/>
                  </a:cubicBezTo>
                  <a:cubicBezTo>
                    <a:pt x="5628140" y="397946"/>
                    <a:pt x="5641337" y="386712"/>
                    <a:pt x="5662451" y="386712"/>
                  </a:cubicBezTo>
                  <a:close/>
                  <a:moveTo>
                    <a:pt x="5570888" y="386712"/>
                  </a:moveTo>
                  <a:cubicBezTo>
                    <a:pt x="5592002" y="386712"/>
                    <a:pt x="5613117" y="397946"/>
                    <a:pt x="5618395" y="411987"/>
                  </a:cubicBezTo>
                  <a:cubicBezTo>
                    <a:pt x="5623674" y="423221"/>
                    <a:pt x="5610477" y="434454"/>
                    <a:pt x="5589363" y="434454"/>
                  </a:cubicBezTo>
                  <a:cubicBezTo>
                    <a:pt x="5568249" y="434454"/>
                    <a:pt x="5547134" y="423221"/>
                    <a:pt x="5541856" y="411987"/>
                  </a:cubicBezTo>
                  <a:cubicBezTo>
                    <a:pt x="5536577" y="397946"/>
                    <a:pt x="5549774" y="386712"/>
                    <a:pt x="5570888" y="386712"/>
                  </a:cubicBezTo>
                  <a:close/>
                  <a:moveTo>
                    <a:pt x="5478206" y="386712"/>
                  </a:moveTo>
                  <a:cubicBezTo>
                    <a:pt x="5499321" y="386712"/>
                    <a:pt x="5520435" y="397946"/>
                    <a:pt x="5525714" y="411987"/>
                  </a:cubicBezTo>
                  <a:cubicBezTo>
                    <a:pt x="5530992" y="423221"/>
                    <a:pt x="5517796" y="434454"/>
                    <a:pt x="5496681" y="434454"/>
                  </a:cubicBezTo>
                  <a:cubicBezTo>
                    <a:pt x="5475567" y="434454"/>
                    <a:pt x="5454452" y="423221"/>
                    <a:pt x="5449174" y="411987"/>
                  </a:cubicBezTo>
                  <a:cubicBezTo>
                    <a:pt x="5443895" y="397946"/>
                    <a:pt x="5457092" y="386712"/>
                    <a:pt x="5478206" y="386712"/>
                  </a:cubicBezTo>
                  <a:close/>
                  <a:moveTo>
                    <a:pt x="5385435" y="386712"/>
                  </a:moveTo>
                  <a:cubicBezTo>
                    <a:pt x="5406760" y="386712"/>
                    <a:pt x="5428084" y="397946"/>
                    <a:pt x="5433415" y="411987"/>
                  </a:cubicBezTo>
                  <a:cubicBezTo>
                    <a:pt x="5436080" y="423221"/>
                    <a:pt x="5422753" y="434454"/>
                    <a:pt x="5404094" y="434454"/>
                  </a:cubicBezTo>
                  <a:cubicBezTo>
                    <a:pt x="5382770" y="434454"/>
                    <a:pt x="5361446" y="423221"/>
                    <a:pt x="5356115" y="411987"/>
                  </a:cubicBezTo>
                  <a:cubicBezTo>
                    <a:pt x="5353449" y="397946"/>
                    <a:pt x="5366777" y="386712"/>
                    <a:pt x="5385435" y="386712"/>
                  </a:cubicBezTo>
                  <a:close/>
                  <a:moveTo>
                    <a:pt x="5296069" y="386712"/>
                  </a:moveTo>
                  <a:cubicBezTo>
                    <a:pt x="5314476" y="386712"/>
                    <a:pt x="5335512" y="397946"/>
                    <a:pt x="5340771" y="411987"/>
                  </a:cubicBezTo>
                  <a:cubicBezTo>
                    <a:pt x="5343400" y="423221"/>
                    <a:pt x="5330253" y="434454"/>
                    <a:pt x="5309217" y="434454"/>
                  </a:cubicBezTo>
                  <a:cubicBezTo>
                    <a:pt x="5290810" y="434454"/>
                    <a:pt x="5269774" y="423221"/>
                    <a:pt x="5264515" y="411987"/>
                  </a:cubicBezTo>
                  <a:cubicBezTo>
                    <a:pt x="5261885" y="397946"/>
                    <a:pt x="5275033" y="386712"/>
                    <a:pt x="5296069" y="386712"/>
                  </a:cubicBezTo>
                  <a:close/>
                  <a:moveTo>
                    <a:pt x="5203389" y="386712"/>
                  </a:moveTo>
                  <a:cubicBezTo>
                    <a:pt x="5224425" y="386712"/>
                    <a:pt x="5242832" y="397946"/>
                    <a:pt x="5248091" y="411987"/>
                  </a:cubicBezTo>
                  <a:cubicBezTo>
                    <a:pt x="5250720" y="423221"/>
                    <a:pt x="5237573" y="434454"/>
                    <a:pt x="5216537" y="434454"/>
                  </a:cubicBezTo>
                  <a:cubicBezTo>
                    <a:pt x="5195500" y="434454"/>
                    <a:pt x="5177094" y="423221"/>
                    <a:pt x="5171835" y="411987"/>
                  </a:cubicBezTo>
                  <a:cubicBezTo>
                    <a:pt x="5169205" y="397946"/>
                    <a:pt x="5182353" y="386712"/>
                    <a:pt x="5203389" y="386712"/>
                  </a:cubicBezTo>
                  <a:close/>
                  <a:moveTo>
                    <a:pt x="5110709" y="386712"/>
                  </a:moveTo>
                  <a:cubicBezTo>
                    <a:pt x="5131745" y="386712"/>
                    <a:pt x="5150152" y="397946"/>
                    <a:pt x="5155411" y="411987"/>
                  </a:cubicBezTo>
                  <a:cubicBezTo>
                    <a:pt x="5158040" y="423221"/>
                    <a:pt x="5144893" y="434454"/>
                    <a:pt x="5123857" y="434454"/>
                  </a:cubicBezTo>
                  <a:cubicBezTo>
                    <a:pt x="5102820" y="434454"/>
                    <a:pt x="5084414" y="423221"/>
                    <a:pt x="5079155" y="411987"/>
                  </a:cubicBezTo>
                  <a:cubicBezTo>
                    <a:pt x="5076525" y="397946"/>
                    <a:pt x="5089673" y="386712"/>
                    <a:pt x="5110709" y="386712"/>
                  </a:cubicBezTo>
                  <a:close/>
                  <a:moveTo>
                    <a:pt x="5018496" y="386712"/>
                  </a:moveTo>
                  <a:cubicBezTo>
                    <a:pt x="5039820" y="386712"/>
                    <a:pt x="5061144" y="397946"/>
                    <a:pt x="5063810" y="411987"/>
                  </a:cubicBezTo>
                  <a:cubicBezTo>
                    <a:pt x="5066475" y="423221"/>
                    <a:pt x="5053148" y="434454"/>
                    <a:pt x="5031824" y="434454"/>
                  </a:cubicBezTo>
                  <a:cubicBezTo>
                    <a:pt x="5010499" y="434454"/>
                    <a:pt x="4991841" y="423221"/>
                    <a:pt x="4986510" y="411987"/>
                  </a:cubicBezTo>
                  <a:cubicBezTo>
                    <a:pt x="4983844" y="397946"/>
                    <a:pt x="4997172" y="386712"/>
                    <a:pt x="5018496" y="386712"/>
                  </a:cubicBezTo>
                  <a:close/>
                  <a:moveTo>
                    <a:pt x="4926464" y="386712"/>
                  </a:moveTo>
                  <a:cubicBezTo>
                    <a:pt x="4947500" y="386712"/>
                    <a:pt x="4968536" y="397946"/>
                    <a:pt x="4971166" y="411987"/>
                  </a:cubicBezTo>
                  <a:cubicBezTo>
                    <a:pt x="4973795" y="423221"/>
                    <a:pt x="4960648" y="434454"/>
                    <a:pt x="4939612" y="434454"/>
                  </a:cubicBezTo>
                  <a:cubicBezTo>
                    <a:pt x="4918575" y="434454"/>
                    <a:pt x="4900169" y="423221"/>
                    <a:pt x="4894910" y="411987"/>
                  </a:cubicBezTo>
                  <a:cubicBezTo>
                    <a:pt x="4892280" y="397946"/>
                    <a:pt x="4908057" y="386712"/>
                    <a:pt x="4926464" y="386712"/>
                  </a:cubicBezTo>
                  <a:close/>
                  <a:moveTo>
                    <a:pt x="4836413" y="386712"/>
                  </a:moveTo>
                  <a:cubicBezTo>
                    <a:pt x="4854820" y="386712"/>
                    <a:pt x="4875856" y="397946"/>
                    <a:pt x="4878486" y="411987"/>
                  </a:cubicBezTo>
                  <a:cubicBezTo>
                    <a:pt x="4881115" y="423221"/>
                    <a:pt x="4867968" y="434454"/>
                    <a:pt x="4846932" y="434454"/>
                  </a:cubicBezTo>
                  <a:cubicBezTo>
                    <a:pt x="4825895" y="434454"/>
                    <a:pt x="4804859" y="423221"/>
                    <a:pt x="4802230" y="411987"/>
                  </a:cubicBezTo>
                  <a:cubicBezTo>
                    <a:pt x="4799600" y="397946"/>
                    <a:pt x="4815377" y="386712"/>
                    <a:pt x="4836413" y="386712"/>
                  </a:cubicBezTo>
                  <a:close/>
                  <a:moveTo>
                    <a:pt x="4743732" y="386712"/>
                  </a:moveTo>
                  <a:cubicBezTo>
                    <a:pt x="4764769" y="386712"/>
                    <a:pt x="4783175" y="397946"/>
                    <a:pt x="4785805" y="411987"/>
                  </a:cubicBezTo>
                  <a:cubicBezTo>
                    <a:pt x="4788434" y="423221"/>
                    <a:pt x="4772657" y="434454"/>
                    <a:pt x="4754251" y="434454"/>
                  </a:cubicBezTo>
                  <a:cubicBezTo>
                    <a:pt x="4733214" y="434454"/>
                    <a:pt x="4712178" y="423221"/>
                    <a:pt x="4709549" y="411987"/>
                  </a:cubicBezTo>
                  <a:cubicBezTo>
                    <a:pt x="4706919" y="397946"/>
                    <a:pt x="4722696" y="386712"/>
                    <a:pt x="4743732" y="386712"/>
                  </a:cubicBezTo>
                  <a:close/>
                  <a:moveTo>
                    <a:pt x="4651943" y="386712"/>
                  </a:moveTo>
                  <a:cubicBezTo>
                    <a:pt x="4673085" y="386712"/>
                    <a:pt x="4691584" y="397946"/>
                    <a:pt x="4694227" y="411987"/>
                  </a:cubicBezTo>
                  <a:cubicBezTo>
                    <a:pt x="4696869" y="423221"/>
                    <a:pt x="4681013" y="434454"/>
                    <a:pt x="4659871" y="434454"/>
                  </a:cubicBezTo>
                  <a:cubicBezTo>
                    <a:pt x="4641373" y="434454"/>
                    <a:pt x="4620231" y="423221"/>
                    <a:pt x="4617588" y="411987"/>
                  </a:cubicBezTo>
                  <a:cubicBezTo>
                    <a:pt x="4617588" y="397946"/>
                    <a:pt x="4630802" y="386712"/>
                    <a:pt x="4651943" y="386712"/>
                  </a:cubicBezTo>
                  <a:close/>
                  <a:moveTo>
                    <a:pt x="4559263" y="386712"/>
                  </a:moveTo>
                  <a:cubicBezTo>
                    <a:pt x="4580405" y="386712"/>
                    <a:pt x="4598904" y="397946"/>
                    <a:pt x="4601547" y="411987"/>
                  </a:cubicBezTo>
                  <a:cubicBezTo>
                    <a:pt x="4604189" y="423221"/>
                    <a:pt x="4588333" y="434454"/>
                    <a:pt x="4567191" y="434454"/>
                  </a:cubicBezTo>
                  <a:cubicBezTo>
                    <a:pt x="4546050" y="434454"/>
                    <a:pt x="4527551" y="423221"/>
                    <a:pt x="4524908" y="411987"/>
                  </a:cubicBezTo>
                  <a:cubicBezTo>
                    <a:pt x="4524908" y="397946"/>
                    <a:pt x="4538122" y="386712"/>
                    <a:pt x="4559263" y="386712"/>
                  </a:cubicBezTo>
                  <a:close/>
                  <a:moveTo>
                    <a:pt x="4466583" y="386712"/>
                  </a:moveTo>
                  <a:cubicBezTo>
                    <a:pt x="4487725" y="386712"/>
                    <a:pt x="4506224" y="397946"/>
                    <a:pt x="4508867" y="411987"/>
                  </a:cubicBezTo>
                  <a:cubicBezTo>
                    <a:pt x="4511509" y="423221"/>
                    <a:pt x="4495653" y="434454"/>
                    <a:pt x="4474511" y="434454"/>
                  </a:cubicBezTo>
                  <a:cubicBezTo>
                    <a:pt x="4453370" y="434454"/>
                    <a:pt x="4434871" y="423221"/>
                    <a:pt x="4434871" y="411987"/>
                  </a:cubicBezTo>
                  <a:cubicBezTo>
                    <a:pt x="4432228" y="397946"/>
                    <a:pt x="4448084" y="386712"/>
                    <a:pt x="4466583" y="386712"/>
                  </a:cubicBezTo>
                  <a:close/>
                  <a:moveTo>
                    <a:pt x="4376546" y="386712"/>
                  </a:moveTo>
                  <a:cubicBezTo>
                    <a:pt x="4395045" y="386712"/>
                    <a:pt x="4413544" y="397946"/>
                    <a:pt x="4416187" y="411987"/>
                  </a:cubicBezTo>
                  <a:cubicBezTo>
                    <a:pt x="4418829" y="423221"/>
                    <a:pt x="4402973" y="434454"/>
                    <a:pt x="4381831" y="434454"/>
                  </a:cubicBezTo>
                  <a:cubicBezTo>
                    <a:pt x="4360690" y="434454"/>
                    <a:pt x="4342191" y="423221"/>
                    <a:pt x="4342191" y="411987"/>
                  </a:cubicBezTo>
                  <a:cubicBezTo>
                    <a:pt x="4339548" y="397946"/>
                    <a:pt x="4355404" y="386712"/>
                    <a:pt x="4376546" y="386712"/>
                  </a:cubicBezTo>
                  <a:close/>
                  <a:moveTo>
                    <a:pt x="4284981" y="386712"/>
                  </a:moveTo>
                  <a:cubicBezTo>
                    <a:pt x="4306123" y="386712"/>
                    <a:pt x="4321979" y="397946"/>
                    <a:pt x="4324622" y="411987"/>
                  </a:cubicBezTo>
                  <a:cubicBezTo>
                    <a:pt x="4327264" y="423221"/>
                    <a:pt x="4311408" y="434454"/>
                    <a:pt x="4290266" y="434454"/>
                  </a:cubicBezTo>
                  <a:cubicBezTo>
                    <a:pt x="4269125" y="434454"/>
                    <a:pt x="4250626" y="423221"/>
                    <a:pt x="4250626" y="411987"/>
                  </a:cubicBezTo>
                  <a:cubicBezTo>
                    <a:pt x="4247983" y="397946"/>
                    <a:pt x="4263839" y="386712"/>
                    <a:pt x="4284981" y="386712"/>
                  </a:cubicBezTo>
                  <a:close/>
                  <a:moveTo>
                    <a:pt x="4186916" y="386712"/>
                  </a:moveTo>
                  <a:cubicBezTo>
                    <a:pt x="4205514" y="386712"/>
                    <a:pt x="4224111" y="397946"/>
                    <a:pt x="4226768" y="411987"/>
                  </a:cubicBezTo>
                  <a:cubicBezTo>
                    <a:pt x="4226768" y="423221"/>
                    <a:pt x="4210827" y="434454"/>
                    <a:pt x="4189573" y="434454"/>
                  </a:cubicBezTo>
                  <a:cubicBezTo>
                    <a:pt x="4168318" y="434454"/>
                    <a:pt x="4149720" y="423221"/>
                    <a:pt x="4149720" y="411987"/>
                  </a:cubicBezTo>
                  <a:cubicBezTo>
                    <a:pt x="4149720" y="397946"/>
                    <a:pt x="4165661" y="386712"/>
                    <a:pt x="4186916" y="386712"/>
                  </a:cubicBezTo>
                  <a:close/>
                  <a:moveTo>
                    <a:pt x="4094236" y="386712"/>
                  </a:moveTo>
                  <a:cubicBezTo>
                    <a:pt x="4115490" y="386712"/>
                    <a:pt x="4131431" y="397946"/>
                    <a:pt x="4134088" y="411987"/>
                  </a:cubicBezTo>
                  <a:cubicBezTo>
                    <a:pt x="4134088" y="423221"/>
                    <a:pt x="4118147" y="434454"/>
                    <a:pt x="4096893" y="434454"/>
                  </a:cubicBezTo>
                  <a:cubicBezTo>
                    <a:pt x="4075638" y="434454"/>
                    <a:pt x="4057040" y="423221"/>
                    <a:pt x="4057040" y="411987"/>
                  </a:cubicBezTo>
                  <a:cubicBezTo>
                    <a:pt x="4057040" y="397946"/>
                    <a:pt x="4072981" y="386712"/>
                    <a:pt x="4094236" y="386712"/>
                  </a:cubicBezTo>
                  <a:close/>
                  <a:moveTo>
                    <a:pt x="4007138" y="386712"/>
                  </a:moveTo>
                  <a:cubicBezTo>
                    <a:pt x="4028392" y="386712"/>
                    <a:pt x="4046990" y="397946"/>
                    <a:pt x="4046990" y="411987"/>
                  </a:cubicBezTo>
                  <a:cubicBezTo>
                    <a:pt x="4046990" y="423221"/>
                    <a:pt x="4031049" y="434454"/>
                    <a:pt x="4009795" y="434454"/>
                  </a:cubicBezTo>
                  <a:cubicBezTo>
                    <a:pt x="3991197" y="434454"/>
                    <a:pt x="3972599" y="423221"/>
                    <a:pt x="3972599" y="411987"/>
                  </a:cubicBezTo>
                  <a:cubicBezTo>
                    <a:pt x="3969942" y="397946"/>
                    <a:pt x="3988540" y="386712"/>
                    <a:pt x="4007138" y="386712"/>
                  </a:cubicBezTo>
                  <a:close/>
                  <a:moveTo>
                    <a:pt x="3817311" y="386712"/>
                  </a:moveTo>
                  <a:cubicBezTo>
                    <a:pt x="3838565" y="386712"/>
                    <a:pt x="3857163" y="397946"/>
                    <a:pt x="3857163" y="411987"/>
                  </a:cubicBezTo>
                  <a:cubicBezTo>
                    <a:pt x="3857163" y="423221"/>
                    <a:pt x="3841222" y="434454"/>
                    <a:pt x="3819968" y="434454"/>
                  </a:cubicBezTo>
                  <a:cubicBezTo>
                    <a:pt x="3798713" y="434454"/>
                    <a:pt x="3780115" y="423221"/>
                    <a:pt x="3780115" y="411987"/>
                  </a:cubicBezTo>
                  <a:cubicBezTo>
                    <a:pt x="3780115" y="397946"/>
                    <a:pt x="3796056" y="386712"/>
                    <a:pt x="3817311" y="386712"/>
                  </a:cubicBezTo>
                  <a:close/>
                  <a:moveTo>
                    <a:pt x="3727287" y="386712"/>
                  </a:moveTo>
                  <a:cubicBezTo>
                    <a:pt x="3745884" y="386712"/>
                    <a:pt x="3764482" y="397946"/>
                    <a:pt x="3764482" y="411987"/>
                  </a:cubicBezTo>
                  <a:cubicBezTo>
                    <a:pt x="3764482" y="423221"/>
                    <a:pt x="3745884" y="434454"/>
                    <a:pt x="3724630" y="434454"/>
                  </a:cubicBezTo>
                  <a:cubicBezTo>
                    <a:pt x="3706032" y="434454"/>
                    <a:pt x="3687434" y="423221"/>
                    <a:pt x="3687434" y="411987"/>
                  </a:cubicBezTo>
                  <a:cubicBezTo>
                    <a:pt x="3687434" y="397946"/>
                    <a:pt x="3706032" y="386712"/>
                    <a:pt x="3727287" y="386712"/>
                  </a:cubicBezTo>
                  <a:close/>
                  <a:moveTo>
                    <a:pt x="3634607" y="386712"/>
                  </a:moveTo>
                  <a:cubicBezTo>
                    <a:pt x="3655861" y="386712"/>
                    <a:pt x="3671802" y="397946"/>
                    <a:pt x="3671802" y="411987"/>
                  </a:cubicBezTo>
                  <a:cubicBezTo>
                    <a:pt x="3671802" y="423221"/>
                    <a:pt x="3653204" y="434454"/>
                    <a:pt x="3631950" y="434454"/>
                  </a:cubicBezTo>
                  <a:cubicBezTo>
                    <a:pt x="3610695" y="434454"/>
                    <a:pt x="3594754" y="423221"/>
                    <a:pt x="3594754" y="411987"/>
                  </a:cubicBezTo>
                  <a:cubicBezTo>
                    <a:pt x="3594754" y="397946"/>
                    <a:pt x="3613352" y="386712"/>
                    <a:pt x="3634607" y="386712"/>
                  </a:cubicBezTo>
                  <a:close/>
                  <a:moveTo>
                    <a:pt x="2538853" y="386712"/>
                  </a:moveTo>
                  <a:cubicBezTo>
                    <a:pt x="2557260" y="386712"/>
                    <a:pt x="2573037" y="397946"/>
                    <a:pt x="2570407" y="411987"/>
                  </a:cubicBezTo>
                  <a:cubicBezTo>
                    <a:pt x="2565148" y="423221"/>
                    <a:pt x="2546742" y="434454"/>
                    <a:pt x="2525705" y="434454"/>
                  </a:cubicBezTo>
                  <a:cubicBezTo>
                    <a:pt x="2504669" y="434454"/>
                    <a:pt x="2491522" y="423221"/>
                    <a:pt x="2494151" y="411987"/>
                  </a:cubicBezTo>
                  <a:cubicBezTo>
                    <a:pt x="2496781" y="397946"/>
                    <a:pt x="2517817" y="386712"/>
                    <a:pt x="2538853" y="386712"/>
                  </a:cubicBezTo>
                  <a:close/>
                  <a:moveTo>
                    <a:pt x="2079198" y="386712"/>
                  </a:moveTo>
                  <a:cubicBezTo>
                    <a:pt x="2097604" y="386712"/>
                    <a:pt x="2110752" y="397946"/>
                    <a:pt x="2108122" y="411987"/>
                  </a:cubicBezTo>
                  <a:cubicBezTo>
                    <a:pt x="2102863" y="423221"/>
                    <a:pt x="2081827" y="434454"/>
                    <a:pt x="2060791" y="434454"/>
                  </a:cubicBezTo>
                  <a:cubicBezTo>
                    <a:pt x="2042384" y="434454"/>
                    <a:pt x="2029237" y="423221"/>
                    <a:pt x="2031866" y="411987"/>
                  </a:cubicBezTo>
                  <a:cubicBezTo>
                    <a:pt x="2037125" y="397946"/>
                    <a:pt x="2058161" y="386712"/>
                    <a:pt x="2079198" y="386712"/>
                  </a:cubicBezTo>
                  <a:close/>
                  <a:moveTo>
                    <a:pt x="1987109" y="386712"/>
                  </a:moveTo>
                  <a:cubicBezTo>
                    <a:pt x="2008223" y="386712"/>
                    <a:pt x="2021420" y="397946"/>
                    <a:pt x="2016141" y="411987"/>
                  </a:cubicBezTo>
                  <a:cubicBezTo>
                    <a:pt x="2010863" y="423221"/>
                    <a:pt x="1989748" y="434454"/>
                    <a:pt x="1968634" y="434454"/>
                  </a:cubicBezTo>
                  <a:cubicBezTo>
                    <a:pt x="1947519" y="434454"/>
                    <a:pt x="1934323" y="423221"/>
                    <a:pt x="1939601" y="411987"/>
                  </a:cubicBezTo>
                  <a:cubicBezTo>
                    <a:pt x="1944880" y="397946"/>
                    <a:pt x="1965994" y="386712"/>
                    <a:pt x="1987109" y="386712"/>
                  </a:cubicBezTo>
                  <a:close/>
                  <a:moveTo>
                    <a:pt x="1620143" y="386712"/>
                  </a:moveTo>
                  <a:cubicBezTo>
                    <a:pt x="1638618" y="386712"/>
                    <a:pt x="1651815" y="397946"/>
                    <a:pt x="1646536" y="411987"/>
                  </a:cubicBezTo>
                  <a:cubicBezTo>
                    <a:pt x="1641258" y="423221"/>
                    <a:pt x="1620143" y="434454"/>
                    <a:pt x="1599029" y="434454"/>
                  </a:cubicBezTo>
                  <a:cubicBezTo>
                    <a:pt x="1577914" y="434454"/>
                    <a:pt x="1564718" y="423221"/>
                    <a:pt x="1569996" y="411987"/>
                  </a:cubicBezTo>
                  <a:cubicBezTo>
                    <a:pt x="1577914" y="397946"/>
                    <a:pt x="1599029" y="386712"/>
                    <a:pt x="1620143" y="386712"/>
                  </a:cubicBezTo>
                  <a:close/>
                  <a:moveTo>
                    <a:pt x="1527463" y="386712"/>
                  </a:moveTo>
                  <a:cubicBezTo>
                    <a:pt x="1548578" y="386712"/>
                    <a:pt x="1559135" y="397946"/>
                    <a:pt x="1553856" y="411987"/>
                  </a:cubicBezTo>
                  <a:cubicBezTo>
                    <a:pt x="1548578" y="423221"/>
                    <a:pt x="1524824" y="434454"/>
                    <a:pt x="1506349" y="434454"/>
                  </a:cubicBezTo>
                  <a:cubicBezTo>
                    <a:pt x="1485234" y="434454"/>
                    <a:pt x="1472038" y="423221"/>
                    <a:pt x="1477316" y="411987"/>
                  </a:cubicBezTo>
                  <a:cubicBezTo>
                    <a:pt x="1485234" y="397946"/>
                    <a:pt x="1506349" y="386712"/>
                    <a:pt x="1527463" y="386712"/>
                  </a:cubicBezTo>
                  <a:close/>
                  <a:moveTo>
                    <a:pt x="1343219" y="386712"/>
                  </a:moveTo>
                  <a:cubicBezTo>
                    <a:pt x="1364334" y="386712"/>
                    <a:pt x="1374891" y="397946"/>
                    <a:pt x="1369612" y="411987"/>
                  </a:cubicBezTo>
                  <a:cubicBezTo>
                    <a:pt x="1364334" y="423221"/>
                    <a:pt x="1340580" y="434454"/>
                    <a:pt x="1319467" y="434454"/>
                  </a:cubicBezTo>
                  <a:cubicBezTo>
                    <a:pt x="1298354" y="434454"/>
                    <a:pt x="1287795" y="423221"/>
                    <a:pt x="1295713" y="411987"/>
                  </a:cubicBezTo>
                  <a:cubicBezTo>
                    <a:pt x="1300993" y="397946"/>
                    <a:pt x="1322108" y="386712"/>
                    <a:pt x="1343219" y="386712"/>
                  </a:cubicBezTo>
                  <a:close/>
                  <a:moveTo>
                    <a:pt x="1250289" y="386712"/>
                  </a:moveTo>
                  <a:cubicBezTo>
                    <a:pt x="1271308" y="386712"/>
                    <a:pt x="1284445" y="397946"/>
                    <a:pt x="1276564" y="411987"/>
                  </a:cubicBezTo>
                  <a:cubicBezTo>
                    <a:pt x="1271308" y="423221"/>
                    <a:pt x="1247661" y="434454"/>
                    <a:pt x="1226642" y="434454"/>
                  </a:cubicBezTo>
                  <a:cubicBezTo>
                    <a:pt x="1205624" y="434454"/>
                    <a:pt x="1195114" y="423221"/>
                    <a:pt x="1202996" y="411987"/>
                  </a:cubicBezTo>
                  <a:cubicBezTo>
                    <a:pt x="1208251" y="397946"/>
                    <a:pt x="1231898" y="386712"/>
                    <a:pt x="1250289" y="386712"/>
                  </a:cubicBezTo>
                  <a:close/>
                  <a:moveTo>
                    <a:pt x="1160235" y="386712"/>
                  </a:moveTo>
                  <a:cubicBezTo>
                    <a:pt x="1178627" y="386712"/>
                    <a:pt x="1191764" y="397946"/>
                    <a:pt x="1183881" y="411987"/>
                  </a:cubicBezTo>
                  <a:cubicBezTo>
                    <a:pt x="1176000" y="423221"/>
                    <a:pt x="1154981" y="434454"/>
                    <a:pt x="1133961" y="434454"/>
                  </a:cubicBezTo>
                  <a:cubicBezTo>
                    <a:pt x="1112943" y="434454"/>
                    <a:pt x="1102433" y="423221"/>
                    <a:pt x="1110315" y="411987"/>
                  </a:cubicBezTo>
                  <a:cubicBezTo>
                    <a:pt x="1115569" y="397946"/>
                    <a:pt x="1139215" y="386712"/>
                    <a:pt x="1160235" y="386712"/>
                  </a:cubicBezTo>
                  <a:close/>
                  <a:moveTo>
                    <a:pt x="1068277" y="386712"/>
                  </a:moveTo>
                  <a:cubicBezTo>
                    <a:pt x="1089559" y="386712"/>
                    <a:pt x="1100200" y="397946"/>
                    <a:pt x="1092219" y="411987"/>
                  </a:cubicBezTo>
                  <a:cubicBezTo>
                    <a:pt x="1084238" y="423221"/>
                    <a:pt x="1062958" y="434454"/>
                    <a:pt x="1041675" y="434454"/>
                  </a:cubicBezTo>
                  <a:cubicBezTo>
                    <a:pt x="1020394" y="434454"/>
                    <a:pt x="1009753" y="423221"/>
                    <a:pt x="1017734" y="411987"/>
                  </a:cubicBezTo>
                  <a:cubicBezTo>
                    <a:pt x="1023054" y="397946"/>
                    <a:pt x="1046997" y="386712"/>
                    <a:pt x="1068277" y="386712"/>
                  </a:cubicBezTo>
                  <a:close/>
                  <a:moveTo>
                    <a:pt x="975596" y="386712"/>
                  </a:moveTo>
                  <a:cubicBezTo>
                    <a:pt x="996879" y="386712"/>
                    <a:pt x="1007520" y="397946"/>
                    <a:pt x="999539" y="411987"/>
                  </a:cubicBezTo>
                  <a:cubicBezTo>
                    <a:pt x="991558" y="423221"/>
                    <a:pt x="970276" y="434454"/>
                    <a:pt x="948996" y="434454"/>
                  </a:cubicBezTo>
                  <a:cubicBezTo>
                    <a:pt x="927712" y="434454"/>
                    <a:pt x="917072" y="423221"/>
                    <a:pt x="925052" y="411987"/>
                  </a:cubicBezTo>
                  <a:cubicBezTo>
                    <a:pt x="930373" y="397946"/>
                    <a:pt x="954314" y="386712"/>
                    <a:pt x="975596" y="386712"/>
                  </a:cubicBezTo>
                  <a:close/>
                  <a:moveTo>
                    <a:pt x="883311" y="386712"/>
                  </a:moveTo>
                  <a:cubicBezTo>
                    <a:pt x="904330" y="386712"/>
                    <a:pt x="914840" y="397946"/>
                    <a:pt x="906958" y="411987"/>
                  </a:cubicBezTo>
                  <a:cubicBezTo>
                    <a:pt x="899076" y="423221"/>
                    <a:pt x="875429" y="434454"/>
                    <a:pt x="857038" y="434454"/>
                  </a:cubicBezTo>
                  <a:cubicBezTo>
                    <a:pt x="836018" y="434454"/>
                    <a:pt x="825509" y="423221"/>
                    <a:pt x="833391" y="411987"/>
                  </a:cubicBezTo>
                  <a:cubicBezTo>
                    <a:pt x="841274" y="397946"/>
                    <a:pt x="862292" y="386712"/>
                    <a:pt x="883311" y="386712"/>
                  </a:cubicBezTo>
                  <a:close/>
                  <a:moveTo>
                    <a:pt x="790629" y="386712"/>
                  </a:moveTo>
                  <a:cubicBezTo>
                    <a:pt x="811649" y="386712"/>
                    <a:pt x="822158" y="397946"/>
                    <a:pt x="814276" y="411987"/>
                  </a:cubicBezTo>
                  <a:cubicBezTo>
                    <a:pt x="806394" y="423221"/>
                    <a:pt x="782748" y="434454"/>
                    <a:pt x="761729" y="434454"/>
                  </a:cubicBezTo>
                  <a:cubicBezTo>
                    <a:pt x="743336" y="434454"/>
                    <a:pt x="732828" y="423221"/>
                    <a:pt x="740709" y="411987"/>
                  </a:cubicBezTo>
                  <a:cubicBezTo>
                    <a:pt x="748592" y="397946"/>
                    <a:pt x="772238" y="386712"/>
                    <a:pt x="790629" y="386712"/>
                  </a:cubicBezTo>
                  <a:close/>
                  <a:moveTo>
                    <a:pt x="701332" y="386712"/>
                  </a:moveTo>
                  <a:cubicBezTo>
                    <a:pt x="719953" y="386712"/>
                    <a:pt x="730595" y="397946"/>
                    <a:pt x="722614" y="411987"/>
                  </a:cubicBezTo>
                  <a:cubicBezTo>
                    <a:pt x="714633" y="423221"/>
                    <a:pt x="690691" y="434454"/>
                    <a:pt x="669409" y="434454"/>
                  </a:cubicBezTo>
                  <a:cubicBezTo>
                    <a:pt x="648128" y="434454"/>
                    <a:pt x="640147" y="423221"/>
                    <a:pt x="648128" y="411987"/>
                  </a:cubicBezTo>
                  <a:cubicBezTo>
                    <a:pt x="656109" y="397946"/>
                    <a:pt x="680050" y="386712"/>
                    <a:pt x="701332" y="386712"/>
                  </a:cubicBezTo>
                  <a:close/>
                  <a:moveTo>
                    <a:pt x="608786" y="386712"/>
                  </a:moveTo>
                  <a:cubicBezTo>
                    <a:pt x="629970" y="386712"/>
                    <a:pt x="637914" y="397946"/>
                    <a:pt x="629970" y="411987"/>
                  </a:cubicBezTo>
                  <a:cubicBezTo>
                    <a:pt x="622026" y="423221"/>
                    <a:pt x="598193" y="434454"/>
                    <a:pt x="577010" y="434454"/>
                  </a:cubicBezTo>
                  <a:cubicBezTo>
                    <a:pt x="555825" y="434454"/>
                    <a:pt x="545233" y="423221"/>
                    <a:pt x="555825" y="411987"/>
                  </a:cubicBezTo>
                  <a:cubicBezTo>
                    <a:pt x="563770" y="397946"/>
                    <a:pt x="587602" y="386712"/>
                    <a:pt x="608786" y="386712"/>
                  </a:cubicBezTo>
                  <a:close/>
                  <a:moveTo>
                    <a:pt x="515830" y="386712"/>
                  </a:moveTo>
                  <a:cubicBezTo>
                    <a:pt x="536922" y="386712"/>
                    <a:pt x="547467" y="397946"/>
                    <a:pt x="536922" y="411987"/>
                  </a:cubicBezTo>
                  <a:cubicBezTo>
                    <a:pt x="529011" y="423221"/>
                    <a:pt x="505283" y="434454"/>
                    <a:pt x="484191" y="434454"/>
                  </a:cubicBezTo>
                  <a:cubicBezTo>
                    <a:pt x="463100" y="434454"/>
                    <a:pt x="452553" y="423221"/>
                    <a:pt x="463100" y="411987"/>
                  </a:cubicBezTo>
                  <a:cubicBezTo>
                    <a:pt x="471008" y="397946"/>
                    <a:pt x="494738" y="386712"/>
                    <a:pt x="515830" y="386712"/>
                  </a:cubicBezTo>
                  <a:close/>
                  <a:moveTo>
                    <a:pt x="423892" y="386712"/>
                  </a:moveTo>
                  <a:cubicBezTo>
                    <a:pt x="445232" y="386712"/>
                    <a:pt x="455903" y="397946"/>
                    <a:pt x="445232" y="411987"/>
                  </a:cubicBezTo>
                  <a:cubicBezTo>
                    <a:pt x="437229" y="423221"/>
                    <a:pt x="413222" y="434454"/>
                    <a:pt x="391882" y="434454"/>
                  </a:cubicBezTo>
                  <a:cubicBezTo>
                    <a:pt x="370542" y="434454"/>
                    <a:pt x="359872" y="423221"/>
                    <a:pt x="370542" y="411987"/>
                  </a:cubicBezTo>
                  <a:cubicBezTo>
                    <a:pt x="378545" y="397946"/>
                    <a:pt x="402552" y="386712"/>
                    <a:pt x="423892" y="386712"/>
                  </a:cubicBezTo>
                  <a:close/>
                  <a:moveTo>
                    <a:pt x="331584" y="386712"/>
                  </a:moveTo>
                  <a:cubicBezTo>
                    <a:pt x="352676" y="386712"/>
                    <a:pt x="363222" y="397946"/>
                    <a:pt x="352676" y="411987"/>
                  </a:cubicBezTo>
                  <a:cubicBezTo>
                    <a:pt x="344767" y="423221"/>
                    <a:pt x="321039" y="434454"/>
                    <a:pt x="299946" y="434454"/>
                  </a:cubicBezTo>
                  <a:cubicBezTo>
                    <a:pt x="278855" y="434454"/>
                    <a:pt x="268309" y="423221"/>
                    <a:pt x="278855" y="411987"/>
                  </a:cubicBezTo>
                  <a:cubicBezTo>
                    <a:pt x="286764" y="397946"/>
                    <a:pt x="313129" y="386712"/>
                    <a:pt x="331584" y="386712"/>
                  </a:cubicBezTo>
                  <a:close/>
                  <a:moveTo>
                    <a:pt x="241541" y="386712"/>
                  </a:moveTo>
                  <a:cubicBezTo>
                    <a:pt x="259997" y="386712"/>
                    <a:pt x="270542" y="397946"/>
                    <a:pt x="259997" y="411987"/>
                  </a:cubicBezTo>
                  <a:cubicBezTo>
                    <a:pt x="252086" y="423221"/>
                    <a:pt x="228359" y="434454"/>
                    <a:pt x="207266" y="434454"/>
                  </a:cubicBezTo>
                  <a:cubicBezTo>
                    <a:pt x="186174" y="434454"/>
                    <a:pt x="175628" y="423221"/>
                    <a:pt x="186174" y="411987"/>
                  </a:cubicBezTo>
                  <a:cubicBezTo>
                    <a:pt x="194083" y="397946"/>
                    <a:pt x="220449" y="386712"/>
                    <a:pt x="241541" y="386712"/>
                  </a:cubicBezTo>
                  <a:close/>
                  <a:moveTo>
                    <a:pt x="7001693" y="327034"/>
                  </a:moveTo>
                  <a:cubicBezTo>
                    <a:pt x="7022878" y="327034"/>
                    <a:pt x="7046710" y="338548"/>
                    <a:pt x="7054654" y="350063"/>
                  </a:cubicBezTo>
                  <a:cubicBezTo>
                    <a:pt x="7065246" y="364456"/>
                    <a:pt x="7054654" y="375970"/>
                    <a:pt x="7033470" y="375970"/>
                  </a:cubicBezTo>
                  <a:cubicBezTo>
                    <a:pt x="7012285" y="375970"/>
                    <a:pt x="6988453" y="364456"/>
                    <a:pt x="6980509" y="350063"/>
                  </a:cubicBezTo>
                  <a:cubicBezTo>
                    <a:pt x="6972565" y="338548"/>
                    <a:pt x="6980509" y="327034"/>
                    <a:pt x="7001693" y="327034"/>
                  </a:cubicBezTo>
                  <a:close/>
                  <a:moveTo>
                    <a:pt x="6911660" y="327034"/>
                  </a:moveTo>
                  <a:cubicBezTo>
                    <a:pt x="6930197" y="327034"/>
                    <a:pt x="6954029" y="338548"/>
                    <a:pt x="6964621" y="350063"/>
                  </a:cubicBezTo>
                  <a:cubicBezTo>
                    <a:pt x="6972565" y="364456"/>
                    <a:pt x="6961973" y="375970"/>
                    <a:pt x="6940789" y="375970"/>
                  </a:cubicBezTo>
                  <a:cubicBezTo>
                    <a:pt x="6922252" y="375970"/>
                    <a:pt x="6898420" y="364456"/>
                    <a:pt x="6887828" y="350063"/>
                  </a:cubicBezTo>
                  <a:cubicBezTo>
                    <a:pt x="6879884" y="338548"/>
                    <a:pt x="6890476" y="327034"/>
                    <a:pt x="6911660" y="327034"/>
                  </a:cubicBezTo>
                  <a:close/>
                  <a:moveTo>
                    <a:pt x="6819454" y="327034"/>
                  </a:moveTo>
                  <a:cubicBezTo>
                    <a:pt x="6840473" y="327034"/>
                    <a:pt x="6864120" y="338548"/>
                    <a:pt x="6872002" y="350063"/>
                  </a:cubicBezTo>
                  <a:cubicBezTo>
                    <a:pt x="6879884" y="364456"/>
                    <a:pt x="6872002" y="375970"/>
                    <a:pt x="6850983" y="375970"/>
                  </a:cubicBezTo>
                  <a:cubicBezTo>
                    <a:pt x="6829964" y="375970"/>
                    <a:pt x="6806317" y="364456"/>
                    <a:pt x="6798435" y="350063"/>
                  </a:cubicBezTo>
                  <a:cubicBezTo>
                    <a:pt x="6790553" y="338548"/>
                    <a:pt x="6801063" y="327034"/>
                    <a:pt x="6819454" y="327034"/>
                  </a:cubicBezTo>
                  <a:close/>
                  <a:moveTo>
                    <a:pt x="6729649" y="327034"/>
                  </a:moveTo>
                  <a:cubicBezTo>
                    <a:pt x="6750834" y="327034"/>
                    <a:pt x="6772018" y="338548"/>
                    <a:pt x="6782610" y="350063"/>
                  </a:cubicBezTo>
                  <a:cubicBezTo>
                    <a:pt x="6790554" y="364456"/>
                    <a:pt x="6779962" y="375970"/>
                    <a:pt x="6758778" y="375970"/>
                  </a:cubicBezTo>
                  <a:cubicBezTo>
                    <a:pt x="6737593" y="375970"/>
                    <a:pt x="6713761" y="364456"/>
                    <a:pt x="6705817" y="350063"/>
                  </a:cubicBezTo>
                  <a:cubicBezTo>
                    <a:pt x="6697873" y="338548"/>
                    <a:pt x="6708465" y="327034"/>
                    <a:pt x="6729649" y="327034"/>
                  </a:cubicBezTo>
                  <a:close/>
                  <a:moveTo>
                    <a:pt x="6640072" y="327034"/>
                  </a:moveTo>
                  <a:cubicBezTo>
                    <a:pt x="6658463" y="327034"/>
                    <a:pt x="6682110" y="338548"/>
                    <a:pt x="6689992" y="350063"/>
                  </a:cubicBezTo>
                  <a:cubicBezTo>
                    <a:pt x="6697874" y="364456"/>
                    <a:pt x="6687364" y="375970"/>
                    <a:pt x="6666345" y="375970"/>
                  </a:cubicBezTo>
                  <a:cubicBezTo>
                    <a:pt x="6645326" y="375970"/>
                    <a:pt x="6624307" y="364456"/>
                    <a:pt x="6616425" y="350063"/>
                  </a:cubicBezTo>
                  <a:cubicBezTo>
                    <a:pt x="6608543" y="338548"/>
                    <a:pt x="6619053" y="327034"/>
                    <a:pt x="6640072" y="327034"/>
                  </a:cubicBezTo>
                  <a:close/>
                  <a:moveTo>
                    <a:pt x="6547391" y="327034"/>
                  </a:moveTo>
                  <a:cubicBezTo>
                    <a:pt x="6568410" y="327034"/>
                    <a:pt x="6592056" y="338548"/>
                    <a:pt x="6597311" y="350063"/>
                  </a:cubicBezTo>
                  <a:cubicBezTo>
                    <a:pt x="6605193" y="364456"/>
                    <a:pt x="6594683" y="375970"/>
                    <a:pt x="6576292" y="375970"/>
                  </a:cubicBezTo>
                  <a:cubicBezTo>
                    <a:pt x="6555273" y="375970"/>
                    <a:pt x="6531626" y="364456"/>
                    <a:pt x="6523744" y="350063"/>
                  </a:cubicBezTo>
                  <a:cubicBezTo>
                    <a:pt x="6515862" y="338548"/>
                    <a:pt x="6526372" y="327034"/>
                    <a:pt x="6547391" y="327034"/>
                  </a:cubicBezTo>
                  <a:close/>
                  <a:moveTo>
                    <a:pt x="6458060" y="327034"/>
                  </a:moveTo>
                  <a:cubicBezTo>
                    <a:pt x="6479079" y="327034"/>
                    <a:pt x="6500098" y="338548"/>
                    <a:pt x="6507980" y="350063"/>
                  </a:cubicBezTo>
                  <a:cubicBezTo>
                    <a:pt x="6515862" y="364456"/>
                    <a:pt x="6505352" y="375970"/>
                    <a:pt x="6484333" y="375970"/>
                  </a:cubicBezTo>
                  <a:cubicBezTo>
                    <a:pt x="6463314" y="375970"/>
                    <a:pt x="6439668" y="364456"/>
                    <a:pt x="6434413" y="350063"/>
                  </a:cubicBezTo>
                  <a:cubicBezTo>
                    <a:pt x="6426531" y="338548"/>
                    <a:pt x="6437041" y="327034"/>
                    <a:pt x="6458060" y="327034"/>
                  </a:cubicBezTo>
                  <a:close/>
                  <a:moveTo>
                    <a:pt x="6365380" y="327034"/>
                  </a:moveTo>
                  <a:cubicBezTo>
                    <a:pt x="6386399" y="327034"/>
                    <a:pt x="6410045" y="338548"/>
                    <a:pt x="6415300" y="350063"/>
                  </a:cubicBezTo>
                  <a:cubicBezTo>
                    <a:pt x="6423182" y="364456"/>
                    <a:pt x="6412672" y="375970"/>
                    <a:pt x="6391653" y="375970"/>
                  </a:cubicBezTo>
                  <a:cubicBezTo>
                    <a:pt x="6370634" y="375970"/>
                    <a:pt x="6349615" y="364456"/>
                    <a:pt x="6341733" y="350063"/>
                  </a:cubicBezTo>
                  <a:cubicBezTo>
                    <a:pt x="6333851" y="338548"/>
                    <a:pt x="6346988" y="327034"/>
                    <a:pt x="6365380" y="327034"/>
                  </a:cubicBezTo>
                  <a:close/>
                  <a:moveTo>
                    <a:pt x="6275076" y="327034"/>
                  </a:moveTo>
                  <a:cubicBezTo>
                    <a:pt x="6296190" y="327034"/>
                    <a:pt x="6317304" y="338548"/>
                    <a:pt x="6325222" y="350063"/>
                  </a:cubicBezTo>
                  <a:cubicBezTo>
                    <a:pt x="6330501" y="364456"/>
                    <a:pt x="6319944" y="375970"/>
                    <a:pt x="6298829" y="375970"/>
                  </a:cubicBezTo>
                  <a:cubicBezTo>
                    <a:pt x="6280354" y="375970"/>
                    <a:pt x="6256601" y="364456"/>
                    <a:pt x="6251322" y="350063"/>
                  </a:cubicBezTo>
                  <a:cubicBezTo>
                    <a:pt x="6243404" y="338548"/>
                    <a:pt x="6253961" y="327034"/>
                    <a:pt x="6275076" y="327034"/>
                  </a:cubicBezTo>
                  <a:close/>
                  <a:moveTo>
                    <a:pt x="6185745" y="327034"/>
                  </a:moveTo>
                  <a:cubicBezTo>
                    <a:pt x="6204220" y="327034"/>
                    <a:pt x="6227973" y="338548"/>
                    <a:pt x="6233252" y="350063"/>
                  </a:cubicBezTo>
                  <a:cubicBezTo>
                    <a:pt x="6241170" y="364456"/>
                    <a:pt x="6227973" y="375970"/>
                    <a:pt x="6209498" y="375970"/>
                  </a:cubicBezTo>
                  <a:cubicBezTo>
                    <a:pt x="6188384" y="375970"/>
                    <a:pt x="6164630" y="364456"/>
                    <a:pt x="6159352" y="350063"/>
                  </a:cubicBezTo>
                  <a:cubicBezTo>
                    <a:pt x="6154073" y="338548"/>
                    <a:pt x="6164630" y="327034"/>
                    <a:pt x="6185745" y="327034"/>
                  </a:cubicBezTo>
                  <a:close/>
                  <a:moveTo>
                    <a:pt x="6093065" y="327034"/>
                  </a:moveTo>
                  <a:cubicBezTo>
                    <a:pt x="6114179" y="327034"/>
                    <a:pt x="6135293" y="338548"/>
                    <a:pt x="6143211" y="350063"/>
                  </a:cubicBezTo>
                  <a:cubicBezTo>
                    <a:pt x="6148490" y="364456"/>
                    <a:pt x="6137933" y="375970"/>
                    <a:pt x="6116818" y="375970"/>
                  </a:cubicBezTo>
                  <a:cubicBezTo>
                    <a:pt x="6095704" y="375970"/>
                    <a:pt x="6074590" y="364456"/>
                    <a:pt x="6066672" y="350063"/>
                  </a:cubicBezTo>
                  <a:cubicBezTo>
                    <a:pt x="6061393" y="338548"/>
                    <a:pt x="6071950" y="327034"/>
                    <a:pt x="6093065" y="327034"/>
                  </a:cubicBezTo>
                  <a:close/>
                  <a:moveTo>
                    <a:pt x="6003887" y="327034"/>
                  </a:moveTo>
                  <a:cubicBezTo>
                    <a:pt x="6025103" y="327034"/>
                    <a:pt x="6046319" y="338548"/>
                    <a:pt x="6051623" y="350063"/>
                  </a:cubicBezTo>
                  <a:cubicBezTo>
                    <a:pt x="6056927" y="364456"/>
                    <a:pt x="6046319" y="375970"/>
                    <a:pt x="6025103" y="375970"/>
                  </a:cubicBezTo>
                  <a:cubicBezTo>
                    <a:pt x="6003887" y="375970"/>
                    <a:pt x="5982671" y="364456"/>
                    <a:pt x="5977367" y="350063"/>
                  </a:cubicBezTo>
                  <a:cubicBezTo>
                    <a:pt x="5972063" y="338548"/>
                    <a:pt x="5982671" y="327034"/>
                    <a:pt x="6003887" y="327034"/>
                  </a:cubicBezTo>
                  <a:close/>
                  <a:moveTo>
                    <a:pt x="5911054" y="327034"/>
                  </a:moveTo>
                  <a:cubicBezTo>
                    <a:pt x="5932168" y="327034"/>
                    <a:pt x="5953282" y="338548"/>
                    <a:pt x="5961200" y="350063"/>
                  </a:cubicBezTo>
                  <a:cubicBezTo>
                    <a:pt x="5966479" y="364456"/>
                    <a:pt x="5953282" y="375970"/>
                    <a:pt x="5932168" y="375970"/>
                  </a:cubicBezTo>
                  <a:cubicBezTo>
                    <a:pt x="5913693" y="375970"/>
                    <a:pt x="5889939" y="364456"/>
                    <a:pt x="5884661" y="350063"/>
                  </a:cubicBezTo>
                  <a:cubicBezTo>
                    <a:pt x="5879382" y="338548"/>
                    <a:pt x="5892579" y="327034"/>
                    <a:pt x="5911054" y="327034"/>
                  </a:cubicBezTo>
                  <a:close/>
                  <a:moveTo>
                    <a:pt x="5821457" y="327034"/>
                  </a:moveTo>
                  <a:cubicBezTo>
                    <a:pt x="5842394" y="327034"/>
                    <a:pt x="5863331" y="338548"/>
                    <a:pt x="5868565" y="350063"/>
                  </a:cubicBezTo>
                  <a:cubicBezTo>
                    <a:pt x="5873799" y="364456"/>
                    <a:pt x="5863331" y="375970"/>
                    <a:pt x="5842394" y="375970"/>
                  </a:cubicBezTo>
                  <a:cubicBezTo>
                    <a:pt x="5821457" y="375970"/>
                    <a:pt x="5800520" y="364456"/>
                    <a:pt x="5795286" y="350063"/>
                  </a:cubicBezTo>
                  <a:cubicBezTo>
                    <a:pt x="5790052" y="338548"/>
                    <a:pt x="5800520" y="327034"/>
                    <a:pt x="5821457" y="327034"/>
                  </a:cubicBezTo>
                  <a:close/>
                  <a:moveTo>
                    <a:pt x="5731848" y="327034"/>
                  </a:moveTo>
                  <a:cubicBezTo>
                    <a:pt x="5750412" y="327034"/>
                    <a:pt x="5771628" y="338548"/>
                    <a:pt x="5776932" y="350063"/>
                  </a:cubicBezTo>
                  <a:cubicBezTo>
                    <a:pt x="5782236" y="364456"/>
                    <a:pt x="5771628" y="375970"/>
                    <a:pt x="5750412" y="375970"/>
                  </a:cubicBezTo>
                  <a:cubicBezTo>
                    <a:pt x="5729196" y="375970"/>
                    <a:pt x="5707980" y="364456"/>
                    <a:pt x="5702676" y="350063"/>
                  </a:cubicBezTo>
                  <a:cubicBezTo>
                    <a:pt x="5697372" y="338548"/>
                    <a:pt x="5710632" y="327034"/>
                    <a:pt x="5731848" y="327034"/>
                  </a:cubicBezTo>
                  <a:close/>
                  <a:moveTo>
                    <a:pt x="5639446" y="327034"/>
                  </a:moveTo>
                  <a:cubicBezTo>
                    <a:pt x="5660383" y="327034"/>
                    <a:pt x="5681320" y="338548"/>
                    <a:pt x="5686554" y="350063"/>
                  </a:cubicBezTo>
                  <a:cubicBezTo>
                    <a:pt x="5691788" y="364456"/>
                    <a:pt x="5678703" y="375970"/>
                    <a:pt x="5657766" y="375970"/>
                  </a:cubicBezTo>
                  <a:cubicBezTo>
                    <a:pt x="5636829" y="375970"/>
                    <a:pt x="5618509" y="364456"/>
                    <a:pt x="5613275" y="350063"/>
                  </a:cubicBezTo>
                  <a:cubicBezTo>
                    <a:pt x="5608041" y="338548"/>
                    <a:pt x="5621126" y="327034"/>
                    <a:pt x="5639446" y="327034"/>
                  </a:cubicBezTo>
                  <a:close/>
                  <a:moveTo>
                    <a:pt x="5549382" y="327034"/>
                  </a:moveTo>
                  <a:cubicBezTo>
                    <a:pt x="5570319" y="327034"/>
                    <a:pt x="5588639" y="338548"/>
                    <a:pt x="5593873" y="350063"/>
                  </a:cubicBezTo>
                  <a:cubicBezTo>
                    <a:pt x="5599107" y="364456"/>
                    <a:pt x="5586022" y="375970"/>
                    <a:pt x="5567702" y="375970"/>
                  </a:cubicBezTo>
                  <a:cubicBezTo>
                    <a:pt x="5546765" y="375970"/>
                    <a:pt x="5525829" y="364456"/>
                    <a:pt x="5520594" y="350063"/>
                  </a:cubicBezTo>
                  <a:cubicBezTo>
                    <a:pt x="5515360" y="338548"/>
                    <a:pt x="5528445" y="327034"/>
                    <a:pt x="5549382" y="327034"/>
                  </a:cubicBezTo>
                  <a:close/>
                  <a:moveTo>
                    <a:pt x="5456738" y="327034"/>
                  </a:moveTo>
                  <a:cubicBezTo>
                    <a:pt x="5477954" y="327034"/>
                    <a:pt x="5499170" y="338548"/>
                    <a:pt x="5504474" y="350063"/>
                  </a:cubicBezTo>
                  <a:cubicBezTo>
                    <a:pt x="5509778" y="364456"/>
                    <a:pt x="5496518" y="375970"/>
                    <a:pt x="5475302" y="375970"/>
                  </a:cubicBezTo>
                  <a:cubicBezTo>
                    <a:pt x="5454086" y="375970"/>
                    <a:pt x="5432870" y="364456"/>
                    <a:pt x="5430218" y="350063"/>
                  </a:cubicBezTo>
                  <a:cubicBezTo>
                    <a:pt x="5424914" y="338548"/>
                    <a:pt x="5438174" y="327034"/>
                    <a:pt x="5456738" y="327034"/>
                  </a:cubicBezTo>
                  <a:close/>
                  <a:moveTo>
                    <a:pt x="5367371" y="327034"/>
                  </a:moveTo>
                  <a:cubicBezTo>
                    <a:pt x="5388308" y="327034"/>
                    <a:pt x="5406628" y="338548"/>
                    <a:pt x="5411862" y="350063"/>
                  </a:cubicBezTo>
                  <a:cubicBezTo>
                    <a:pt x="5417096" y="364456"/>
                    <a:pt x="5404011" y="375970"/>
                    <a:pt x="5383074" y="375970"/>
                  </a:cubicBezTo>
                  <a:cubicBezTo>
                    <a:pt x="5362137" y="375970"/>
                    <a:pt x="5343818" y="364456"/>
                    <a:pt x="5338583" y="350063"/>
                  </a:cubicBezTo>
                  <a:cubicBezTo>
                    <a:pt x="5333349" y="338548"/>
                    <a:pt x="5346435" y="327034"/>
                    <a:pt x="5367371" y="327034"/>
                  </a:cubicBezTo>
                  <a:close/>
                  <a:moveTo>
                    <a:pt x="5277086" y="327034"/>
                  </a:moveTo>
                  <a:cubicBezTo>
                    <a:pt x="5295493" y="327034"/>
                    <a:pt x="5316529" y="338548"/>
                    <a:pt x="5321788" y="350063"/>
                  </a:cubicBezTo>
                  <a:cubicBezTo>
                    <a:pt x="5324417" y="364456"/>
                    <a:pt x="5311270" y="375970"/>
                    <a:pt x="5290234" y="375970"/>
                  </a:cubicBezTo>
                  <a:cubicBezTo>
                    <a:pt x="5271827" y="375970"/>
                    <a:pt x="5250791" y="364456"/>
                    <a:pt x="5245532" y="350063"/>
                  </a:cubicBezTo>
                  <a:cubicBezTo>
                    <a:pt x="5242902" y="338548"/>
                    <a:pt x="5256050" y="327034"/>
                    <a:pt x="5277086" y="327034"/>
                  </a:cubicBezTo>
                  <a:close/>
                  <a:moveTo>
                    <a:pt x="5184698" y="327034"/>
                  </a:moveTo>
                  <a:cubicBezTo>
                    <a:pt x="5205914" y="327034"/>
                    <a:pt x="5227130" y="338548"/>
                    <a:pt x="5229782" y="350063"/>
                  </a:cubicBezTo>
                  <a:cubicBezTo>
                    <a:pt x="5235086" y="364456"/>
                    <a:pt x="5219174" y="375970"/>
                    <a:pt x="5200610" y="375970"/>
                  </a:cubicBezTo>
                  <a:cubicBezTo>
                    <a:pt x="5179394" y="375970"/>
                    <a:pt x="5158178" y="364456"/>
                    <a:pt x="5155526" y="350063"/>
                  </a:cubicBezTo>
                  <a:cubicBezTo>
                    <a:pt x="5150222" y="338548"/>
                    <a:pt x="5166134" y="327034"/>
                    <a:pt x="5184698" y="327034"/>
                  </a:cubicBezTo>
                  <a:close/>
                  <a:moveTo>
                    <a:pt x="5095075" y="327034"/>
                  </a:moveTo>
                  <a:cubicBezTo>
                    <a:pt x="5116111" y="327034"/>
                    <a:pt x="5134518" y="338548"/>
                    <a:pt x="5137147" y="350063"/>
                  </a:cubicBezTo>
                  <a:cubicBezTo>
                    <a:pt x="5142406" y="364456"/>
                    <a:pt x="5129259" y="375970"/>
                    <a:pt x="5108223" y="375970"/>
                  </a:cubicBezTo>
                  <a:cubicBezTo>
                    <a:pt x="5087186" y="375970"/>
                    <a:pt x="5068780" y="364456"/>
                    <a:pt x="5063521" y="350063"/>
                  </a:cubicBezTo>
                  <a:cubicBezTo>
                    <a:pt x="5060891" y="338548"/>
                    <a:pt x="5074039" y="327034"/>
                    <a:pt x="5095075" y="327034"/>
                  </a:cubicBezTo>
                  <a:close/>
                  <a:moveTo>
                    <a:pt x="5005528" y="327034"/>
                  </a:moveTo>
                  <a:cubicBezTo>
                    <a:pt x="5024187" y="327034"/>
                    <a:pt x="5045511" y="338548"/>
                    <a:pt x="5048177" y="350063"/>
                  </a:cubicBezTo>
                  <a:cubicBezTo>
                    <a:pt x="5050842" y="364456"/>
                    <a:pt x="5037515" y="375970"/>
                    <a:pt x="5016191" y="375970"/>
                  </a:cubicBezTo>
                  <a:cubicBezTo>
                    <a:pt x="4994866" y="375970"/>
                    <a:pt x="4976208" y="364456"/>
                    <a:pt x="4973542" y="350063"/>
                  </a:cubicBezTo>
                  <a:cubicBezTo>
                    <a:pt x="4968211" y="338548"/>
                    <a:pt x="4984204" y="327034"/>
                    <a:pt x="5005528" y="327034"/>
                  </a:cubicBezTo>
                  <a:close/>
                  <a:moveTo>
                    <a:pt x="4913065" y="327034"/>
                  </a:moveTo>
                  <a:cubicBezTo>
                    <a:pt x="4934101" y="327034"/>
                    <a:pt x="4952508" y="338548"/>
                    <a:pt x="4955137" y="350063"/>
                  </a:cubicBezTo>
                  <a:cubicBezTo>
                    <a:pt x="4960396" y="364456"/>
                    <a:pt x="4944619" y="375970"/>
                    <a:pt x="4923583" y="375970"/>
                  </a:cubicBezTo>
                  <a:cubicBezTo>
                    <a:pt x="4905176" y="375970"/>
                    <a:pt x="4884140" y="364456"/>
                    <a:pt x="4881511" y="350063"/>
                  </a:cubicBezTo>
                  <a:cubicBezTo>
                    <a:pt x="4878881" y="338548"/>
                    <a:pt x="4892029" y="327034"/>
                    <a:pt x="4913065" y="327034"/>
                  </a:cubicBezTo>
                  <a:close/>
                  <a:moveTo>
                    <a:pt x="4822788" y="327034"/>
                  </a:moveTo>
                  <a:cubicBezTo>
                    <a:pt x="4841287" y="327034"/>
                    <a:pt x="4862429" y="338548"/>
                    <a:pt x="4865072" y="350063"/>
                  </a:cubicBezTo>
                  <a:cubicBezTo>
                    <a:pt x="4867714" y="364456"/>
                    <a:pt x="4854501" y="375970"/>
                    <a:pt x="4833359" y="375970"/>
                  </a:cubicBezTo>
                  <a:cubicBezTo>
                    <a:pt x="4812218" y="375970"/>
                    <a:pt x="4793719" y="364456"/>
                    <a:pt x="4791076" y="350063"/>
                  </a:cubicBezTo>
                  <a:cubicBezTo>
                    <a:pt x="4788433" y="338548"/>
                    <a:pt x="4801647" y="327034"/>
                    <a:pt x="4822788" y="327034"/>
                  </a:cubicBezTo>
                  <a:close/>
                  <a:moveTo>
                    <a:pt x="4731225" y="327034"/>
                  </a:moveTo>
                  <a:cubicBezTo>
                    <a:pt x="4752367" y="327034"/>
                    <a:pt x="4770866" y="338548"/>
                    <a:pt x="4773509" y="350063"/>
                  </a:cubicBezTo>
                  <a:cubicBezTo>
                    <a:pt x="4776151" y="364456"/>
                    <a:pt x="4762938" y="375970"/>
                    <a:pt x="4741796" y="375970"/>
                  </a:cubicBezTo>
                  <a:cubicBezTo>
                    <a:pt x="4720655" y="375970"/>
                    <a:pt x="4702156" y="364456"/>
                    <a:pt x="4699513" y="350063"/>
                  </a:cubicBezTo>
                  <a:cubicBezTo>
                    <a:pt x="4696870" y="338548"/>
                    <a:pt x="4712726" y="327034"/>
                    <a:pt x="4731225" y="327034"/>
                  </a:cubicBezTo>
                  <a:close/>
                  <a:moveTo>
                    <a:pt x="4640778" y="327034"/>
                  </a:moveTo>
                  <a:cubicBezTo>
                    <a:pt x="4661920" y="327034"/>
                    <a:pt x="4680419" y="338548"/>
                    <a:pt x="4683062" y="350063"/>
                  </a:cubicBezTo>
                  <a:cubicBezTo>
                    <a:pt x="4685704" y="364456"/>
                    <a:pt x="4669848" y="375970"/>
                    <a:pt x="4648706" y="375970"/>
                  </a:cubicBezTo>
                  <a:cubicBezTo>
                    <a:pt x="4627565" y="375970"/>
                    <a:pt x="4609066" y="364456"/>
                    <a:pt x="4606423" y="350063"/>
                  </a:cubicBezTo>
                  <a:cubicBezTo>
                    <a:pt x="4606423" y="338548"/>
                    <a:pt x="4619637" y="327034"/>
                    <a:pt x="4640778" y="327034"/>
                  </a:cubicBezTo>
                  <a:close/>
                  <a:moveTo>
                    <a:pt x="4550740" y="327034"/>
                  </a:moveTo>
                  <a:cubicBezTo>
                    <a:pt x="4569239" y="327034"/>
                    <a:pt x="4587738" y="338548"/>
                    <a:pt x="4590381" y="350063"/>
                  </a:cubicBezTo>
                  <a:cubicBezTo>
                    <a:pt x="4593023" y="364456"/>
                    <a:pt x="4577167" y="375970"/>
                    <a:pt x="4558668" y="375970"/>
                  </a:cubicBezTo>
                  <a:cubicBezTo>
                    <a:pt x="4537527" y="375970"/>
                    <a:pt x="4519028" y="364456"/>
                    <a:pt x="4516385" y="350063"/>
                  </a:cubicBezTo>
                  <a:cubicBezTo>
                    <a:pt x="4513742" y="338548"/>
                    <a:pt x="4529598" y="327034"/>
                    <a:pt x="4550740" y="327034"/>
                  </a:cubicBezTo>
                  <a:close/>
                  <a:moveTo>
                    <a:pt x="4458951" y="327034"/>
                  </a:moveTo>
                  <a:cubicBezTo>
                    <a:pt x="4480206" y="327034"/>
                    <a:pt x="4498803" y="338548"/>
                    <a:pt x="4501460" y="350063"/>
                  </a:cubicBezTo>
                  <a:cubicBezTo>
                    <a:pt x="4501460" y="364456"/>
                    <a:pt x="4488176" y="375970"/>
                    <a:pt x="4466921" y="375970"/>
                  </a:cubicBezTo>
                  <a:cubicBezTo>
                    <a:pt x="4445667" y="375970"/>
                    <a:pt x="4427069" y="364456"/>
                    <a:pt x="4424412" y="350063"/>
                  </a:cubicBezTo>
                  <a:cubicBezTo>
                    <a:pt x="4424412" y="338548"/>
                    <a:pt x="4437696" y="327034"/>
                    <a:pt x="4458951" y="327034"/>
                  </a:cubicBezTo>
                  <a:close/>
                  <a:moveTo>
                    <a:pt x="4368729" y="327034"/>
                  </a:moveTo>
                  <a:cubicBezTo>
                    <a:pt x="4389871" y="327034"/>
                    <a:pt x="4405727" y="338548"/>
                    <a:pt x="4408370" y="350063"/>
                  </a:cubicBezTo>
                  <a:cubicBezTo>
                    <a:pt x="4411012" y="364456"/>
                    <a:pt x="4395156" y="375970"/>
                    <a:pt x="4374014" y="375970"/>
                  </a:cubicBezTo>
                  <a:cubicBezTo>
                    <a:pt x="4352873" y="375970"/>
                    <a:pt x="4334374" y="364456"/>
                    <a:pt x="4334374" y="350063"/>
                  </a:cubicBezTo>
                  <a:cubicBezTo>
                    <a:pt x="4331731" y="338548"/>
                    <a:pt x="4347587" y="327034"/>
                    <a:pt x="4368729" y="327034"/>
                  </a:cubicBezTo>
                  <a:close/>
                  <a:moveTo>
                    <a:pt x="4276438" y="327034"/>
                  </a:moveTo>
                  <a:cubicBezTo>
                    <a:pt x="4297385" y="327034"/>
                    <a:pt x="4315713" y="338548"/>
                    <a:pt x="4315713" y="350063"/>
                  </a:cubicBezTo>
                  <a:cubicBezTo>
                    <a:pt x="4318331" y="364456"/>
                    <a:pt x="4302621" y="375970"/>
                    <a:pt x="4281675" y="375970"/>
                  </a:cubicBezTo>
                  <a:cubicBezTo>
                    <a:pt x="4263347" y="375970"/>
                    <a:pt x="4245019" y="364456"/>
                    <a:pt x="4242400" y="350063"/>
                  </a:cubicBezTo>
                  <a:cubicBezTo>
                    <a:pt x="4242400" y="338548"/>
                    <a:pt x="4258110" y="327034"/>
                    <a:pt x="4276438" y="327034"/>
                  </a:cubicBezTo>
                  <a:close/>
                  <a:moveTo>
                    <a:pt x="4181333" y="327034"/>
                  </a:moveTo>
                  <a:cubicBezTo>
                    <a:pt x="4199931" y="327034"/>
                    <a:pt x="4218528" y="338548"/>
                    <a:pt x="4218528" y="350063"/>
                  </a:cubicBezTo>
                  <a:cubicBezTo>
                    <a:pt x="4221185" y="364456"/>
                    <a:pt x="4205244" y="375970"/>
                    <a:pt x="4183990" y="375970"/>
                  </a:cubicBezTo>
                  <a:cubicBezTo>
                    <a:pt x="4162735" y="375970"/>
                    <a:pt x="4146794" y="364456"/>
                    <a:pt x="4144137" y="350063"/>
                  </a:cubicBezTo>
                  <a:cubicBezTo>
                    <a:pt x="4144137" y="338548"/>
                    <a:pt x="4160078" y="327034"/>
                    <a:pt x="4181333" y="327034"/>
                  </a:cubicBezTo>
                  <a:close/>
                  <a:moveTo>
                    <a:pt x="4089230" y="327034"/>
                  </a:moveTo>
                  <a:cubicBezTo>
                    <a:pt x="4110176" y="327034"/>
                    <a:pt x="4125886" y="338548"/>
                    <a:pt x="4128504" y="350063"/>
                  </a:cubicBezTo>
                  <a:cubicBezTo>
                    <a:pt x="4128504" y="364456"/>
                    <a:pt x="4112794" y="375970"/>
                    <a:pt x="4091848" y="375970"/>
                  </a:cubicBezTo>
                  <a:cubicBezTo>
                    <a:pt x="4073520" y="375970"/>
                    <a:pt x="4055192" y="364456"/>
                    <a:pt x="4055192" y="350063"/>
                  </a:cubicBezTo>
                  <a:cubicBezTo>
                    <a:pt x="4052573" y="338548"/>
                    <a:pt x="4068283" y="327034"/>
                    <a:pt x="4089230" y="327034"/>
                  </a:cubicBezTo>
                  <a:close/>
                  <a:moveTo>
                    <a:pt x="3999321" y="327034"/>
                  </a:moveTo>
                  <a:cubicBezTo>
                    <a:pt x="4017919" y="327034"/>
                    <a:pt x="4036516" y="338548"/>
                    <a:pt x="4036516" y="350063"/>
                  </a:cubicBezTo>
                  <a:cubicBezTo>
                    <a:pt x="4039173" y="364456"/>
                    <a:pt x="4023232" y="375970"/>
                    <a:pt x="4001978" y="375970"/>
                  </a:cubicBezTo>
                  <a:cubicBezTo>
                    <a:pt x="3980723" y="375970"/>
                    <a:pt x="3962125" y="364456"/>
                    <a:pt x="3962125" y="350063"/>
                  </a:cubicBezTo>
                  <a:cubicBezTo>
                    <a:pt x="3962125" y="338548"/>
                    <a:pt x="3978066" y="327034"/>
                    <a:pt x="3999321" y="327034"/>
                  </a:cubicBezTo>
                  <a:close/>
                  <a:moveTo>
                    <a:pt x="3906641" y="327034"/>
                  </a:moveTo>
                  <a:cubicBezTo>
                    <a:pt x="3927895" y="327034"/>
                    <a:pt x="3946493" y="338548"/>
                    <a:pt x="3946493" y="350063"/>
                  </a:cubicBezTo>
                  <a:cubicBezTo>
                    <a:pt x="3946493" y="364456"/>
                    <a:pt x="3930552" y="375970"/>
                    <a:pt x="3909298" y="375970"/>
                  </a:cubicBezTo>
                  <a:cubicBezTo>
                    <a:pt x="3888043" y="375970"/>
                    <a:pt x="3872102" y="364456"/>
                    <a:pt x="3872102" y="350063"/>
                  </a:cubicBezTo>
                  <a:cubicBezTo>
                    <a:pt x="3869445" y="338548"/>
                    <a:pt x="3888043" y="327034"/>
                    <a:pt x="3906641" y="327034"/>
                  </a:cubicBezTo>
                  <a:close/>
                  <a:moveTo>
                    <a:pt x="3816964" y="327034"/>
                  </a:moveTo>
                  <a:cubicBezTo>
                    <a:pt x="3837315" y="327034"/>
                    <a:pt x="3853813" y="337989"/>
                    <a:pt x="3853813" y="351502"/>
                  </a:cubicBezTo>
                  <a:cubicBezTo>
                    <a:pt x="3853813" y="365015"/>
                    <a:pt x="3837315" y="375970"/>
                    <a:pt x="3816964" y="375970"/>
                  </a:cubicBezTo>
                  <a:cubicBezTo>
                    <a:pt x="3796613" y="375970"/>
                    <a:pt x="3780115" y="365015"/>
                    <a:pt x="3780115" y="351502"/>
                  </a:cubicBezTo>
                  <a:cubicBezTo>
                    <a:pt x="3780115" y="337989"/>
                    <a:pt x="3796613" y="327034"/>
                    <a:pt x="3816964" y="327034"/>
                  </a:cubicBezTo>
                  <a:close/>
                  <a:moveTo>
                    <a:pt x="3725958" y="327034"/>
                  </a:moveTo>
                  <a:cubicBezTo>
                    <a:pt x="3747234" y="327034"/>
                    <a:pt x="3764482" y="337989"/>
                    <a:pt x="3764482" y="351502"/>
                  </a:cubicBezTo>
                  <a:cubicBezTo>
                    <a:pt x="3764482" y="365015"/>
                    <a:pt x="3747234" y="375970"/>
                    <a:pt x="3725958" y="375970"/>
                  </a:cubicBezTo>
                  <a:cubicBezTo>
                    <a:pt x="3704682" y="375970"/>
                    <a:pt x="3687434" y="365015"/>
                    <a:pt x="3687434" y="351502"/>
                  </a:cubicBezTo>
                  <a:cubicBezTo>
                    <a:pt x="3687434" y="337989"/>
                    <a:pt x="3704682" y="327034"/>
                    <a:pt x="3725958" y="327034"/>
                  </a:cubicBezTo>
                  <a:close/>
                  <a:moveTo>
                    <a:pt x="3188378" y="327034"/>
                  </a:moveTo>
                  <a:cubicBezTo>
                    <a:pt x="3206976" y="327034"/>
                    <a:pt x="3222917" y="338548"/>
                    <a:pt x="3222917" y="350063"/>
                  </a:cubicBezTo>
                  <a:cubicBezTo>
                    <a:pt x="3220260" y="364456"/>
                    <a:pt x="3201663" y="375970"/>
                    <a:pt x="3183065" y="375970"/>
                  </a:cubicBezTo>
                  <a:cubicBezTo>
                    <a:pt x="3161810" y="375970"/>
                    <a:pt x="3145869" y="364456"/>
                    <a:pt x="3148526" y="350063"/>
                  </a:cubicBezTo>
                  <a:cubicBezTo>
                    <a:pt x="3148526" y="338548"/>
                    <a:pt x="3167124" y="327034"/>
                    <a:pt x="3188378" y="327034"/>
                  </a:cubicBezTo>
                  <a:close/>
                  <a:moveTo>
                    <a:pt x="3096587" y="327034"/>
                  </a:moveTo>
                  <a:cubicBezTo>
                    <a:pt x="3117729" y="327034"/>
                    <a:pt x="3133585" y="338548"/>
                    <a:pt x="3130943" y="350063"/>
                  </a:cubicBezTo>
                  <a:cubicBezTo>
                    <a:pt x="3130943" y="364456"/>
                    <a:pt x="3112444" y="375970"/>
                    <a:pt x="3091302" y="375970"/>
                  </a:cubicBezTo>
                  <a:cubicBezTo>
                    <a:pt x="3070160" y="375970"/>
                    <a:pt x="3054304" y="364456"/>
                    <a:pt x="3056947" y="350063"/>
                  </a:cubicBezTo>
                  <a:cubicBezTo>
                    <a:pt x="3059590" y="338548"/>
                    <a:pt x="3078089" y="327034"/>
                    <a:pt x="3096587" y="327034"/>
                  </a:cubicBezTo>
                  <a:close/>
                  <a:moveTo>
                    <a:pt x="2642304" y="327034"/>
                  </a:moveTo>
                  <a:cubicBezTo>
                    <a:pt x="2663340" y="327034"/>
                    <a:pt x="2679117" y="338548"/>
                    <a:pt x="2673858" y="350063"/>
                  </a:cubicBezTo>
                  <a:cubicBezTo>
                    <a:pt x="2671228" y="364456"/>
                    <a:pt x="2652822" y="375970"/>
                    <a:pt x="2631785" y="375970"/>
                  </a:cubicBezTo>
                  <a:cubicBezTo>
                    <a:pt x="2610749" y="375970"/>
                    <a:pt x="2597602" y="364456"/>
                    <a:pt x="2600231" y="350063"/>
                  </a:cubicBezTo>
                  <a:cubicBezTo>
                    <a:pt x="2602861" y="338548"/>
                    <a:pt x="2623897" y="327034"/>
                    <a:pt x="2642304" y="327034"/>
                  </a:cubicBezTo>
                  <a:close/>
                  <a:moveTo>
                    <a:pt x="2552252" y="327034"/>
                  </a:moveTo>
                  <a:cubicBezTo>
                    <a:pt x="2573288" y="327034"/>
                    <a:pt x="2586436" y="338548"/>
                    <a:pt x="2583806" y="350063"/>
                  </a:cubicBezTo>
                  <a:cubicBezTo>
                    <a:pt x="2581177" y="364456"/>
                    <a:pt x="2560141" y="375970"/>
                    <a:pt x="2541734" y="375970"/>
                  </a:cubicBezTo>
                  <a:cubicBezTo>
                    <a:pt x="2520698" y="375970"/>
                    <a:pt x="2504921" y="364456"/>
                    <a:pt x="2510180" y="350063"/>
                  </a:cubicBezTo>
                  <a:cubicBezTo>
                    <a:pt x="2512809" y="338548"/>
                    <a:pt x="2531216" y="327034"/>
                    <a:pt x="2552252" y="327034"/>
                  </a:cubicBezTo>
                  <a:close/>
                  <a:moveTo>
                    <a:pt x="2462453" y="327034"/>
                  </a:moveTo>
                  <a:cubicBezTo>
                    <a:pt x="2481112" y="327034"/>
                    <a:pt x="2497105" y="338548"/>
                    <a:pt x="2491774" y="350063"/>
                  </a:cubicBezTo>
                  <a:cubicBezTo>
                    <a:pt x="2489108" y="364456"/>
                    <a:pt x="2470450" y="375970"/>
                    <a:pt x="2449125" y="375970"/>
                  </a:cubicBezTo>
                  <a:cubicBezTo>
                    <a:pt x="2427801" y="375970"/>
                    <a:pt x="2414474" y="364456"/>
                    <a:pt x="2417139" y="350063"/>
                  </a:cubicBezTo>
                  <a:cubicBezTo>
                    <a:pt x="2419805" y="338548"/>
                    <a:pt x="2441129" y="327034"/>
                    <a:pt x="2462453" y="327034"/>
                  </a:cubicBezTo>
                  <a:close/>
                  <a:moveTo>
                    <a:pt x="2279955" y="327034"/>
                  </a:moveTo>
                  <a:cubicBezTo>
                    <a:pt x="2300891" y="327034"/>
                    <a:pt x="2313977" y="338548"/>
                    <a:pt x="2308743" y="350063"/>
                  </a:cubicBezTo>
                  <a:cubicBezTo>
                    <a:pt x="2306125" y="364456"/>
                    <a:pt x="2285189" y="375970"/>
                    <a:pt x="2264252" y="375970"/>
                  </a:cubicBezTo>
                  <a:cubicBezTo>
                    <a:pt x="2245932" y="375970"/>
                    <a:pt x="2230230" y="364456"/>
                    <a:pt x="2235464" y="350063"/>
                  </a:cubicBezTo>
                  <a:cubicBezTo>
                    <a:pt x="2240698" y="338548"/>
                    <a:pt x="2259018" y="327034"/>
                    <a:pt x="2279955" y="327034"/>
                  </a:cubicBezTo>
                  <a:close/>
                  <a:moveTo>
                    <a:pt x="2187762" y="327034"/>
                  </a:moveTo>
                  <a:cubicBezTo>
                    <a:pt x="2209086" y="327034"/>
                    <a:pt x="2222414" y="338548"/>
                    <a:pt x="2219748" y="350063"/>
                  </a:cubicBezTo>
                  <a:cubicBezTo>
                    <a:pt x="2214417" y="364456"/>
                    <a:pt x="2195759" y="375970"/>
                    <a:pt x="2174434" y="375970"/>
                  </a:cubicBezTo>
                  <a:cubicBezTo>
                    <a:pt x="2153110" y="375970"/>
                    <a:pt x="2139783" y="364456"/>
                    <a:pt x="2142448" y="350063"/>
                  </a:cubicBezTo>
                  <a:cubicBezTo>
                    <a:pt x="2147779" y="338548"/>
                    <a:pt x="2169103" y="327034"/>
                    <a:pt x="2187762" y="327034"/>
                  </a:cubicBezTo>
                  <a:close/>
                  <a:moveTo>
                    <a:pt x="2097945" y="327034"/>
                  </a:moveTo>
                  <a:cubicBezTo>
                    <a:pt x="2118881" y="327034"/>
                    <a:pt x="2131967" y="338548"/>
                    <a:pt x="2126733" y="350063"/>
                  </a:cubicBezTo>
                  <a:cubicBezTo>
                    <a:pt x="2121498" y="364456"/>
                    <a:pt x="2103179" y="375970"/>
                    <a:pt x="2082242" y="375970"/>
                  </a:cubicBezTo>
                  <a:cubicBezTo>
                    <a:pt x="2061305" y="375970"/>
                    <a:pt x="2048220" y="364456"/>
                    <a:pt x="2053454" y="350063"/>
                  </a:cubicBezTo>
                  <a:cubicBezTo>
                    <a:pt x="2058688" y="338548"/>
                    <a:pt x="2077008" y="327034"/>
                    <a:pt x="2097945" y="327034"/>
                  </a:cubicBezTo>
                  <a:close/>
                  <a:moveTo>
                    <a:pt x="2008417" y="327034"/>
                  </a:moveTo>
                  <a:cubicBezTo>
                    <a:pt x="2027075" y="327034"/>
                    <a:pt x="2040403" y="338548"/>
                    <a:pt x="2037737" y="350063"/>
                  </a:cubicBezTo>
                  <a:cubicBezTo>
                    <a:pt x="2032406" y="364456"/>
                    <a:pt x="2011082" y="375970"/>
                    <a:pt x="1989758" y="375970"/>
                  </a:cubicBezTo>
                  <a:cubicBezTo>
                    <a:pt x="1968434" y="375970"/>
                    <a:pt x="1957772" y="364456"/>
                    <a:pt x="1960437" y="350063"/>
                  </a:cubicBezTo>
                  <a:cubicBezTo>
                    <a:pt x="1965768" y="338548"/>
                    <a:pt x="1987092" y="327034"/>
                    <a:pt x="2008417" y="327034"/>
                  </a:cubicBezTo>
                  <a:close/>
                  <a:moveTo>
                    <a:pt x="1915480" y="327034"/>
                  </a:moveTo>
                  <a:cubicBezTo>
                    <a:pt x="1936696" y="327034"/>
                    <a:pt x="1949956" y="338548"/>
                    <a:pt x="1944652" y="350063"/>
                  </a:cubicBezTo>
                  <a:cubicBezTo>
                    <a:pt x="1939348" y="364456"/>
                    <a:pt x="1918132" y="375970"/>
                    <a:pt x="1899568" y="375970"/>
                  </a:cubicBezTo>
                  <a:cubicBezTo>
                    <a:pt x="1878352" y="375970"/>
                    <a:pt x="1865092" y="364456"/>
                    <a:pt x="1870396" y="350063"/>
                  </a:cubicBezTo>
                  <a:cubicBezTo>
                    <a:pt x="1875700" y="338548"/>
                    <a:pt x="1894264" y="327034"/>
                    <a:pt x="1915480" y="327034"/>
                  </a:cubicBezTo>
                  <a:close/>
                  <a:moveTo>
                    <a:pt x="1825871" y="327034"/>
                  </a:moveTo>
                  <a:cubicBezTo>
                    <a:pt x="1846807" y="327034"/>
                    <a:pt x="1857276" y="338548"/>
                    <a:pt x="1852042" y="350063"/>
                  </a:cubicBezTo>
                  <a:cubicBezTo>
                    <a:pt x="1849424" y="364456"/>
                    <a:pt x="1828488" y="375970"/>
                    <a:pt x="1807551" y="375970"/>
                  </a:cubicBezTo>
                  <a:cubicBezTo>
                    <a:pt x="1786614" y="375970"/>
                    <a:pt x="1773529" y="364456"/>
                    <a:pt x="1778763" y="350063"/>
                  </a:cubicBezTo>
                  <a:cubicBezTo>
                    <a:pt x="1783997" y="338548"/>
                    <a:pt x="1804934" y="327034"/>
                    <a:pt x="1825871" y="327034"/>
                  </a:cubicBezTo>
                  <a:close/>
                  <a:moveTo>
                    <a:pt x="1733469" y="327034"/>
                  </a:moveTo>
                  <a:cubicBezTo>
                    <a:pt x="1754685" y="327034"/>
                    <a:pt x="1767945" y="338548"/>
                    <a:pt x="1762641" y="350063"/>
                  </a:cubicBezTo>
                  <a:cubicBezTo>
                    <a:pt x="1757337" y="364456"/>
                    <a:pt x="1736121" y="375970"/>
                    <a:pt x="1714905" y="375970"/>
                  </a:cubicBezTo>
                  <a:cubicBezTo>
                    <a:pt x="1693689" y="375970"/>
                    <a:pt x="1683081" y="364456"/>
                    <a:pt x="1688385" y="350063"/>
                  </a:cubicBezTo>
                  <a:cubicBezTo>
                    <a:pt x="1693689" y="338548"/>
                    <a:pt x="1714905" y="327034"/>
                    <a:pt x="1733469" y="327034"/>
                  </a:cubicBezTo>
                  <a:close/>
                  <a:moveTo>
                    <a:pt x="1643441" y="327034"/>
                  </a:moveTo>
                  <a:cubicBezTo>
                    <a:pt x="1664657" y="327034"/>
                    <a:pt x="1675265" y="338548"/>
                    <a:pt x="1669961" y="350063"/>
                  </a:cubicBezTo>
                  <a:cubicBezTo>
                    <a:pt x="1664657" y="364456"/>
                    <a:pt x="1643441" y="375970"/>
                    <a:pt x="1622225" y="375970"/>
                  </a:cubicBezTo>
                  <a:cubicBezTo>
                    <a:pt x="1603661" y="375970"/>
                    <a:pt x="1590401" y="364456"/>
                    <a:pt x="1595705" y="350063"/>
                  </a:cubicBezTo>
                  <a:cubicBezTo>
                    <a:pt x="1601009" y="338548"/>
                    <a:pt x="1622225" y="327034"/>
                    <a:pt x="1643441" y="327034"/>
                  </a:cubicBezTo>
                  <a:close/>
                  <a:moveTo>
                    <a:pt x="1554262" y="327034"/>
                  </a:moveTo>
                  <a:cubicBezTo>
                    <a:pt x="1572737" y="327034"/>
                    <a:pt x="1585934" y="338548"/>
                    <a:pt x="1580655" y="350063"/>
                  </a:cubicBezTo>
                  <a:cubicBezTo>
                    <a:pt x="1575377" y="364456"/>
                    <a:pt x="1551623" y="375970"/>
                    <a:pt x="1533148" y="375970"/>
                  </a:cubicBezTo>
                  <a:cubicBezTo>
                    <a:pt x="1512033" y="375970"/>
                    <a:pt x="1498837" y="364456"/>
                    <a:pt x="1506755" y="350063"/>
                  </a:cubicBezTo>
                  <a:cubicBezTo>
                    <a:pt x="1512033" y="338548"/>
                    <a:pt x="1533148" y="327034"/>
                    <a:pt x="1554262" y="327034"/>
                  </a:cubicBezTo>
                  <a:close/>
                  <a:moveTo>
                    <a:pt x="1461430" y="327034"/>
                  </a:moveTo>
                  <a:cubicBezTo>
                    <a:pt x="1482646" y="327034"/>
                    <a:pt x="1493254" y="338548"/>
                    <a:pt x="1487950" y="350063"/>
                  </a:cubicBezTo>
                  <a:cubicBezTo>
                    <a:pt x="1482646" y="364456"/>
                    <a:pt x="1461430" y="375970"/>
                    <a:pt x="1440214" y="375970"/>
                  </a:cubicBezTo>
                  <a:cubicBezTo>
                    <a:pt x="1418998" y="375970"/>
                    <a:pt x="1408390" y="364456"/>
                    <a:pt x="1413694" y="350063"/>
                  </a:cubicBezTo>
                  <a:cubicBezTo>
                    <a:pt x="1418998" y="338548"/>
                    <a:pt x="1442866" y="327034"/>
                    <a:pt x="1461430" y="327034"/>
                  </a:cubicBezTo>
                  <a:close/>
                  <a:moveTo>
                    <a:pt x="1372251" y="327034"/>
                  </a:moveTo>
                  <a:cubicBezTo>
                    <a:pt x="1393366" y="327034"/>
                    <a:pt x="1403923" y="338548"/>
                    <a:pt x="1398644" y="350063"/>
                  </a:cubicBezTo>
                  <a:cubicBezTo>
                    <a:pt x="1390726" y="364456"/>
                    <a:pt x="1369612" y="375970"/>
                    <a:pt x="1348497" y="375970"/>
                  </a:cubicBezTo>
                  <a:cubicBezTo>
                    <a:pt x="1327385" y="375970"/>
                    <a:pt x="1316828" y="364456"/>
                    <a:pt x="1322107" y="350063"/>
                  </a:cubicBezTo>
                  <a:cubicBezTo>
                    <a:pt x="1330024" y="338548"/>
                    <a:pt x="1351137" y="327034"/>
                    <a:pt x="1372251" y="327034"/>
                  </a:cubicBezTo>
                  <a:close/>
                  <a:moveTo>
                    <a:pt x="1279322" y="327034"/>
                  </a:moveTo>
                  <a:cubicBezTo>
                    <a:pt x="1300342" y="327034"/>
                    <a:pt x="1313479" y="338548"/>
                    <a:pt x="1305596" y="350063"/>
                  </a:cubicBezTo>
                  <a:cubicBezTo>
                    <a:pt x="1300342" y="364456"/>
                    <a:pt x="1276695" y="375970"/>
                    <a:pt x="1255674" y="375970"/>
                  </a:cubicBezTo>
                  <a:cubicBezTo>
                    <a:pt x="1237284" y="375970"/>
                    <a:pt x="1224146" y="364456"/>
                    <a:pt x="1232029" y="350063"/>
                  </a:cubicBezTo>
                  <a:cubicBezTo>
                    <a:pt x="1237284" y="338548"/>
                    <a:pt x="1260930" y="327034"/>
                    <a:pt x="1279322" y="327034"/>
                  </a:cubicBezTo>
                  <a:close/>
                  <a:moveTo>
                    <a:pt x="1189124" y="327034"/>
                  </a:moveTo>
                  <a:cubicBezTo>
                    <a:pt x="1210239" y="327034"/>
                    <a:pt x="1220796" y="338548"/>
                    <a:pt x="1215518" y="350063"/>
                  </a:cubicBezTo>
                  <a:cubicBezTo>
                    <a:pt x="1207599" y="364456"/>
                    <a:pt x="1186485" y="375970"/>
                    <a:pt x="1165371" y="375970"/>
                  </a:cubicBezTo>
                  <a:cubicBezTo>
                    <a:pt x="1144256" y="375970"/>
                    <a:pt x="1133699" y="364456"/>
                    <a:pt x="1138977" y="350063"/>
                  </a:cubicBezTo>
                  <a:cubicBezTo>
                    <a:pt x="1146896" y="338548"/>
                    <a:pt x="1168009" y="327034"/>
                    <a:pt x="1189124" y="327034"/>
                  </a:cubicBezTo>
                  <a:close/>
                  <a:moveTo>
                    <a:pt x="1099938" y="327034"/>
                  </a:moveTo>
                  <a:cubicBezTo>
                    <a:pt x="1118329" y="327034"/>
                    <a:pt x="1131465" y="338548"/>
                    <a:pt x="1123584" y="350063"/>
                  </a:cubicBezTo>
                  <a:cubicBezTo>
                    <a:pt x="1115702" y="364456"/>
                    <a:pt x="1094682" y="375970"/>
                    <a:pt x="1073664" y="375970"/>
                  </a:cubicBezTo>
                  <a:cubicBezTo>
                    <a:pt x="1052644" y="375970"/>
                    <a:pt x="1042135" y="364456"/>
                    <a:pt x="1050017" y="350063"/>
                  </a:cubicBezTo>
                  <a:cubicBezTo>
                    <a:pt x="1055271" y="338548"/>
                    <a:pt x="1078918" y="327034"/>
                    <a:pt x="1099938" y="327034"/>
                  </a:cubicBezTo>
                  <a:close/>
                  <a:moveTo>
                    <a:pt x="1007257" y="327034"/>
                  </a:moveTo>
                  <a:cubicBezTo>
                    <a:pt x="1028277" y="327034"/>
                    <a:pt x="1038785" y="338548"/>
                    <a:pt x="1030904" y="350063"/>
                  </a:cubicBezTo>
                  <a:cubicBezTo>
                    <a:pt x="1025648" y="364456"/>
                    <a:pt x="1002002" y="375970"/>
                    <a:pt x="980984" y="375970"/>
                  </a:cubicBezTo>
                  <a:cubicBezTo>
                    <a:pt x="959964" y="375970"/>
                    <a:pt x="949454" y="364456"/>
                    <a:pt x="957337" y="350063"/>
                  </a:cubicBezTo>
                  <a:cubicBezTo>
                    <a:pt x="965220" y="338548"/>
                    <a:pt x="988866" y="327034"/>
                    <a:pt x="1007257" y="327034"/>
                  </a:cubicBezTo>
                  <a:close/>
                  <a:moveTo>
                    <a:pt x="917533" y="327034"/>
                  </a:moveTo>
                  <a:cubicBezTo>
                    <a:pt x="938815" y="327034"/>
                    <a:pt x="949454" y="338548"/>
                    <a:pt x="941475" y="350063"/>
                  </a:cubicBezTo>
                  <a:cubicBezTo>
                    <a:pt x="933494" y="364456"/>
                    <a:pt x="909552" y="375970"/>
                    <a:pt x="890930" y="375970"/>
                  </a:cubicBezTo>
                  <a:cubicBezTo>
                    <a:pt x="869650" y="375970"/>
                    <a:pt x="859009" y="364456"/>
                    <a:pt x="866989" y="350063"/>
                  </a:cubicBezTo>
                  <a:cubicBezTo>
                    <a:pt x="874969" y="338548"/>
                    <a:pt x="896251" y="327034"/>
                    <a:pt x="917533" y="327034"/>
                  </a:cubicBezTo>
                  <a:close/>
                  <a:moveTo>
                    <a:pt x="827873" y="327034"/>
                  </a:moveTo>
                  <a:cubicBezTo>
                    <a:pt x="846264" y="327034"/>
                    <a:pt x="856774" y="338548"/>
                    <a:pt x="848892" y="350063"/>
                  </a:cubicBezTo>
                  <a:cubicBezTo>
                    <a:pt x="841010" y="364456"/>
                    <a:pt x="819991" y="375970"/>
                    <a:pt x="798972" y="375970"/>
                  </a:cubicBezTo>
                  <a:cubicBezTo>
                    <a:pt x="777953" y="375970"/>
                    <a:pt x="767443" y="364456"/>
                    <a:pt x="775326" y="350063"/>
                  </a:cubicBezTo>
                  <a:cubicBezTo>
                    <a:pt x="783208" y="338548"/>
                    <a:pt x="806855" y="327034"/>
                    <a:pt x="827873" y="327034"/>
                  </a:cubicBezTo>
                  <a:close/>
                  <a:moveTo>
                    <a:pt x="735667" y="327034"/>
                  </a:moveTo>
                  <a:cubicBezTo>
                    <a:pt x="756852" y="327034"/>
                    <a:pt x="767443" y="338548"/>
                    <a:pt x="759499" y="350063"/>
                  </a:cubicBezTo>
                  <a:cubicBezTo>
                    <a:pt x="751555" y="364456"/>
                    <a:pt x="727722" y="375970"/>
                    <a:pt x="706539" y="375970"/>
                  </a:cubicBezTo>
                  <a:cubicBezTo>
                    <a:pt x="685354" y="375970"/>
                    <a:pt x="674762" y="364456"/>
                    <a:pt x="685354" y="350063"/>
                  </a:cubicBezTo>
                  <a:cubicBezTo>
                    <a:pt x="693299" y="338548"/>
                    <a:pt x="714483" y="327034"/>
                    <a:pt x="735667" y="327034"/>
                  </a:cubicBezTo>
                  <a:close/>
                  <a:moveTo>
                    <a:pt x="645500" y="327034"/>
                  </a:moveTo>
                  <a:cubicBezTo>
                    <a:pt x="664122" y="327034"/>
                    <a:pt x="674762" y="338548"/>
                    <a:pt x="666781" y="350063"/>
                  </a:cubicBezTo>
                  <a:cubicBezTo>
                    <a:pt x="658801" y="364456"/>
                    <a:pt x="634859" y="375970"/>
                    <a:pt x="613578" y="375970"/>
                  </a:cubicBezTo>
                  <a:cubicBezTo>
                    <a:pt x="594956" y="375970"/>
                    <a:pt x="584315" y="364456"/>
                    <a:pt x="592296" y="350063"/>
                  </a:cubicBezTo>
                  <a:cubicBezTo>
                    <a:pt x="600277" y="338548"/>
                    <a:pt x="624219" y="327034"/>
                    <a:pt x="645500" y="327034"/>
                  </a:cubicBezTo>
                  <a:close/>
                  <a:moveTo>
                    <a:pt x="552923" y="327034"/>
                  </a:moveTo>
                  <a:cubicBezTo>
                    <a:pt x="573852" y="327034"/>
                    <a:pt x="584317" y="338548"/>
                    <a:pt x="576468" y="350063"/>
                  </a:cubicBezTo>
                  <a:cubicBezTo>
                    <a:pt x="566003" y="364456"/>
                    <a:pt x="542458" y="375970"/>
                    <a:pt x="524146" y="375970"/>
                  </a:cubicBezTo>
                  <a:cubicBezTo>
                    <a:pt x="503216" y="375970"/>
                    <a:pt x="492753" y="364456"/>
                    <a:pt x="500600" y="350063"/>
                  </a:cubicBezTo>
                  <a:cubicBezTo>
                    <a:pt x="511065" y="338548"/>
                    <a:pt x="534611" y="327034"/>
                    <a:pt x="552923" y="327034"/>
                  </a:cubicBezTo>
                  <a:close/>
                  <a:moveTo>
                    <a:pt x="463624" y="327034"/>
                  </a:moveTo>
                  <a:cubicBezTo>
                    <a:pt x="484809" y="327034"/>
                    <a:pt x="492753" y="338548"/>
                    <a:pt x="484809" y="350063"/>
                  </a:cubicBezTo>
                  <a:cubicBezTo>
                    <a:pt x="476864" y="364456"/>
                    <a:pt x="453032" y="375970"/>
                    <a:pt x="431847" y="375970"/>
                  </a:cubicBezTo>
                  <a:cubicBezTo>
                    <a:pt x="410663" y="375970"/>
                    <a:pt x="400071" y="364456"/>
                    <a:pt x="410663" y="350063"/>
                  </a:cubicBezTo>
                  <a:cubicBezTo>
                    <a:pt x="418607" y="338548"/>
                    <a:pt x="442439" y="327034"/>
                    <a:pt x="463624" y="327034"/>
                  </a:cubicBezTo>
                  <a:close/>
                  <a:moveTo>
                    <a:pt x="373177" y="327034"/>
                  </a:moveTo>
                  <a:cubicBezTo>
                    <a:pt x="391714" y="327034"/>
                    <a:pt x="402305" y="338548"/>
                    <a:pt x="394361" y="350063"/>
                  </a:cubicBezTo>
                  <a:cubicBezTo>
                    <a:pt x="383769" y="364456"/>
                    <a:pt x="359937" y="375970"/>
                    <a:pt x="338753" y="375970"/>
                  </a:cubicBezTo>
                  <a:cubicBezTo>
                    <a:pt x="317569" y="375970"/>
                    <a:pt x="309625" y="364456"/>
                    <a:pt x="317569" y="350063"/>
                  </a:cubicBezTo>
                  <a:cubicBezTo>
                    <a:pt x="328161" y="338548"/>
                    <a:pt x="351993" y="327034"/>
                    <a:pt x="373177" y="327034"/>
                  </a:cubicBezTo>
                  <a:close/>
                  <a:moveTo>
                    <a:pt x="280847" y="327034"/>
                  </a:moveTo>
                  <a:cubicBezTo>
                    <a:pt x="301776" y="327034"/>
                    <a:pt x="309625" y="338548"/>
                    <a:pt x="301776" y="350063"/>
                  </a:cubicBezTo>
                  <a:cubicBezTo>
                    <a:pt x="291312" y="364456"/>
                    <a:pt x="267767" y="375970"/>
                    <a:pt x="246838" y="375970"/>
                  </a:cubicBezTo>
                  <a:cubicBezTo>
                    <a:pt x="228524" y="375970"/>
                    <a:pt x="218061" y="364456"/>
                    <a:pt x="228524" y="350063"/>
                  </a:cubicBezTo>
                  <a:cubicBezTo>
                    <a:pt x="236373" y="338548"/>
                    <a:pt x="259919" y="327034"/>
                    <a:pt x="280847" y="327034"/>
                  </a:cubicBezTo>
                  <a:close/>
                  <a:moveTo>
                    <a:pt x="191166" y="327034"/>
                  </a:moveTo>
                  <a:cubicBezTo>
                    <a:pt x="212350" y="327034"/>
                    <a:pt x="220294" y="338548"/>
                    <a:pt x="209702" y="350063"/>
                  </a:cubicBezTo>
                  <a:cubicBezTo>
                    <a:pt x="201758" y="364456"/>
                    <a:pt x="177926" y="375970"/>
                    <a:pt x="156741" y="375970"/>
                  </a:cubicBezTo>
                  <a:cubicBezTo>
                    <a:pt x="135557" y="375970"/>
                    <a:pt x="127613" y="364456"/>
                    <a:pt x="135557" y="350063"/>
                  </a:cubicBezTo>
                  <a:cubicBezTo>
                    <a:pt x="146149" y="338548"/>
                    <a:pt x="169982" y="327034"/>
                    <a:pt x="191166" y="327034"/>
                  </a:cubicBezTo>
                  <a:close/>
                  <a:moveTo>
                    <a:pt x="6874812" y="268549"/>
                  </a:moveTo>
                  <a:cubicBezTo>
                    <a:pt x="6893349" y="268549"/>
                    <a:pt x="6917181" y="279782"/>
                    <a:pt x="6925125" y="293824"/>
                  </a:cubicBezTo>
                  <a:cubicBezTo>
                    <a:pt x="6935717" y="305058"/>
                    <a:pt x="6925125" y="316291"/>
                    <a:pt x="6903941" y="316291"/>
                  </a:cubicBezTo>
                  <a:cubicBezTo>
                    <a:pt x="6882756" y="316291"/>
                    <a:pt x="6861572" y="305058"/>
                    <a:pt x="6853628" y="293824"/>
                  </a:cubicBezTo>
                  <a:cubicBezTo>
                    <a:pt x="6843036" y="279782"/>
                    <a:pt x="6853628" y="268549"/>
                    <a:pt x="6874812" y="268549"/>
                  </a:cubicBezTo>
                  <a:close/>
                  <a:moveTo>
                    <a:pt x="6785234" y="268549"/>
                  </a:moveTo>
                  <a:cubicBezTo>
                    <a:pt x="6803625" y="268549"/>
                    <a:pt x="6827272" y="279782"/>
                    <a:pt x="6835154" y="293824"/>
                  </a:cubicBezTo>
                  <a:cubicBezTo>
                    <a:pt x="6843036" y="305058"/>
                    <a:pt x="6835154" y="316291"/>
                    <a:pt x="6814135" y="316291"/>
                  </a:cubicBezTo>
                  <a:cubicBezTo>
                    <a:pt x="6793116" y="316291"/>
                    <a:pt x="6769469" y="305058"/>
                    <a:pt x="6761587" y="293824"/>
                  </a:cubicBezTo>
                  <a:cubicBezTo>
                    <a:pt x="6753705" y="279782"/>
                    <a:pt x="6764215" y="268549"/>
                    <a:pt x="6785234" y="268549"/>
                  </a:cubicBezTo>
                  <a:close/>
                  <a:moveTo>
                    <a:pt x="6695179" y="268549"/>
                  </a:moveTo>
                  <a:cubicBezTo>
                    <a:pt x="6713801" y="268549"/>
                    <a:pt x="6737743" y="279782"/>
                    <a:pt x="6745723" y="293824"/>
                  </a:cubicBezTo>
                  <a:cubicBezTo>
                    <a:pt x="6753704" y="305058"/>
                    <a:pt x="6743063" y="316291"/>
                    <a:pt x="6724442" y="316291"/>
                  </a:cubicBezTo>
                  <a:cubicBezTo>
                    <a:pt x="6703160" y="316291"/>
                    <a:pt x="6679218" y="305058"/>
                    <a:pt x="6671238" y="293824"/>
                  </a:cubicBezTo>
                  <a:cubicBezTo>
                    <a:pt x="6663257" y="279782"/>
                    <a:pt x="6673898" y="268549"/>
                    <a:pt x="6695179" y="268549"/>
                  </a:cubicBezTo>
                  <a:close/>
                  <a:moveTo>
                    <a:pt x="6605456" y="268549"/>
                  </a:moveTo>
                  <a:cubicBezTo>
                    <a:pt x="6623847" y="268549"/>
                    <a:pt x="6647494" y="279782"/>
                    <a:pt x="6655376" y="293824"/>
                  </a:cubicBezTo>
                  <a:cubicBezTo>
                    <a:pt x="6663258" y="305058"/>
                    <a:pt x="6652748" y="316291"/>
                    <a:pt x="6631729" y="316291"/>
                  </a:cubicBezTo>
                  <a:cubicBezTo>
                    <a:pt x="6610710" y="316291"/>
                    <a:pt x="6589691" y="305058"/>
                    <a:pt x="6581809" y="293824"/>
                  </a:cubicBezTo>
                  <a:cubicBezTo>
                    <a:pt x="6573927" y="279782"/>
                    <a:pt x="6584437" y="268549"/>
                    <a:pt x="6605456" y="268549"/>
                  </a:cubicBezTo>
                  <a:close/>
                  <a:moveTo>
                    <a:pt x="6516126" y="268549"/>
                  </a:moveTo>
                  <a:cubicBezTo>
                    <a:pt x="6534517" y="268549"/>
                    <a:pt x="6558164" y="279782"/>
                    <a:pt x="6566046" y="293824"/>
                  </a:cubicBezTo>
                  <a:cubicBezTo>
                    <a:pt x="6573928" y="305058"/>
                    <a:pt x="6563418" y="316291"/>
                    <a:pt x="6542399" y="316291"/>
                  </a:cubicBezTo>
                  <a:cubicBezTo>
                    <a:pt x="6521380" y="316291"/>
                    <a:pt x="6500361" y="305058"/>
                    <a:pt x="6492479" y="293824"/>
                  </a:cubicBezTo>
                  <a:cubicBezTo>
                    <a:pt x="6484597" y="279782"/>
                    <a:pt x="6495107" y="268549"/>
                    <a:pt x="6516126" y="268549"/>
                  </a:cubicBezTo>
                  <a:close/>
                  <a:moveTo>
                    <a:pt x="6425821" y="268549"/>
                  </a:moveTo>
                  <a:cubicBezTo>
                    <a:pt x="6444296" y="268549"/>
                    <a:pt x="6468049" y="279782"/>
                    <a:pt x="6475967" y="293824"/>
                  </a:cubicBezTo>
                  <a:cubicBezTo>
                    <a:pt x="6481246" y="305058"/>
                    <a:pt x="6470689" y="316291"/>
                    <a:pt x="6452214" y="316291"/>
                  </a:cubicBezTo>
                  <a:cubicBezTo>
                    <a:pt x="6431099" y="316291"/>
                    <a:pt x="6407346" y="305058"/>
                    <a:pt x="6402067" y="293824"/>
                  </a:cubicBezTo>
                  <a:cubicBezTo>
                    <a:pt x="6394149" y="279782"/>
                    <a:pt x="6404706" y="268549"/>
                    <a:pt x="6425821" y="268549"/>
                  </a:cubicBezTo>
                  <a:close/>
                  <a:moveTo>
                    <a:pt x="6336491" y="268549"/>
                  </a:moveTo>
                  <a:cubicBezTo>
                    <a:pt x="6354966" y="268549"/>
                    <a:pt x="6378719" y="279782"/>
                    <a:pt x="6383998" y="293824"/>
                  </a:cubicBezTo>
                  <a:cubicBezTo>
                    <a:pt x="6391916" y="305058"/>
                    <a:pt x="6381359" y="316291"/>
                    <a:pt x="6360244" y="316291"/>
                  </a:cubicBezTo>
                  <a:cubicBezTo>
                    <a:pt x="6341769" y="316291"/>
                    <a:pt x="6318016" y="305058"/>
                    <a:pt x="6312737" y="293824"/>
                  </a:cubicBezTo>
                  <a:cubicBezTo>
                    <a:pt x="6304819" y="279782"/>
                    <a:pt x="6315376" y="268549"/>
                    <a:pt x="6336491" y="268549"/>
                  </a:cubicBezTo>
                  <a:close/>
                  <a:moveTo>
                    <a:pt x="6246044" y="268549"/>
                  </a:moveTo>
                  <a:cubicBezTo>
                    <a:pt x="6267158" y="268549"/>
                    <a:pt x="6288272" y="279782"/>
                    <a:pt x="6293551" y="293824"/>
                  </a:cubicBezTo>
                  <a:cubicBezTo>
                    <a:pt x="6301469" y="305058"/>
                    <a:pt x="6290912" y="316291"/>
                    <a:pt x="6269797" y="316291"/>
                  </a:cubicBezTo>
                  <a:cubicBezTo>
                    <a:pt x="6248683" y="316291"/>
                    <a:pt x="6227569" y="305058"/>
                    <a:pt x="6219651" y="293824"/>
                  </a:cubicBezTo>
                  <a:cubicBezTo>
                    <a:pt x="6214372" y="279782"/>
                    <a:pt x="6224929" y="268549"/>
                    <a:pt x="6246044" y="268549"/>
                  </a:cubicBezTo>
                  <a:close/>
                  <a:moveTo>
                    <a:pt x="6156713" y="268549"/>
                  </a:moveTo>
                  <a:cubicBezTo>
                    <a:pt x="6177827" y="268549"/>
                    <a:pt x="6198941" y="279782"/>
                    <a:pt x="6204220" y="293824"/>
                  </a:cubicBezTo>
                  <a:cubicBezTo>
                    <a:pt x="6212138" y="305058"/>
                    <a:pt x="6198941" y="316291"/>
                    <a:pt x="6180466" y="316291"/>
                  </a:cubicBezTo>
                  <a:cubicBezTo>
                    <a:pt x="6159352" y="316291"/>
                    <a:pt x="6138238" y="305058"/>
                    <a:pt x="6130320" y="293824"/>
                  </a:cubicBezTo>
                  <a:cubicBezTo>
                    <a:pt x="6125041" y="279782"/>
                    <a:pt x="6135598" y="268549"/>
                    <a:pt x="6156713" y="268549"/>
                  </a:cubicBezTo>
                  <a:close/>
                  <a:moveTo>
                    <a:pt x="6067115" y="268549"/>
                  </a:moveTo>
                  <a:cubicBezTo>
                    <a:pt x="6088052" y="268549"/>
                    <a:pt x="6108989" y="279782"/>
                    <a:pt x="6114223" y="293824"/>
                  </a:cubicBezTo>
                  <a:cubicBezTo>
                    <a:pt x="6119457" y="305058"/>
                    <a:pt x="6108989" y="316291"/>
                    <a:pt x="6088052" y="316291"/>
                  </a:cubicBezTo>
                  <a:cubicBezTo>
                    <a:pt x="6069732" y="316291"/>
                    <a:pt x="6046178" y="305058"/>
                    <a:pt x="6040944" y="293824"/>
                  </a:cubicBezTo>
                  <a:cubicBezTo>
                    <a:pt x="6035710" y="279782"/>
                    <a:pt x="6046178" y="268549"/>
                    <a:pt x="6067115" y="268549"/>
                  </a:cubicBezTo>
                  <a:close/>
                  <a:moveTo>
                    <a:pt x="5977088" y="268549"/>
                  </a:moveTo>
                  <a:cubicBezTo>
                    <a:pt x="5998304" y="268549"/>
                    <a:pt x="6019520" y="279782"/>
                    <a:pt x="6024824" y="293824"/>
                  </a:cubicBezTo>
                  <a:cubicBezTo>
                    <a:pt x="6030128" y="305058"/>
                    <a:pt x="6019520" y="316291"/>
                    <a:pt x="5998304" y="316291"/>
                  </a:cubicBezTo>
                  <a:cubicBezTo>
                    <a:pt x="5977088" y="316291"/>
                    <a:pt x="5955872" y="305058"/>
                    <a:pt x="5950568" y="293824"/>
                  </a:cubicBezTo>
                  <a:cubicBezTo>
                    <a:pt x="5945264" y="279782"/>
                    <a:pt x="5955872" y="268549"/>
                    <a:pt x="5977088" y="268549"/>
                  </a:cubicBezTo>
                  <a:close/>
                  <a:moveTo>
                    <a:pt x="5887338" y="268549"/>
                  </a:moveTo>
                  <a:cubicBezTo>
                    <a:pt x="5908275" y="268549"/>
                    <a:pt x="5929212" y="279782"/>
                    <a:pt x="5934446" y="293824"/>
                  </a:cubicBezTo>
                  <a:cubicBezTo>
                    <a:pt x="5939680" y="305058"/>
                    <a:pt x="5926595" y="316291"/>
                    <a:pt x="5908275" y="316291"/>
                  </a:cubicBezTo>
                  <a:cubicBezTo>
                    <a:pt x="5887338" y="316291"/>
                    <a:pt x="5866401" y="305058"/>
                    <a:pt x="5861167" y="293824"/>
                  </a:cubicBezTo>
                  <a:cubicBezTo>
                    <a:pt x="5855933" y="279782"/>
                    <a:pt x="5866401" y="268549"/>
                    <a:pt x="5887338" y="268549"/>
                  </a:cubicBezTo>
                  <a:close/>
                  <a:moveTo>
                    <a:pt x="5797310" y="268549"/>
                  </a:moveTo>
                  <a:cubicBezTo>
                    <a:pt x="5818526" y="268549"/>
                    <a:pt x="5837090" y="279782"/>
                    <a:pt x="5845046" y="293824"/>
                  </a:cubicBezTo>
                  <a:cubicBezTo>
                    <a:pt x="5850350" y="305058"/>
                    <a:pt x="5837090" y="316291"/>
                    <a:pt x="5815874" y="316291"/>
                  </a:cubicBezTo>
                  <a:cubicBezTo>
                    <a:pt x="5797310" y="316291"/>
                    <a:pt x="5776094" y="305058"/>
                    <a:pt x="5770790" y="293824"/>
                  </a:cubicBezTo>
                  <a:cubicBezTo>
                    <a:pt x="5765486" y="279782"/>
                    <a:pt x="5776094" y="268549"/>
                    <a:pt x="5797310" y="268549"/>
                  </a:cubicBezTo>
                  <a:close/>
                  <a:moveTo>
                    <a:pt x="5707709" y="268549"/>
                  </a:moveTo>
                  <a:cubicBezTo>
                    <a:pt x="5728745" y="268549"/>
                    <a:pt x="5747152" y="279782"/>
                    <a:pt x="5752411" y="293824"/>
                  </a:cubicBezTo>
                  <a:cubicBezTo>
                    <a:pt x="5757670" y="305058"/>
                    <a:pt x="5747152" y="316291"/>
                    <a:pt x="5726116" y="316291"/>
                  </a:cubicBezTo>
                  <a:cubicBezTo>
                    <a:pt x="5705080" y="316291"/>
                    <a:pt x="5684044" y="305058"/>
                    <a:pt x="5681414" y="293824"/>
                  </a:cubicBezTo>
                  <a:cubicBezTo>
                    <a:pt x="5676155" y="279782"/>
                    <a:pt x="5686673" y="268549"/>
                    <a:pt x="5707709" y="268549"/>
                  </a:cubicBezTo>
                  <a:close/>
                  <a:moveTo>
                    <a:pt x="5618379" y="268549"/>
                  </a:moveTo>
                  <a:cubicBezTo>
                    <a:pt x="5639415" y="268549"/>
                    <a:pt x="5657822" y="279782"/>
                    <a:pt x="5663081" y="293824"/>
                  </a:cubicBezTo>
                  <a:cubicBezTo>
                    <a:pt x="5668340" y="305058"/>
                    <a:pt x="5655192" y="316291"/>
                    <a:pt x="5636786" y="316291"/>
                  </a:cubicBezTo>
                  <a:cubicBezTo>
                    <a:pt x="5615750" y="316291"/>
                    <a:pt x="5594714" y="305058"/>
                    <a:pt x="5589455" y="293824"/>
                  </a:cubicBezTo>
                  <a:cubicBezTo>
                    <a:pt x="5586825" y="279782"/>
                    <a:pt x="5597343" y="268549"/>
                    <a:pt x="5618379" y="268549"/>
                  </a:cubicBezTo>
                  <a:close/>
                  <a:moveTo>
                    <a:pt x="5528167" y="268549"/>
                  </a:moveTo>
                  <a:cubicBezTo>
                    <a:pt x="5549104" y="268549"/>
                    <a:pt x="5567424" y="279782"/>
                    <a:pt x="5572658" y="293824"/>
                  </a:cubicBezTo>
                  <a:cubicBezTo>
                    <a:pt x="5577892" y="305058"/>
                    <a:pt x="5564807" y="316291"/>
                    <a:pt x="5543870" y="316291"/>
                  </a:cubicBezTo>
                  <a:cubicBezTo>
                    <a:pt x="5525550" y="316291"/>
                    <a:pt x="5504614" y="305058"/>
                    <a:pt x="5499379" y="293824"/>
                  </a:cubicBezTo>
                  <a:cubicBezTo>
                    <a:pt x="5494145" y="279782"/>
                    <a:pt x="5507231" y="268549"/>
                    <a:pt x="5528167" y="268549"/>
                  </a:cubicBezTo>
                  <a:close/>
                  <a:moveTo>
                    <a:pt x="5438173" y="268549"/>
                  </a:moveTo>
                  <a:cubicBezTo>
                    <a:pt x="5459389" y="268549"/>
                    <a:pt x="5477953" y="279782"/>
                    <a:pt x="5483257" y="293824"/>
                  </a:cubicBezTo>
                  <a:cubicBezTo>
                    <a:pt x="5488561" y="305058"/>
                    <a:pt x="5475301" y="316291"/>
                    <a:pt x="5454085" y="316291"/>
                  </a:cubicBezTo>
                  <a:cubicBezTo>
                    <a:pt x="5432869" y="316291"/>
                    <a:pt x="5414305" y="305058"/>
                    <a:pt x="5409001" y="293824"/>
                  </a:cubicBezTo>
                  <a:cubicBezTo>
                    <a:pt x="5403697" y="279782"/>
                    <a:pt x="5416957" y="268549"/>
                    <a:pt x="5438173" y="268549"/>
                  </a:cubicBezTo>
                  <a:close/>
                  <a:moveTo>
                    <a:pt x="5348551" y="268549"/>
                  </a:moveTo>
                  <a:cubicBezTo>
                    <a:pt x="5369587" y="268549"/>
                    <a:pt x="5387994" y="279782"/>
                    <a:pt x="5393253" y="293824"/>
                  </a:cubicBezTo>
                  <a:cubicBezTo>
                    <a:pt x="5395882" y="305058"/>
                    <a:pt x="5385364" y="316291"/>
                    <a:pt x="5364328" y="316291"/>
                  </a:cubicBezTo>
                  <a:cubicBezTo>
                    <a:pt x="5343292" y="316291"/>
                    <a:pt x="5322256" y="305058"/>
                    <a:pt x="5319626" y="293824"/>
                  </a:cubicBezTo>
                  <a:cubicBezTo>
                    <a:pt x="5314367" y="279782"/>
                    <a:pt x="5327515" y="268549"/>
                    <a:pt x="5348551" y="268549"/>
                  </a:cubicBezTo>
                  <a:close/>
                  <a:moveTo>
                    <a:pt x="5259220" y="268549"/>
                  </a:moveTo>
                  <a:cubicBezTo>
                    <a:pt x="5280256" y="268549"/>
                    <a:pt x="5298663" y="279782"/>
                    <a:pt x="5303922" y="293824"/>
                  </a:cubicBezTo>
                  <a:cubicBezTo>
                    <a:pt x="5306551" y="305058"/>
                    <a:pt x="5293404" y="316291"/>
                    <a:pt x="5272368" y="316291"/>
                  </a:cubicBezTo>
                  <a:cubicBezTo>
                    <a:pt x="5253961" y="316291"/>
                    <a:pt x="5232925" y="305058"/>
                    <a:pt x="5230295" y="293824"/>
                  </a:cubicBezTo>
                  <a:cubicBezTo>
                    <a:pt x="5225036" y="279782"/>
                    <a:pt x="5238184" y="268549"/>
                    <a:pt x="5259220" y="268549"/>
                  </a:cubicBezTo>
                  <a:close/>
                  <a:moveTo>
                    <a:pt x="5169241" y="268549"/>
                  </a:moveTo>
                  <a:cubicBezTo>
                    <a:pt x="5190565" y="268549"/>
                    <a:pt x="5209224" y="279782"/>
                    <a:pt x="5211889" y="293824"/>
                  </a:cubicBezTo>
                  <a:cubicBezTo>
                    <a:pt x="5217220" y="305058"/>
                    <a:pt x="5203893" y="316291"/>
                    <a:pt x="5182569" y="316291"/>
                  </a:cubicBezTo>
                  <a:cubicBezTo>
                    <a:pt x="5161244" y="316291"/>
                    <a:pt x="5142586" y="305058"/>
                    <a:pt x="5139920" y="293824"/>
                  </a:cubicBezTo>
                  <a:cubicBezTo>
                    <a:pt x="5134589" y="279782"/>
                    <a:pt x="5147917" y="268549"/>
                    <a:pt x="5169241" y="268549"/>
                  </a:cubicBezTo>
                  <a:close/>
                  <a:moveTo>
                    <a:pt x="5079443" y="268549"/>
                  </a:moveTo>
                  <a:cubicBezTo>
                    <a:pt x="5100479" y="268549"/>
                    <a:pt x="5118886" y="279782"/>
                    <a:pt x="5121515" y="293824"/>
                  </a:cubicBezTo>
                  <a:cubicBezTo>
                    <a:pt x="5126774" y="305058"/>
                    <a:pt x="5113627" y="316291"/>
                    <a:pt x="5092591" y="316291"/>
                  </a:cubicBezTo>
                  <a:cubicBezTo>
                    <a:pt x="5071554" y="316291"/>
                    <a:pt x="5053148" y="305058"/>
                    <a:pt x="5047889" y="293824"/>
                  </a:cubicBezTo>
                  <a:cubicBezTo>
                    <a:pt x="5045259" y="279782"/>
                    <a:pt x="5058407" y="268549"/>
                    <a:pt x="5079443" y="268549"/>
                  </a:cubicBezTo>
                  <a:close/>
                  <a:moveTo>
                    <a:pt x="4899836" y="268549"/>
                  </a:moveTo>
                  <a:cubicBezTo>
                    <a:pt x="4920978" y="268549"/>
                    <a:pt x="4939477" y="279782"/>
                    <a:pt x="4942120" y="293824"/>
                  </a:cubicBezTo>
                  <a:cubicBezTo>
                    <a:pt x="4944762" y="305058"/>
                    <a:pt x="4931549" y="316291"/>
                    <a:pt x="4910407" y="316291"/>
                  </a:cubicBezTo>
                  <a:cubicBezTo>
                    <a:pt x="4889266" y="316291"/>
                    <a:pt x="4870767" y="305058"/>
                    <a:pt x="4868124" y="293824"/>
                  </a:cubicBezTo>
                  <a:cubicBezTo>
                    <a:pt x="4865481" y="279782"/>
                    <a:pt x="4878695" y="268549"/>
                    <a:pt x="4899836" y="268549"/>
                  </a:cubicBezTo>
                  <a:close/>
                  <a:moveTo>
                    <a:pt x="4810505" y="268549"/>
                  </a:moveTo>
                  <a:cubicBezTo>
                    <a:pt x="4831647" y="268549"/>
                    <a:pt x="4850146" y="279782"/>
                    <a:pt x="4852789" y="293824"/>
                  </a:cubicBezTo>
                  <a:cubicBezTo>
                    <a:pt x="4855431" y="305058"/>
                    <a:pt x="4842218" y="316291"/>
                    <a:pt x="4821076" y="316291"/>
                  </a:cubicBezTo>
                  <a:cubicBezTo>
                    <a:pt x="4799935" y="316291"/>
                    <a:pt x="4781436" y="305058"/>
                    <a:pt x="4778793" y="293824"/>
                  </a:cubicBezTo>
                  <a:cubicBezTo>
                    <a:pt x="4776150" y="279782"/>
                    <a:pt x="4789364" y="268549"/>
                    <a:pt x="4810505" y="268549"/>
                  </a:cubicBezTo>
                  <a:close/>
                  <a:moveTo>
                    <a:pt x="4720058" y="268549"/>
                  </a:moveTo>
                  <a:cubicBezTo>
                    <a:pt x="4741200" y="268549"/>
                    <a:pt x="4759699" y="279782"/>
                    <a:pt x="4762342" y="293824"/>
                  </a:cubicBezTo>
                  <a:cubicBezTo>
                    <a:pt x="4764984" y="305058"/>
                    <a:pt x="4749128" y="316291"/>
                    <a:pt x="4730629" y="316291"/>
                  </a:cubicBezTo>
                  <a:cubicBezTo>
                    <a:pt x="4709488" y="316291"/>
                    <a:pt x="4690989" y="305058"/>
                    <a:pt x="4688346" y="293824"/>
                  </a:cubicBezTo>
                  <a:cubicBezTo>
                    <a:pt x="4685703" y="279782"/>
                    <a:pt x="4698917" y="268549"/>
                    <a:pt x="4720058" y="268549"/>
                  </a:cubicBezTo>
                  <a:close/>
                  <a:moveTo>
                    <a:pt x="4540464" y="268549"/>
                  </a:moveTo>
                  <a:cubicBezTo>
                    <a:pt x="4561719" y="268549"/>
                    <a:pt x="4580316" y="279782"/>
                    <a:pt x="4580316" y="293824"/>
                  </a:cubicBezTo>
                  <a:cubicBezTo>
                    <a:pt x="4582973" y="305058"/>
                    <a:pt x="4569689" y="316291"/>
                    <a:pt x="4548434" y="316291"/>
                  </a:cubicBezTo>
                  <a:cubicBezTo>
                    <a:pt x="4527180" y="316291"/>
                    <a:pt x="4508582" y="305058"/>
                    <a:pt x="4508582" y="293824"/>
                  </a:cubicBezTo>
                  <a:cubicBezTo>
                    <a:pt x="4505925" y="279782"/>
                    <a:pt x="4519209" y="268549"/>
                    <a:pt x="4540464" y="268549"/>
                  </a:cubicBezTo>
                  <a:close/>
                  <a:moveTo>
                    <a:pt x="4176327" y="268549"/>
                  </a:moveTo>
                  <a:cubicBezTo>
                    <a:pt x="4194655" y="268549"/>
                    <a:pt x="4212983" y="279782"/>
                    <a:pt x="4212983" y="293824"/>
                  </a:cubicBezTo>
                  <a:cubicBezTo>
                    <a:pt x="4215601" y="305058"/>
                    <a:pt x="4199891" y="316291"/>
                    <a:pt x="4178945" y="316291"/>
                  </a:cubicBezTo>
                  <a:cubicBezTo>
                    <a:pt x="4157998" y="316291"/>
                    <a:pt x="4142289" y="305058"/>
                    <a:pt x="4139670" y="293824"/>
                  </a:cubicBezTo>
                  <a:cubicBezTo>
                    <a:pt x="4139670" y="279782"/>
                    <a:pt x="4155380" y="268549"/>
                    <a:pt x="4176327" y="268549"/>
                  </a:cubicBezTo>
                  <a:close/>
                  <a:moveTo>
                    <a:pt x="4086419" y="268549"/>
                  </a:moveTo>
                  <a:cubicBezTo>
                    <a:pt x="4105017" y="268549"/>
                    <a:pt x="4123614" y="279782"/>
                    <a:pt x="4123614" y="293824"/>
                  </a:cubicBezTo>
                  <a:cubicBezTo>
                    <a:pt x="4126271" y="305058"/>
                    <a:pt x="4110330" y="316291"/>
                    <a:pt x="4089076" y="316291"/>
                  </a:cubicBezTo>
                  <a:cubicBezTo>
                    <a:pt x="4067821" y="316291"/>
                    <a:pt x="4051880" y="305058"/>
                    <a:pt x="4049223" y="293824"/>
                  </a:cubicBezTo>
                  <a:cubicBezTo>
                    <a:pt x="4049223" y="279782"/>
                    <a:pt x="4065164" y="268549"/>
                    <a:pt x="4086419" y="268549"/>
                  </a:cubicBezTo>
                  <a:close/>
                  <a:moveTo>
                    <a:pt x="3996741" y="268549"/>
                  </a:moveTo>
                  <a:cubicBezTo>
                    <a:pt x="4015165" y="268549"/>
                    <a:pt x="4033589" y="279782"/>
                    <a:pt x="4033589" y="293824"/>
                  </a:cubicBezTo>
                  <a:cubicBezTo>
                    <a:pt x="4033589" y="305058"/>
                    <a:pt x="4017797" y="316291"/>
                    <a:pt x="3999373" y="316291"/>
                  </a:cubicBezTo>
                  <a:cubicBezTo>
                    <a:pt x="3978316" y="316291"/>
                    <a:pt x="3959892" y="305058"/>
                    <a:pt x="3959892" y="293824"/>
                  </a:cubicBezTo>
                  <a:cubicBezTo>
                    <a:pt x="3959892" y="279782"/>
                    <a:pt x="3975684" y="268549"/>
                    <a:pt x="3996741" y="268549"/>
                  </a:cubicBezTo>
                  <a:close/>
                  <a:moveTo>
                    <a:pt x="3906853" y="268549"/>
                  </a:moveTo>
                  <a:cubicBezTo>
                    <a:pt x="3925556" y="268549"/>
                    <a:pt x="3944260" y="279782"/>
                    <a:pt x="3944260" y="293824"/>
                  </a:cubicBezTo>
                  <a:cubicBezTo>
                    <a:pt x="3944260" y="305058"/>
                    <a:pt x="3928228" y="316291"/>
                    <a:pt x="3906853" y="316291"/>
                  </a:cubicBezTo>
                  <a:cubicBezTo>
                    <a:pt x="3885477" y="316291"/>
                    <a:pt x="3869445" y="305058"/>
                    <a:pt x="3869445" y="293824"/>
                  </a:cubicBezTo>
                  <a:cubicBezTo>
                    <a:pt x="3869445" y="279782"/>
                    <a:pt x="3885477" y="268549"/>
                    <a:pt x="3906853" y="268549"/>
                  </a:cubicBezTo>
                  <a:close/>
                  <a:moveTo>
                    <a:pt x="3816964" y="268549"/>
                  </a:moveTo>
                  <a:cubicBezTo>
                    <a:pt x="3835388" y="268549"/>
                    <a:pt x="3853812" y="279782"/>
                    <a:pt x="3853812" y="293824"/>
                  </a:cubicBezTo>
                  <a:cubicBezTo>
                    <a:pt x="3853812" y="305058"/>
                    <a:pt x="3838020" y="316291"/>
                    <a:pt x="3816964" y="316291"/>
                  </a:cubicBezTo>
                  <a:cubicBezTo>
                    <a:pt x="3795907" y="316291"/>
                    <a:pt x="3780115" y="305058"/>
                    <a:pt x="3780115" y="293824"/>
                  </a:cubicBezTo>
                  <a:cubicBezTo>
                    <a:pt x="3780115" y="279782"/>
                    <a:pt x="3795907" y="268549"/>
                    <a:pt x="3816964" y="268549"/>
                  </a:cubicBezTo>
                  <a:close/>
                  <a:moveTo>
                    <a:pt x="2924236" y="268549"/>
                  </a:moveTo>
                  <a:cubicBezTo>
                    <a:pt x="2945183" y="268549"/>
                    <a:pt x="2958274" y="279782"/>
                    <a:pt x="2958274" y="293824"/>
                  </a:cubicBezTo>
                  <a:cubicBezTo>
                    <a:pt x="2955656" y="305058"/>
                    <a:pt x="2937328" y="316291"/>
                    <a:pt x="2916381" y="316291"/>
                  </a:cubicBezTo>
                  <a:cubicBezTo>
                    <a:pt x="2895435" y="316291"/>
                    <a:pt x="2882343" y="305058"/>
                    <a:pt x="2884962" y="293824"/>
                  </a:cubicBezTo>
                  <a:cubicBezTo>
                    <a:pt x="2887580" y="279782"/>
                    <a:pt x="2903290" y="268549"/>
                    <a:pt x="2924236" y="268549"/>
                  </a:cubicBezTo>
                  <a:close/>
                  <a:moveTo>
                    <a:pt x="2834905" y="268549"/>
                  </a:moveTo>
                  <a:cubicBezTo>
                    <a:pt x="2855852" y="268549"/>
                    <a:pt x="2868943" y="279782"/>
                    <a:pt x="2866325" y="293824"/>
                  </a:cubicBezTo>
                  <a:cubicBezTo>
                    <a:pt x="2866325" y="305058"/>
                    <a:pt x="2847997" y="316291"/>
                    <a:pt x="2827050" y="316291"/>
                  </a:cubicBezTo>
                  <a:cubicBezTo>
                    <a:pt x="2806104" y="316291"/>
                    <a:pt x="2793012" y="305058"/>
                    <a:pt x="2795631" y="293824"/>
                  </a:cubicBezTo>
                  <a:cubicBezTo>
                    <a:pt x="2798249" y="279782"/>
                    <a:pt x="2813959" y="268549"/>
                    <a:pt x="2834905" y="268549"/>
                  </a:cubicBezTo>
                  <a:close/>
                  <a:moveTo>
                    <a:pt x="2745258" y="268549"/>
                  </a:moveTo>
                  <a:cubicBezTo>
                    <a:pt x="2766400" y="268549"/>
                    <a:pt x="2779613" y="279782"/>
                    <a:pt x="2776971" y="293824"/>
                  </a:cubicBezTo>
                  <a:cubicBezTo>
                    <a:pt x="2774328" y="305058"/>
                    <a:pt x="2755829" y="316291"/>
                    <a:pt x="2737330" y="316291"/>
                  </a:cubicBezTo>
                  <a:cubicBezTo>
                    <a:pt x="2716188" y="316291"/>
                    <a:pt x="2700332" y="305058"/>
                    <a:pt x="2702975" y="293824"/>
                  </a:cubicBezTo>
                  <a:cubicBezTo>
                    <a:pt x="2705618" y="279782"/>
                    <a:pt x="2724117" y="268549"/>
                    <a:pt x="2745258" y="268549"/>
                  </a:cubicBezTo>
                  <a:close/>
                  <a:moveTo>
                    <a:pt x="2654811" y="268549"/>
                  </a:moveTo>
                  <a:cubicBezTo>
                    <a:pt x="2675953" y="268549"/>
                    <a:pt x="2689166" y="279782"/>
                    <a:pt x="2686524" y="293824"/>
                  </a:cubicBezTo>
                  <a:cubicBezTo>
                    <a:pt x="2683881" y="305058"/>
                    <a:pt x="2665381" y="316291"/>
                    <a:pt x="2644240" y="316291"/>
                  </a:cubicBezTo>
                  <a:cubicBezTo>
                    <a:pt x="2623098" y="316291"/>
                    <a:pt x="2609885" y="305058"/>
                    <a:pt x="2612527" y="293824"/>
                  </a:cubicBezTo>
                  <a:cubicBezTo>
                    <a:pt x="2615170" y="279782"/>
                    <a:pt x="2636312" y="268549"/>
                    <a:pt x="2654811" y="268549"/>
                  </a:cubicBezTo>
                  <a:close/>
                  <a:moveTo>
                    <a:pt x="2565480" y="268549"/>
                  </a:moveTo>
                  <a:cubicBezTo>
                    <a:pt x="2586621" y="268549"/>
                    <a:pt x="2599835" y="279782"/>
                    <a:pt x="2597192" y="293824"/>
                  </a:cubicBezTo>
                  <a:cubicBezTo>
                    <a:pt x="2594549" y="305058"/>
                    <a:pt x="2576050" y="316291"/>
                    <a:pt x="2554909" y="316291"/>
                  </a:cubicBezTo>
                  <a:cubicBezTo>
                    <a:pt x="2533767" y="316291"/>
                    <a:pt x="2520554" y="305058"/>
                    <a:pt x="2523196" y="293824"/>
                  </a:cubicBezTo>
                  <a:cubicBezTo>
                    <a:pt x="2525839" y="279782"/>
                    <a:pt x="2546981" y="268549"/>
                    <a:pt x="2565480" y="268549"/>
                  </a:cubicBezTo>
                  <a:close/>
                  <a:moveTo>
                    <a:pt x="2475517" y="268549"/>
                  </a:moveTo>
                  <a:cubicBezTo>
                    <a:pt x="2496360" y="268549"/>
                    <a:pt x="2509388" y="279782"/>
                    <a:pt x="2506782" y="293824"/>
                  </a:cubicBezTo>
                  <a:cubicBezTo>
                    <a:pt x="2504177" y="305058"/>
                    <a:pt x="2483333" y="316291"/>
                    <a:pt x="2465095" y="316291"/>
                  </a:cubicBezTo>
                  <a:cubicBezTo>
                    <a:pt x="2444251" y="316291"/>
                    <a:pt x="2431224" y="305058"/>
                    <a:pt x="2433829" y="293824"/>
                  </a:cubicBezTo>
                  <a:cubicBezTo>
                    <a:pt x="2436435" y="279782"/>
                    <a:pt x="2457278" y="268549"/>
                    <a:pt x="2475517" y="268549"/>
                  </a:cubicBezTo>
                  <a:close/>
                  <a:moveTo>
                    <a:pt x="2116766" y="268549"/>
                  </a:moveTo>
                  <a:cubicBezTo>
                    <a:pt x="2137802" y="268549"/>
                    <a:pt x="2150950" y="279782"/>
                    <a:pt x="2145691" y="293824"/>
                  </a:cubicBezTo>
                  <a:cubicBezTo>
                    <a:pt x="2143061" y="305058"/>
                    <a:pt x="2122025" y="316291"/>
                    <a:pt x="2100989" y="316291"/>
                  </a:cubicBezTo>
                  <a:cubicBezTo>
                    <a:pt x="2082582" y="316291"/>
                    <a:pt x="2069435" y="305058"/>
                    <a:pt x="2072064" y="293824"/>
                  </a:cubicBezTo>
                  <a:cubicBezTo>
                    <a:pt x="2077323" y="279782"/>
                    <a:pt x="2098359" y="268549"/>
                    <a:pt x="2116766" y="268549"/>
                  </a:cubicBezTo>
                  <a:close/>
                  <a:moveTo>
                    <a:pt x="2026480" y="268549"/>
                  </a:moveTo>
                  <a:cubicBezTo>
                    <a:pt x="2047416" y="268549"/>
                    <a:pt x="2060502" y="279782"/>
                    <a:pt x="2055268" y="293824"/>
                  </a:cubicBezTo>
                  <a:cubicBezTo>
                    <a:pt x="2050033" y="305058"/>
                    <a:pt x="2031714" y="316291"/>
                    <a:pt x="2010777" y="316291"/>
                  </a:cubicBezTo>
                  <a:cubicBezTo>
                    <a:pt x="1989840" y="316291"/>
                    <a:pt x="1976755" y="305058"/>
                    <a:pt x="1981989" y="293824"/>
                  </a:cubicBezTo>
                  <a:cubicBezTo>
                    <a:pt x="1987223" y="279782"/>
                    <a:pt x="2008160" y="268549"/>
                    <a:pt x="2026480" y="268549"/>
                  </a:cubicBezTo>
                  <a:close/>
                  <a:moveTo>
                    <a:pt x="1936696" y="268549"/>
                  </a:moveTo>
                  <a:cubicBezTo>
                    <a:pt x="1957912" y="268549"/>
                    <a:pt x="1971172" y="279782"/>
                    <a:pt x="1965868" y="293824"/>
                  </a:cubicBezTo>
                  <a:cubicBezTo>
                    <a:pt x="1960564" y="305058"/>
                    <a:pt x="1939348" y="316291"/>
                    <a:pt x="1920784" y="316291"/>
                  </a:cubicBezTo>
                  <a:cubicBezTo>
                    <a:pt x="1899568" y="316291"/>
                    <a:pt x="1886308" y="305058"/>
                    <a:pt x="1891612" y="293824"/>
                  </a:cubicBezTo>
                  <a:cubicBezTo>
                    <a:pt x="1896916" y="279782"/>
                    <a:pt x="1918132" y="268549"/>
                    <a:pt x="1936696" y="268549"/>
                  </a:cubicBezTo>
                  <a:close/>
                  <a:moveTo>
                    <a:pt x="1847365" y="268549"/>
                  </a:moveTo>
                  <a:cubicBezTo>
                    <a:pt x="1868581" y="268549"/>
                    <a:pt x="1881841" y="279782"/>
                    <a:pt x="1876537" y="293824"/>
                  </a:cubicBezTo>
                  <a:cubicBezTo>
                    <a:pt x="1871233" y="305058"/>
                    <a:pt x="1850017" y="316291"/>
                    <a:pt x="1828801" y="316291"/>
                  </a:cubicBezTo>
                  <a:cubicBezTo>
                    <a:pt x="1810237" y="316291"/>
                    <a:pt x="1796977" y="305058"/>
                    <a:pt x="1802281" y="293824"/>
                  </a:cubicBezTo>
                  <a:cubicBezTo>
                    <a:pt x="1807585" y="279782"/>
                    <a:pt x="1828801" y="268549"/>
                    <a:pt x="1847365" y="268549"/>
                  </a:cubicBezTo>
                  <a:close/>
                  <a:moveTo>
                    <a:pt x="1757371" y="268549"/>
                  </a:moveTo>
                  <a:cubicBezTo>
                    <a:pt x="1778307" y="268549"/>
                    <a:pt x="1791393" y="279782"/>
                    <a:pt x="1786159" y="293824"/>
                  </a:cubicBezTo>
                  <a:cubicBezTo>
                    <a:pt x="1780924" y="305058"/>
                    <a:pt x="1759988" y="316291"/>
                    <a:pt x="1739051" y="316291"/>
                  </a:cubicBezTo>
                  <a:cubicBezTo>
                    <a:pt x="1718114" y="316291"/>
                    <a:pt x="1707646" y="305058"/>
                    <a:pt x="1712880" y="293824"/>
                  </a:cubicBezTo>
                  <a:cubicBezTo>
                    <a:pt x="1718114" y="279782"/>
                    <a:pt x="1739051" y="268549"/>
                    <a:pt x="1757371" y="268549"/>
                  </a:cubicBezTo>
                  <a:close/>
                  <a:moveTo>
                    <a:pt x="1577559" y="268549"/>
                  </a:moveTo>
                  <a:cubicBezTo>
                    <a:pt x="1598775" y="268549"/>
                    <a:pt x="1609383" y="279782"/>
                    <a:pt x="1604079" y="293824"/>
                  </a:cubicBezTo>
                  <a:cubicBezTo>
                    <a:pt x="1598775" y="305058"/>
                    <a:pt x="1577559" y="316291"/>
                    <a:pt x="1556343" y="316291"/>
                  </a:cubicBezTo>
                  <a:cubicBezTo>
                    <a:pt x="1537779" y="316291"/>
                    <a:pt x="1524519" y="305058"/>
                    <a:pt x="1529823" y="293824"/>
                  </a:cubicBezTo>
                  <a:cubicBezTo>
                    <a:pt x="1537779" y="279782"/>
                    <a:pt x="1558995" y="268549"/>
                    <a:pt x="1577559" y="268549"/>
                  </a:cubicBezTo>
                  <a:close/>
                  <a:moveTo>
                    <a:pt x="1488228" y="268549"/>
                  </a:moveTo>
                  <a:cubicBezTo>
                    <a:pt x="1509444" y="268549"/>
                    <a:pt x="1520052" y="279782"/>
                    <a:pt x="1514748" y="293824"/>
                  </a:cubicBezTo>
                  <a:cubicBezTo>
                    <a:pt x="1509444" y="305058"/>
                    <a:pt x="1488228" y="316291"/>
                    <a:pt x="1467012" y="316291"/>
                  </a:cubicBezTo>
                  <a:cubicBezTo>
                    <a:pt x="1445796" y="316291"/>
                    <a:pt x="1435188" y="305058"/>
                    <a:pt x="1440492" y="293824"/>
                  </a:cubicBezTo>
                  <a:cubicBezTo>
                    <a:pt x="1448448" y="279782"/>
                    <a:pt x="1469664" y="268549"/>
                    <a:pt x="1488228" y="268549"/>
                  </a:cubicBezTo>
                  <a:close/>
                  <a:moveTo>
                    <a:pt x="1398200" y="268549"/>
                  </a:moveTo>
                  <a:cubicBezTo>
                    <a:pt x="1419136" y="268549"/>
                    <a:pt x="1429605" y="279782"/>
                    <a:pt x="1424371" y="293824"/>
                  </a:cubicBezTo>
                  <a:cubicBezTo>
                    <a:pt x="1419136" y="305058"/>
                    <a:pt x="1395583" y="316291"/>
                    <a:pt x="1377263" y="316291"/>
                  </a:cubicBezTo>
                  <a:cubicBezTo>
                    <a:pt x="1356326" y="316291"/>
                    <a:pt x="1345858" y="305058"/>
                    <a:pt x="1351092" y="293824"/>
                  </a:cubicBezTo>
                  <a:cubicBezTo>
                    <a:pt x="1356326" y="279782"/>
                    <a:pt x="1379880" y="268549"/>
                    <a:pt x="1398200" y="268549"/>
                  </a:cubicBezTo>
                  <a:close/>
                  <a:moveTo>
                    <a:pt x="1308605" y="268549"/>
                  </a:moveTo>
                  <a:cubicBezTo>
                    <a:pt x="1329719" y="268549"/>
                    <a:pt x="1340275" y="279782"/>
                    <a:pt x="1334996" y="293824"/>
                  </a:cubicBezTo>
                  <a:cubicBezTo>
                    <a:pt x="1327080" y="305058"/>
                    <a:pt x="1305965" y="316291"/>
                    <a:pt x="1284851" y="316291"/>
                  </a:cubicBezTo>
                  <a:cubicBezTo>
                    <a:pt x="1266374" y="316291"/>
                    <a:pt x="1253180" y="305058"/>
                    <a:pt x="1261098" y="293824"/>
                  </a:cubicBezTo>
                  <a:cubicBezTo>
                    <a:pt x="1266374" y="279782"/>
                    <a:pt x="1290130" y="268549"/>
                    <a:pt x="1308605" y="268549"/>
                  </a:cubicBezTo>
                  <a:close/>
                  <a:moveTo>
                    <a:pt x="1218158" y="268549"/>
                  </a:moveTo>
                  <a:cubicBezTo>
                    <a:pt x="1239271" y="268549"/>
                    <a:pt x="1249830" y="279782"/>
                    <a:pt x="1244550" y="293824"/>
                  </a:cubicBezTo>
                  <a:cubicBezTo>
                    <a:pt x="1236632" y="305058"/>
                    <a:pt x="1215518" y="316291"/>
                    <a:pt x="1194404" y="316291"/>
                  </a:cubicBezTo>
                  <a:cubicBezTo>
                    <a:pt x="1173290" y="316291"/>
                    <a:pt x="1162732" y="305058"/>
                    <a:pt x="1170650" y="293824"/>
                  </a:cubicBezTo>
                  <a:cubicBezTo>
                    <a:pt x="1175928" y="279782"/>
                    <a:pt x="1199682" y="268549"/>
                    <a:pt x="1218158" y="268549"/>
                  </a:cubicBezTo>
                  <a:close/>
                  <a:moveTo>
                    <a:pt x="1128826" y="268549"/>
                  </a:moveTo>
                  <a:cubicBezTo>
                    <a:pt x="1149941" y="268549"/>
                    <a:pt x="1160498" y="279782"/>
                    <a:pt x="1155219" y="293824"/>
                  </a:cubicBezTo>
                  <a:cubicBezTo>
                    <a:pt x="1147301" y="305058"/>
                    <a:pt x="1126187" y="316291"/>
                    <a:pt x="1105073" y="316291"/>
                  </a:cubicBezTo>
                  <a:cubicBezTo>
                    <a:pt x="1083959" y="316291"/>
                    <a:pt x="1073401" y="305058"/>
                    <a:pt x="1081320" y="293824"/>
                  </a:cubicBezTo>
                  <a:cubicBezTo>
                    <a:pt x="1086598" y="279782"/>
                    <a:pt x="1110351" y="268549"/>
                    <a:pt x="1128826" y="268549"/>
                  </a:cubicBezTo>
                  <a:close/>
                  <a:moveTo>
                    <a:pt x="1039497" y="268549"/>
                  </a:moveTo>
                  <a:cubicBezTo>
                    <a:pt x="1060610" y="268549"/>
                    <a:pt x="1071167" y="279782"/>
                    <a:pt x="1063249" y="293824"/>
                  </a:cubicBezTo>
                  <a:cubicBezTo>
                    <a:pt x="1057971" y="305058"/>
                    <a:pt x="1034217" y="316291"/>
                    <a:pt x="1013103" y="316291"/>
                  </a:cubicBezTo>
                  <a:cubicBezTo>
                    <a:pt x="994628" y="316291"/>
                    <a:pt x="984071" y="305058"/>
                    <a:pt x="989348" y="293824"/>
                  </a:cubicBezTo>
                  <a:cubicBezTo>
                    <a:pt x="997267" y="279782"/>
                    <a:pt x="1021021" y="268549"/>
                    <a:pt x="1039497" y="268549"/>
                  </a:cubicBezTo>
                  <a:close/>
                  <a:moveTo>
                    <a:pt x="949193" y="268549"/>
                  </a:moveTo>
                  <a:cubicBezTo>
                    <a:pt x="970212" y="268549"/>
                    <a:pt x="980722" y="279782"/>
                    <a:pt x="972839" y="293824"/>
                  </a:cubicBezTo>
                  <a:cubicBezTo>
                    <a:pt x="964957" y="305058"/>
                    <a:pt x="943938" y="316291"/>
                    <a:pt x="922920" y="316291"/>
                  </a:cubicBezTo>
                  <a:cubicBezTo>
                    <a:pt x="901900" y="316291"/>
                    <a:pt x="891390" y="305058"/>
                    <a:pt x="899273" y="293824"/>
                  </a:cubicBezTo>
                  <a:cubicBezTo>
                    <a:pt x="907154" y="279782"/>
                    <a:pt x="930802" y="268549"/>
                    <a:pt x="949193" y="268549"/>
                  </a:cubicBezTo>
                  <a:close/>
                  <a:moveTo>
                    <a:pt x="859467" y="268549"/>
                  </a:moveTo>
                  <a:cubicBezTo>
                    <a:pt x="880748" y="268549"/>
                    <a:pt x="891390" y="279782"/>
                    <a:pt x="883408" y="293824"/>
                  </a:cubicBezTo>
                  <a:cubicBezTo>
                    <a:pt x="875429" y="305058"/>
                    <a:pt x="854146" y="316291"/>
                    <a:pt x="832864" y="316291"/>
                  </a:cubicBezTo>
                  <a:cubicBezTo>
                    <a:pt x="811584" y="316291"/>
                    <a:pt x="800943" y="305058"/>
                    <a:pt x="808923" y="293824"/>
                  </a:cubicBezTo>
                  <a:cubicBezTo>
                    <a:pt x="816903" y="279782"/>
                    <a:pt x="840845" y="268549"/>
                    <a:pt x="859467" y="268549"/>
                  </a:cubicBezTo>
                  <a:close/>
                  <a:moveTo>
                    <a:pt x="769414" y="268549"/>
                  </a:moveTo>
                  <a:cubicBezTo>
                    <a:pt x="790433" y="268549"/>
                    <a:pt x="800943" y="279782"/>
                    <a:pt x="793060" y="293824"/>
                  </a:cubicBezTo>
                  <a:cubicBezTo>
                    <a:pt x="785178" y="305058"/>
                    <a:pt x="761531" y="316291"/>
                    <a:pt x="743140" y="316291"/>
                  </a:cubicBezTo>
                  <a:cubicBezTo>
                    <a:pt x="722121" y="316291"/>
                    <a:pt x="711612" y="305058"/>
                    <a:pt x="719493" y="293824"/>
                  </a:cubicBezTo>
                  <a:cubicBezTo>
                    <a:pt x="727376" y="279782"/>
                    <a:pt x="751023" y="268549"/>
                    <a:pt x="769414" y="268549"/>
                  </a:cubicBezTo>
                  <a:close/>
                  <a:moveTo>
                    <a:pt x="680083" y="268549"/>
                  </a:moveTo>
                  <a:cubicBezTo>
                    <a:pt x="701103" y="268549"/>
                    <a:pt x="711612" y="279782"/>
                    <a:pt x="703730" y="293824"/>
                  </a:cubicBezTo>
                  <a:cubicBezTo>
                    <a:pt x="695848" y="305058"/>
                    <a:pt x="672202" y="316291"/>
                    <a:pt x="651183" y="316291"/>
                  </a:cubicBezTo>
                  <a:cubicBezTo>
                    <a:pt x="630164" y="316291"/>
                    <a:pt x="622281" y="305058"/>
                    <a:pt x="630164" y="293824"/>
                  </a:cubicBezTo>
                  <a:cubicBezTo>
                    <a:pt x="638045" y="279782"/>
                    <a:pt x="661692" y="268549"/>
                    <a:pt x="680083" y="268549"/>
                  </a:cubicBezTo>
                  <a:close/>
                  <a:moveTo>
                    <a:pt x="590358" y="268549"/>
                  </a:moveTo>
                  <a:cubicBezTo>
                    <a:pt x="611640" y="268549"/>
                    <a:pt x="622280" y="279782"/>
                    <a:pt x="614300" y="293824"/>
                  </a:cubicBezTo>
                  <a:cubicBezTo>
                    <a:pt x="603660" y="305058"/>
                    <a:pt x="582377" y="316291"/>
                    <a:pt x="561097" y="316291"/>
                  </a:cubicBezTo>
                  <a:cubicBezTo>
                    <a:pt x="539814" y="316291"/>
                    <a:pt x="531834" y="305058"/>
                    <a:pt x="539814" y="293824"/>
                  </a:cubicBezTo>
                  <a:cubicBezTo>
                    <a:pt x="547794" y="279782"/>
                    <a:pt x="571736" y="268549"/>
                    <a:pt x="590358" y="268549"/>
                  </a:cubicBezTo>
                  <a:close/>
                  <a:moveTo>
                    <a:pt x="500059" y="268549"/>
                  </a:moveTo>
                  <a:cubicBezTo>
                    <a:pt x="521243" y="268549"/>
                    <a:pt x="531834" y="279782"/>
                    <a:pt x="521243" y="293824"/>
                  </a:cubicBezTo>
                  <a:cubicBezTo>
                    <a:pt x="513298" y="305058"/>
                    <a:pt x="489466" y="316291"/>
                    <a:pt x="470930" y="316291"/>
                  </a:cubicBezTo>
                  <a:cubicBezTo>
                    <a:pt x="449745" y="316291"/>
                    <a:pt x="439153" y="305058"/>
                    <a:pt x="449745" y="293824"/>
                  </a:cubicBezTo>
                  <a:cubicBezTo>
                    <a:pt x="457690" y="279782"/>
                    <a:pt x="481522" y="268549"/>
                    <a:pt x="500059" y="268549"/>
                  </a:cubicBezTo>
                  <a:close/>
                  <a:moveTo>
                    <a:pt x="410728" y="268549"/>
                  </a:moveTo>
                  <a:cubicBezTo>
                    <a:pt x="431912" y="268549"/>
                    <a:pt x="442505" y="279782"/>
                    <a:pt x="431912" y="293824"/>
                  </a:cubicBezTo>
                  <a:cubicBezTo>
                    <a:pt x="423968" y="305058"/>
                    <a:pt x="400136" y="316291"/>
                    <a:pt x="378951" y="316291"/>
                  </a:cubicBezTo>
                  <a:cubicBezTo>
                    <a:pt x="360416" y="316291"/>
                    <a:pt x="349823" y="305058"/>
                    <a:pt x="357767" y="293824"/>
                  </a:cubicBezTo>
                  <a:cubicBezTo>
                    <a:pt x="368360" y="279782"/>
                    <a:pt x="392192" y="268549"/>
                    <a:pt x="410728" y="268549"/>
                  </a:cubicBezTo>
                  <a:close/>
                  <a:moveTo>
                    <a:pt x="320664" y="268549"/>
                  </a:moveTo>
                  <a:cubicBezTo>
                    <a:pt x="341593" y="268549"/>
                    <a:pt x="352058" y="279782"/>
                    <a:pt x="341593" y="293824"/>
                  </a:cubicBezTo>
                  <a:cubicBezTo>
                    <a:pt x="333745" y="305058"/>
                    <a:pt x="310200" y="316291"/>
                    <a:pt x="289271" y="316291"/>
                  </a:cubicBezTo>
                  <a:cubicBezTo>
                    <a:pt x="268342" y="316291"/>
                    <a:pt x="260493" y="305058"/>
                    <a:pt x="268342" y="293824"/>
                  </a:cubicBezTo>
                  <a:cubicBezTo>
                    <a:pt x="278807" y="279782"/>
                    <a:pt x="302352" y="268549"/>
                    <a:pt x="320664" y="268549"/>
                  </a:cubicBezTo>
                  <a:close/>
                  <a:moveTo>
                    <a:pt x="6307610" y="211259"/>
                  </a:moveTo>
                  <a:cubicBezTo>
                    <a:pt x="6326174" y="211259"/>
                    <a:pt x="6347390" y="222493"/>
                    <a:pt x="6355346" y="236534"/>
                  </a:cubicBezTo>
                  <a:cubicBezTo>
                    <a:pt x="6360650" y="247768"/>
                    <a:pt x="6350042" y="259001"/>
                    <a:pt x="6331478" y="259001"/>
                  </a:cubicBezTo>
                  <a:cubicBezTo>
                    <a:pt x="6310262" y="259001"/>
                    <a:pt x="6289046" y="247768"/>
                    <a:pt x="6281090" y="236534"/>
                  </a:cubicBezTo>
                  <a:cubicBezTo>
                    <a:pt x="6275786" y="222493"/>
                    <a:pt x="6286394" y="211259"/>
                    <a:pt x="6307610" y="211259"/>
                  </a:cubicBezTo>
                  <a:close/>
                  <a:moveTo>
                    <a:pt x="6217011" y="211259"/>
                  </a:moveTo>
                  <a:cubicBezTo>
                    <a:pt x="6238125" y="211259"/>
                    <a:pt x="6259239" y="222493"/>
                    <a:pt x="6264518" y="236534"/>
                  </a:cubicBezTo>
                  <a:cubicBezTo>
                    <a:pt x="6272436" y="247768"/>
                    <a:pt x="6259239" y="259001"/>
                    <a:pt x="6240764" y="259001"/>
                  </a:cubicBezTo>
                  <a:cubicBezTo>
                    <a:pt x="6219650" y="259001"/>
                    <a:pt x="6198536" y="247768"/>
                    <a:pt x="6193257" y="236534"/>
                  </a:cubicBezTo>
                  <a:cubicBezTo>
                    <a:pt x="6185339" y="222493"/>
                    <a:pt x="6195896" y="211259"/>
                    <a:pt x="6217011" y="211259"/>
                  </a:cubicBezTo>
                  <a:close/>
                  <a:moveTo>
                    <a:pt x="5950986" y="211259"/>
                  </a:moveTo>
                  <a:cubicBezTo>
                    <a:pt x="5971923" y="211259"/>
                    <a:pt x="5992860" y="222493"/>
                    <a:pt x="5998094" y="236534"/>
                  </a:cubicBezTo>
                  <a:cubicBezTo>
                    <a:pt x="6003328" y="247768"/>
                    <a:pt x="5992860" y="259001"/>
                    <a:pt x="5971923" y="259001"/>
                  </a:cubicBezTo>
                  <a:cubicBezTo>
                    <a:pt x="5950986" y="259001"/>
                    <a:pt x="5930049" y="247768"/>
                    <a:pt x="5924815" y="236534"/>
                  </a:cubicBezTo>
                  <a:cubicBezTo>
                    <a:pt x="5919581" y="222493"/>
                    <a:pt x="5932666" y="211259"/>
                    <a:pt x="5950986" y="211259"/>
                  </a:cubicBezTo>
                  <a:close/>
                  <a:moveTo>
                    <a:pt x="5863610" y="211259"/>
                  </a:moveTo>
                  <a:cubicBezTo>
                    <a:pt x="5882174" y="211259"/>
                    <a:pt x="5903390" y="222493"/>
                    <a:pt x="5908694" y="236534"/>
                  </a:cubicBezTo>
                  <a:cubicBezTo>
                    <a:pt x="5913998" y="247768"/>
                    <a:pt x="5903390" y="259001"/>
                    <a:pt x="5882174" y="259001"/>
                  </a:cubicBezTo>
                  <a:cubicBezTo>
                    <a:pt x="5863610" y="259001"/>
                    <a:pt x="5842394" y="247768"/>
                    <a:pt x="5837090" y="236534"/>
                  </a:cubicBezTo>
                  <a:cubicBezTo>
                    <a:pt x="5829134" y="222493"/>
                    <a:pt x="5842394" y="211259"/>
                    <a:pt x="5863610" y="211259"/>
                  </a:cubicBezTo>
                  <a:close/>
                  <a:moveTo>
                    <a:pt x="5684111" y="211259"/>
                  </a:moveTo>
                  <a:cubicBezTo>
                    <a:pt x="5705048" y="211259"/>
                    <a:pt x="5725985" y="222493"/>
                    <a:pt x="5731219" y="236534"/>
                  </a:cubicBezTo>
                  <a:cubicBezTo>
                    <a:pt x="5736453" y="247768"/>
                    <a:pt x="5723368" y="259001"/>
                    <a:pt x="5702431" y="259001"/>
                  </a:cubicBezTo>
                  <a:cubicBezTo>
                    <a:pt x="5684111" y="259001"/>
                    <a:pt x="5663174" y="247768"/>
                    <a:pt x="5657940" y="236534"/>
                  </a:cubicBezTo>
                  <a:cubicBezTo>
                    <a:pt x="5652706" y="222493"/>
                    <a:pt x="5665791" y="211259"/>
                    <a:pt x="5684111" y="211259"/>
                  </a:cubicBezTo>
                  <a:close/>
                  <a:moveTo>
                    <a:pt x="5596735" y="211259"/>
                  </a:moveTo>
                  <a:cubicBezTo>
                    <a:pt x="5615299" y="211259"/>
                    <a:pt x="5636515" y="222493"/>
                    <a:pt x="5641819" y="236534"/>
                  </a:cubicBezTo>
                  <a:cubicBezTo>
                    <a:pt x="5647123" y="247768"/>
                    <a:pt x="5633863" y="259001"/>
                    <a:pt x="5612647" y="259001"/>
                  </a:cubicBezTo>
                  <a:cubicBezTo>
                    <a:pt x="5594083" y="259001"/>
                    <a:pt x="5572867" y="247768"/>
                    <a:pt x="5567563" y="236534"/>
                  </a:cubicBezTo>
                  <a:cubicBezTo>
                    <a:pt x="5562259" y="222493"/>
                    <a:pt x="5575519" y="211259"/>
                    <a:pt x="5596735" y="211259"/>
                  </a:cubicBezTo>
                  <a:close/>
                  <a:moveTo>
                    <a:pt x="5507148" y="211259"/>
                  </a:moveTo>
                  <a:cubicBezTo>
                    <a:pt x="5528472" y="211259"/>
                    <a:pt x="5547131" y="222493"/>
                    <a:pt x="5552462" y="236534"/>
                  </a:cubicBezTo>
                  <a:cubicBezTo>
                    <a:pt x="5557793" y="247768"/>
                    <a:pt x="5544465" y="259001"/>
                    <a:pt x="5523142" y="259001"/>
                  </a:cubicBezTo>
                  <a:cubicBezTo>
                    <a:pt x="5504483" y="259001"/>
                    <a:pt x="5483159" y="247768"/>
                    <a:pt x="5480493" y="236534"/>
                  </a:cubicBezTo>
                  <a:cubicBezTo>
                    <a:pt x="5475162" y="222493"/>
                    <a:pt x="5488490" y="211259"/>
                    <a:pt x="5507148" y="211259"/>
                  </a:cubicBezTo>
                  <a:close/>
                  <a:moveTo>
                    <a:pt x="5420015" y="211259"/>
                  </a:moveTo>
                  <a:cubicBezTo>
                    <a:pt x="5438422" y="211259"/>
                    <a:pt x="5459458" y="222493"/>
                    <a:pt x="5462087" y="236534"/>
                  </a:cubicBezTo>
                  <a:cubicBezTo>
                    <a:pt x="5467346" y="247768"/>
                    <a:pt x="5454199" y="259001"/>
                    <a:pt x="5435792" y="259001"/>
                  </a:cubicBezTo>
                  <a:cubicBezTo>
                    <a:pt x="5414756" y="259001"/>
                    <a:pt x="5393720" y="247768"/>
                    <a:pt x="5391090" y="236534"/>
                  </a:cubicBezTo>
                  <a:cubicBezTo>
                    <a:pt x="5385831" y="222493"/>
                    <a:pt x="5398979" y="211259"/>
                    <a:pt x="5420015" y="211259"/>
                  </a:cubicBezTo>
                  <a:close/>
                  <a:moveTo>
                    <a:pt x="5330036" y="211259"/>
                  </a:moveTo>
                  <a:cubicBezTo>
                    <a:pt x="5348695" y="211259"/>
                    <a:pt x="5370019" y="222493"/>
                    <a:pt x="5375350" y="236534"/>
                  </a:cubicBezTo>
                  <a:cubicBezTo>
                    <a:pt x="5378015" y="247768"/>
                    <a:pt x="5364688" y="259001"/>
                    <a:pt x="5346029" y="259001"/>
                  </a:cubicBezTo>
                  <a:cubicBezTo>
                    <a:pt x="5324705" y="259001"/>
                    <a:pt x="5306046" y="247768"/>
                    <a:pt x="5300715" y="236534"/>
                  </a:cubicBezTo>
                  <a:cubicBezTo>
                    <a:pt x="5295384" y="222493"/>
                    <a:pt x="5308712" y="211259"/>
                    <a:pt x="5330036" y="211259"/>
                  </a:cubicBezTo>
                  <a:close/>
                  <a:moveTo>
                    <a:pt x="5240000" y="211259"/>
                  </a:moveTo>
                  <a:cubicBezTo>
                    <a:pt x="5261141" y="211259"/>
                    <a:pt x="5279640" y="222493"/>
                    <a:pt x="5284926" y="236534"/>
                  </a:cubicBezTo>
                  <a:cubicBezTo>
                    <a:pt x="5287568" y="247768"/>
                    <a:pt x="5274355" y="259001"/>
                    <a:pt x="5255856" y="259001"/>
                  </a:cubicBezTo>
                  <a:cubicBezTo>
                    <a:pt x="5234714" y="259001"/>
                    <a:pt x="5216215" y="247768"/>
                    <a:pt x="5210930" y="236534"/>
                  </a:cubicBezTo>
                  <a:cubicBezTo>
                    <a:pt x="5208287" y="222493"/>
                    <a:pt x="5221501" y="211259"/>
                    <a:pt x="5240000" y="211259"/>
                  </a:cubicBezTo>
                  <a:close/>
                  <a:moveTo>
                    <a:pt x="5153312" y="211259"/>
                  </a:moveTo>
                  <a:cubicBezTo>
                    <a:pt x="5171811" y="211259"/>
                    <a:pt x="5192953" y="222493"/>
                    <a:pt x="5195596" y="236534"/>
                  </a:cubicBezTo>
                  <a:cubicBezTo>
                    <a:pt x="5198238" y="247768"/>
                    <a:pt x="5185025" y="259001"/>
                    <a:pt x="5166526" y="259001"/>
                  </a:cubicBezTo>
                  <a:cubicBezTo>
                    <a:pt x="5145384" y="259001"/>
                    <a:pt x="5126885" y="247768"/>
                    <a:pt x="5121600" y="236534"/>
                  </a:cubicBezTo>
                  <a:cubicBezTo>
                    <a:pt x="5118957" y="222493"/>
                    <a:pt x="5132171" y="211259"/>
                    <a:pt x="5153312" y="211259"/>
                  </a:cubicBezTo>
                  <a:close/>
                  <a:moveTo>
                    <a:pt x="4619745" y="211259"/>
                  </a:moveTo>
                  <a:cubicBezTo>
                    <a:pt x="4641000" y="211259"/>
                    <a:pt x="4659597" y="222493"/>
                    <a:pt x="4659597" y="236534"/>
                  </a:cubicBezTo>
                  <a:cubicBezTo>
                    <a:pt x="4662254" y="247768"/>
                    <a:pt x="4648970" y="259001"/>
                    <a:pt x="4627715" y="259001"/>
                  </a:cubicBezTo>
                  <a:cubicBezTo>
                    <a:pt x="4609118" y="259001"/>
                    <a:pt x="4590520" y="247768"/>
                    <a:pt x="4587863" y="236534"/>
                  </a:cubicBezTo>
                  <a:cubicBezTo>
                    <a:pt x="4585206" y="222493"/>
                    <a:pt x="4601147" y="211259"/>
                    <a:pt x="4619745" y="211259"/>
                  </a:cubicBezTo>
                  <a:close/>
                  <a:moveTo>
                    <a:pt x="4530231" y="211259"/>
                  </a:moveTo>
                  <a:cubicBezTo>
                    <a:pt x="4551373" y="211259"/>
                    <a:pt x="4569872" y="222493"/>
                    <a:pt x="4572515" y="236534"/>
                  </a:cubicBezTo>
                  <a:cubicBezTo>
                    <a:pt x="4575157" y="247768"/>
                    <a:pt x="4559301" y="259001"/>
                    <a:pt x="4538159" y="259001"/>
                  </a:cubicBezTo>
                  <a:cubicBezTo>
                    <a:pt x="4519661" y="259001"/>
                    <a:pt x="4501162" y="247768"/>
                    <a:pt x="4498519" y="236534"/>
                  </a:cubicBezTo>
                  <a:cubicBezTo>
                    <a:pt x="4495876" y="222493"/>
                    <a:pt x="4511732" y="211259"/>
                    <a:pt x="4530231" y="211259"/>
                  </a:cubicBezTo>
                  <a:close/>
                  <a:moveTo>
                    <a:pt x="3021999" y="211259"/>
                  </a:moveTo>
                  <a:cubicBezTo>
                    <a:pt x="3043254" y="211259"/>
                    <a:pt x="3056538" y="222493"/>
                    <a:pt x="3056538" y="236534"/>
                  </a:cubicBezTo>
                  <a:cubicBezTo>
                    <a:pt x="3053881" y="247768"/>
                    <a:pt x="3035284" y="259001"/>
                    <a:pt x="3016686" y="259001"/>
                  </a:cubicBezTo>
                  <a:cubicBezTo>
                    <a:pt x="2995431" y="259001"/>
                    <a:pt x="2979490" y="247768"/>
                    <a:pt x="2982147" y="236534"/>
                  </a:cubicBezTo>
                  <a:cubicBezTo>
                    <a:pt x="2984804" y="222493"/>
                    <a:pt x="3003402" y="211259"/>
                    <a:pt x="3021999" y="211259"/>
                  </a:cubicBezTo>
                  <a:close/>
                  <a:moveTo>
                    <a:pt x="2934901" y="211259"/>
                  </a:moveTo>
                  <a:cubicBezTo>
                    <a:pt x="2953499" y="211259"/>
                    <a:pt x="2969440" y="222493"/>
                    <a:pt x="2966783" y="236534"/>
                  </a:cubicBezTo>
                  <a:cubicBezTo>
                    <a:pt x="2964127" y="247768"/>
                    <a:pt x="2945529" y="259001"/>
                    <a:pt x="2926931" y="259001"/>
                  </a:cubicBezTo>
                  <a:cubicBezTo>
                    <a:pt x="2905676" y="259001"/>
                    <a:pt x="2892392" y="247768"/>
                    <a:pt x="2892392" y="236534"/>
                  </a:cubicBezTo>
                  <a:cubicBezTo>
                    <a:pt x="2895049" y="222493"/>
                    <a:pt x="2913647" y="211259"/>
                    <a:pt x="2934901" y="211259"/>
                  </a:cubicBezTo>
                  <a:close/>
                  <a:moveTo>
                    <a:pt x="2845571" y="211259"/>
                  </a:moveTo>
                  <a:cubicBezTo>
                    <a:pt x="2866826" y="211259"/>
                    <a:pt x="2880110" y="222493"/>
                    <a:pt x="2877453" y="236534"/>
                  </a:cubicBezTo>
                  <a:cubicBezTo>
                    <a:pt x="2874797" y="247768"/>
                    <a:pt x="2858856" y="259001"/>
                    <a:pt x="2837601" y="259001"/>
                  </a:cubicBezTo>
                  <a:cubicBezTo>
                    <a:pt x="2816346" y="259001"/>
                    <a:pt x="2803062" y="247768"/>
                    <a:pt x="2805719" y="236534"/>
                  </a:cubicBezTo>
                  <a:cubicBezTo>
                    <a:pt x="2808376" y="222493"/>
                    <a:pt x="2824317" y="211259"/>
                    <a:pt x="2845571" y="211259"/>
                  </a:cubicBezTo>
                  <a:close/>
                  <a:moveTo>
                    <a:pt x="2755625" y="211259"/>
                  </a:moveTo>
                  <a:cubicBezTo>
                    <a:pt x="2776572" y="211259"/>
                    <a:pt x="2789663" y="222493"/>
                    <a:pt x="2787045" y="236534"/>
                  </a:cubicBezTo>
                  <a:cubicBezTo>
                    <a:pt x="2787045" y="247768"/>
                    <a:pt x="2768717" y="259001"/>
                    <a:pt x="2747770" y="259001"/>
                  </a:cubicBezTo>
                  <a:cubicBezTo>
                    <a:pt x="2726824" y="259001"/>
                    <a:pt x="2713732" y="247768"/>
                    <a:pt x="2716351" y="236534"/>
                  </a:cubicBezTo>
                  <a:cubicBezTo>
                    <a:pt x="2718969" y="222493"/>
                    <a:pt x="2737297" y="211259"/>
                    <a:pt x="2755625" y="211259"/>
                  </a:cubicBezTo>
                  <a:close/>
                  <a:moveTo>
                    <a:pt x="2668211" y="211259"/>
                  </a:moveTo>
                  <a:cubicBezTo>
                    <a:pt x="2686710" y="211259"/>
                    <a:pt x="2702566" y="222493"/>
                    <a:pt x="2699924" y="236534"/>
                  </a:cubicBezTo>
                  <a:cubicBezTo>
                    <a:pt x="2697281" y="247768"/>
                    <a:pt x="2678782" y="259001"/>
                    <a:pt x="2657640" y="259001"/>
                  </a:cubicBezTo>
                  <a:cubicBezTo>
                    <a:pt x="2636498" y="259001"/>
                    <a:pt x="2623285" y="247768"/>
                    <a:pt x="2625927" y="236534"/>
                  </a:cubicBezTo>
                  <a:cubicBezTo>
                    <a:pt x="2628570" y="222493"/>
                    <a:pt x="2647069" y="211259"/>
                    <a:pt x="2668211" y="211259"/>
                  </a:cubicBezTo>
                  <a:close/>
                  <a:moveTo>
                    <a:pt x="2578880" y="211259"/>
                  </a:moveTo>
                  <a:cubicBezTo>
                    <a:pt x="2600021" y="211259"/>
                    <a:pt x="2613235" y="222493"/>
                    <a:pt x="2610592" y="236534"/>
                  </a:cubicBezTo>
                  <a:cubicBezTo>
                    <a:pt x="2607949" y="247768"/>
                    <a:pt x="2589450" y="259001"/>
                    <a:pt x="2568309" y="259001"/>
                  </a:cubicBezTo>
                  <a:cubicBezTo>
                    <a:pt x="2547167" y="259001"/>
                    <a:pt x="2533954" y="247768"/>
                    <a:pt x="2536596" y="236534"/>
                  </a:cubicBezTo>
                  <a:cubicBezTo>
                    <a:pt x="2541882" y="222493"/>
                    <a:pt x="2560381" y="211259"/>
                    <a:pt x="2578880" y="211259"/>
                  </a:cubicBezTo>
                  <a:close/>
                  <a:moveTo>
                    <a:pt x="2491075" y="211259"/>
                  </a:moveTo>
                  <a:cubicBezTo>
                    <a:pt x="2509574" y="211259"/>
                    <a:pt x="2522788" y="222493"/>
                    <a:pt x="2520145" y="236534"/>
                  </a:cubicBezTo>
                  <a:cubicBezTo>
                    <a:pt x="2517502" y="247768"/>
                    <a:pt x="2499003" y="259001"/>
                    <a:pt x="2477862" y="259001"/>
                  </a:cubicBezTo>
                  <a:cubicBezTo>
                    <a:pt x="2459363" y="259001"/>
                    <a:pt x="2443507" y="247768"/>
                    <a:pt x="2448792" y="236534"/>
                  </a:cubicBezTo>
                  <a:cubicBezTo>
                    <a:pt x="2451435" y="222493"/>
                    <a:pt x="2469934" y="211259"/>
                    <a:pt x="2491075" y="211259"/>
                  </a:cubicBezTo>
                  <a:close/>
                  <a:moveTo>
                    <a:pt x="2401335" y="211259"/>
                  </a:moveTo>
                  <a:cubicBezTo>
                    <a:pt x="2422476" y="211259"/>
                    <a:pt x="2435690" y="222493"/>
                    <a:pt x="2430404" y="236534"/>
                  </a:cubicBezTo>
                  <a:cubicBezTo>
                    <a:pt x="2427762" y="247768"/>
                    <a:pt x="2409263" y="259001"/>
                    <a:pt x="2388121" y="259001"/>
                  </a:cubicBezTo>
                  <a:cubicBezTo>
                    <a:pt x="2369622" y="259001"/>
                    <a:pt x="2356409" y="247768"/>
                    <a:pt x="2359051" y="236534"/>
                  </a:cubicBezTo>
                  <a:cubicBezTo>
                    <a:pt x="2361694" y="222493"/>
                    <a:pt x="2380193" y="211259"/>
                    <a:pt x="2401335" y="211259"/>
                  </a:cubicBezTo>
                  <a:close/>
                  <a:moveTo>
                    <a:pt x="2047932" y="211259"/>
                  </a:moveTo>
                  <a:cubicBezTo>
                    <a:pt x="2066338" y="211259"/>
                    <a:pt x="2079486" y="222493"/>
                    <a:pt x="2074227" y="236534"/>
                  </a:cubicBezTo>
                  <a:cubicBezTo>
                    <a:pt x="2071597" y="247768"/>
                    <a:pt x="2050561" y="259001"/>
                    <a:pt x="2032154" y="259001"/>
                  </a:cubicBezTo>
                  <a:cubicBezTo>
                    <a:pt x="2011118" y="259001"/>
                    <a:pt x="1997971" y="247768"/>
                    <a:pt x="2003230" y="236534"/>
                  </a:cubicBezTo>
                  <a:cubicBezTo>
                    <a:pt x="2008489" y="222493"/>
                    <a:pt x="2026895" y="211259"/>
                    <a:pt x="2047932" y="211259"/>
                  </a:cubicBezTo>
                  <a:close/>
                  <a:moveTo>
                    <a:pt x="1958169" y="211259"/>
                  </a:moveTo>
                  <a:cubicBezTo>
                    <a:pt x="1979493" y="211259"/>
                    <a:pt x="1990155" y="222493"/>
                    <a:pt x="1987489" y="236534"/>
                  </a:cubicBezTo>
                  <a:cubicBezTo>
                    <a:pt x="1982158" y="247768"/>
                    <a:pt x="1960834" y="259001"/>
                    <a:pt x="1942175" y="259001"/>
                  </a:cubicBezTo>
                  <a:cubicBezTo>
                    <a:pt x="1920851" y="259001"/>
                    <a:pt x="1907524" y="247768"/>
                    <a:pt x="1912855" y="236534"/>
                  </a:cubicBezTo>
                  <a:cubicBezTo>
                    <a:pt x="1918186" y="222493"/>
                    <a:pt x="1936844" y="211259"/>
                    <a:pt x="1958169" y="211259"/>
                  </a:cubicBezTo>
                  <a:close/>
                  <a:moveTo>
                    <a:pt x="1868582" y="211259"/>
                  </a:moveTo>
                  <a:cubicBezTo>
                    <a:pt x="1889798" y="211259"/>
                    <a:pt x="1903058" y="222493"/>
                    <a:pt x="1897754" y="236534"/>
                  </a:cubicBezTo>
                  <a:cubicBezTo>
                    <a:pt x="1892450" y="247768"/>
                    <a:pt x="1871234" y="259001"/>
                    <a:pt x="1852670" y="259001"/>
                  </a:cubicBezTo>
                  <a:cubicBezTo>
                    <a:pt x="1831454" y="259001"/>
                    <a:pt x="1818194" y="247768"/>
                    <a:pt x="1823498" y="236534"/>
                  </a:cubicBezTo>
                  <a:cubicBezTo>
                    <a:pt x="1828802" y="222493"/>
                    <a:pt x="1850018" y="211259"/>
                    <a:pt x="1868582" y="211259"/>
                  </a:cubicBezTo>
                  <a:close/>
                  <a:moveTo>
                    <a:pt x="1781058" y="211259"/>
                  </a:moveTo>
                  <a:cubicBezTo>
                    <a:pt x="1799464" y="211259"/>
                    <a:pt x="1812612" y="222493"/>
                    <a:pt x="1807353" y="236534"/>
                  </a:cubicBezTo>
                  <a:cubicBezTo>
                    <a:pt x="1802094" y="247768"/>
                    <a:pt x="1781058" y="259001"/>
                    <a:pt x="1762651" y="259001"/>
                  </a:cubicBezTo>
                  <a:cubicBezTo>
                    <a:pt x="1741615" y="259001"/>
                    <a:pt x="1731097" y="247768"/>
                    <a:pt x="1736356" y="236534"/>
                  </a:cubicBezTo>
                  <a:cubicBezTo>
                    <a:pt x="1741615" y="222493"/>
                    <a:pt x="1760021" y="211259"/>
                    <a:pt x="1781058" y="211259"/>
                  </a:cubicBezTo>
                  <a:close/>
                  <a:moveTo>
                    <a:pt x="1691294" y="211259"/>
                  </a:moveTo>
                  <a:cubicBezTo>
                    <a:pt x="1712618" y="211259"/>
                    <a:pt x="1723280" y="222493"/>
                    <a:pt x="1717949" y="236534"/>
                  </a:cubicBezTo>
                  <a:cubicBezTo>
                    <a:pt x="1712618" y="247768"/>
                    <a:pt x="1693959" y="259001"/>
                    <a:pt x="1672635" y="259001"/>
                  </a:cubicBezTo>
                  <a:cubicBezTo>
                    <a:pt x="1651311" y="259001"/>
                    <a:pt x="1640649" y="247768"/>
                    <a:pt x="1645980" y="236534"/>
                  </a:cubicBezTo>
                  <a:cubicBezTo>
                    <a:pt x="1651311" y="222493"/>
                    <a:pt x="1672635" y="211259"/>
                    <a:pt x="1691294" y="211259"/>
                  </a:cubicBezTo>
                  <a:close/>
                  <a:moveTo>
                    <a:pt x="1604358" y="211259"/>
                  </a:moveTo>
                  <a:cubicBezTo>
                    <a:pt x="1622922" y="211259"/>
                    <a:pt x="1636182" y="222493"/>
                    <a:pt x="1630878" y="236534"/>
                  </a:cubicBezTo>
                  <a:cubicBezTo>
                    <a:pt x="1625574" y="247768"/>
                    <a:pt x="1604358" y="259001"/>
                    <a:pt x="1583142" y="259001"/>
                  </a:cubicBezTo>
                  <a:cubicBezTo>
                    <a:pt x="1561926" y="259001"/>
                    <a:pt x="1551318" y="247768"/>
                    <a:pt x="1556622" y="236534"/>
                  </a:cubicBezTo>
                  <a:cubicBezTo>
                    <a:pt x="1561926" y="222493"/>
                    <a:pt x="1583142" y="211259"/>
                    <a:pt x="1604358" y="211259"/>
                  </a:cubicBezTo>
                  <a:close/>
                  <a:moveTo>
                    <a:pt x="1514330" y="211259"/>
                  </a:moveTo>
                  <a:cubicBezTo>
                    <a:pt x="1535266" y="211259"/>
                    <a:pt x="1545735" y="222493"/>
                    <a:pt x="1540501" y="236534"/>
                  </a:cubicBezTo>
                  <a:cubicBezTo>
                    <a:pt x="1535266" y="247768"/>
                    <a:pt x="1514330" y="259001"/>
                    <a:pt x="1493393" y="259001"/>
                  </a:cubicBezTo>
                  <a:cubicBezTo>
                    <a:pt x="1472456" y="259001"/>
                    <a:pt x="1461988" y="247768"/>
                    <a:pt x="1467222" y="236534"/>
                  </a:cubicBezTo>
                  <a:cubicBezTo>
                    <a:pt x="1475073" y="222493"/>
                    <a:pt x="1493393" y="211259"/>
                    <a:pt x="1514330" y="211259"/>
                  </a:cubicBezTo>
                  <a:close/>
                  <a:moveTo>
                    <a:pt x="1424581" y="211259"/>
                  </a:moveTo>
                  <a:cubicBezTo>
                    <a:pt x="1445797" y="211259"/>
                    <a:pt x="1456405" y="222493"/>
                    <a:pt x="1451101" y="236534"/>
                  </a:cubicBezTo>
                  <a:cubicBezTo>
                    <a:pt x="1445797" y="247768"/>
                    <a:pt x="1424581" y="259001"/>
                    <a:pt x="1403365" y="259001"/>
                  </a:cubicBezTo>
                  <a:cubicBezTo>
                    <a:pt x="1382149" y="259001"/>
                    <a:pt x="1371541" y="247768"/>
                    <a:pt x="1379497" y="236534"/>
                  </a:cubicBezTo>
                  <a:cubicBezTo>
                    <a:pt x="1384801" y="222493"/>
                    <a:pt x="1406017" y="211259"/>
                    <a:pt x="1424581" y="211259"/>
                  </a:cubicBezTo>
                  <a:close/>
                  <a:moveTo>
                    <a:pt x="1337635" y="211259"/>
                  </a:moveTo>
                  <a:cubicBezTo>
                    <a:pt x="1356110" y="211259"/>
                    <a:pt x="1369307" y="222493"/>
                    <a:pt x="1361389" y="236534"/>
                  </a:cubicBezTo>
                  <a:cubicBezTo>
                    <a:pt x="1356110" y="247768"/>
                    <a:pt x="1334996" y="259001"/>
                    <a:pt x="1313883" y="259001"/>
                  </a:cubicBezTo>
                  <a:cubicBezTo>
                    <a:pt x="1295408" y="259001"/>
                    <a:pt x="1282212" y="247768"/>
                    <a:pt x="1290130" y="236534"/>
                  </a:cubicBezTo>
                  <a:cubicBezTo>
                    <a:pt x="1295408" y="222493"/>
                    <a:pt x="1316522" y="211259"/>
                    <a:pt x="1337635" y="211259"/>
                  </a:cubicBezTo>
                  <a:close/>
                  <a:moveTo>
                    <a:pt x="1247457" y="211259"/>
                  </a:moveTo>
                  <a:cubicBezTo>
                    <a:pt x="1268393" y="211259"/>
                    <a:pt x="1278862" y="222493"/>
                    <a:pt x="1273628" y="236534"/>
                  </a:cubicBezTo>
                  <a:cubicBezTo>
                    <a:pt x="1265777" y="247768"/>
                    <a:pt x="1244839" y="259001"/>
                    <a:pt x="1223902" y="259001"/>
                  </a:cubicBezTo>
                  <a:cubicBezTo>
                    <a:pt x="1205583" y="259001"/>
                    <a:pt x="1195115" y="247768"/>
                    <a:pt x="1200350" y="236534"/>
                  </a:cubicBezTo>
                  <a:cubicBezTo>
                    <a:pt x="1208201" y="222493"/>
                    <a:pt x="1229137" y="211259"/>
                    <a:pt x="1247457" y="211259"/>
                  </a:cubicBezTo>
                  <a:close/>
                  <a:moveTo>
                    <a:pt x="1160359" y="211259"/>
                  </a:moveTo>
                  <a:cubicBezTo>
                    <a:pt x="1178924" y="211259"/>
                    <a:pt x="1189531" y="222493"/>
                    <a:pt x="1184227" y="236534"/>
                  </a:cubicBezTo>
                  <a:cubicBezTo>
                    <a:pt x="1176272" y="247768"/>
                    <a:pt x="1155057" y="259001"/>
                    <a:pt x="1133841" y="259001"/>
                  </a:cubicBezTo>
                  <a:cubicBezTo>
                    <a:pt x="1115275" y="259001"/>
                    <a:pt x="1104667" y="247768"/>
                    <a:pt x="1109971" y="236534"/>
                  </a:cubicBezTo>
                  <a:cubicBezTo>
                    <a:pt x="1117928" y="222493"/>
                    <a:pt x="1139144" y="211259"/>
                    <a:pt x="1160359" y="211259"/>
                  </a:cubicBezTo>
                  <a:close/>
                  <a:moveTo>
                    <a:pt x="5488598" y="157550"/>
                  </a:moveTo>
                  <a:cubicBezTo>
                    <a:pt x="5507257" y="157550"/>
                    <a:pt x="5525915" y="166054"/>
                    <a:pt x="5531246" y="180228"/>
                  </a:cubicBezTo>
                  <a:cubicBezTo>
                    <a:pt x="5536577" y="191566"/>
                    <a:pt x="5523250" y="202905"/>
                    <a:pt x="5504591" y="202905"/>
                  </a:cubicBezTo>
                  <a:cubicBezTo>
                    <a:pt x="5483267" y="202905"/>
                    <a:pt x="5464608" y="191566"/>
                    <a:pt x="5459277" y="180228"/>
                  </a:cubicBezTo>
                  <a:cubicBezTo>
                    <a:pt x="5453946" y="166054"/>
                    <a:pt x="5467274" y="157550"/>
                    <a:pt x="5488598" y="157550"/>
                  </a:cubicBezTo>
                  <a:close/>
                  <a:moveTo>
                    <a:pt x="4786124" y="157550"/>
                  </a:moveTo>
                  <a:cubicBezTo>
                    <a:pt x="4804722" y="157550"/>
                    <a:pt x="4823320" y="166054"/>
                    <a:pt x="4825976" y="180228"/>
                  </a:cubicBezTo>
                  <a:cubicBezTo>
                    <a:pt x="4828633" y="191566"/>
                    <a:pt x="4815349" y="202905"/>
                    <a:pt x="4794094" y="202905"/>
                  </a:cubicBezTo>
                  <a:cubicBezTo>
                    <a:pt x="4775497" y="202905"/>
                    <a:pt x="4756899" y="191566"/>
                    <a:pt x="4754242" y="180228"/>
                  </a:cubicBezTo>
                  <a:cubicBezTo>
                    <a:pt x="4751585" y="166054"/>
                    <a:pt x="4764869" y="157550"/>
                    <a:pt x="4786124" y="157550"/>
                  </a:cubicBezTo>
                  <a:close/>
                  <a:moveTo>
                    <a:pt x="4699026" y="157550"/>
                  </a:moveTo>
                  <a:cubicBezTo>
                    <a:pt x="4717624" y="157550"/>
                    <a:pt x="4736222" y="166054"/>
                    <a:pt x="4738878" y="180228"/>
                  </a:cubicBezTo>
                  <a:cubicBezTo>
                    <a:pt x="4741535" y="191566"/>
                    <a:pt x="4725594" y="202905"/>
                    <a:pt x="4706996" y="202905"/>
                  </a:cubicBezTo>
                  <a:cubicBezTo>
                    <a:pt x="4685742" y="202905"/>
                    <a:pt x="4669801" y="191566"/>
                    <a:pt x="4667144" y="180228"/>
                  </a:cubicBezTo>
                  <a:cubicBezTo>
                    <a:pt x="4664487" y="166054"/>
                    <a:pt x="4677771" y="157550"/>
                    <a:pt x="4699026" y="157550"/>
                  </a:cubicBezTo>
                  <a:close/>
                  <a:moveTo>
                    <a:pt x="3030137" y="157550"/>
                  </a:moveTo>
                  <a:cubicBezTo>
                    <a:pt x="3051193" y="157550"/>
                    <a:pt x="3064353" y="166054"/>
                    <a:pt x="3064353" y="180228"/>
                  </a:cubicBezTo>
                  <a:cubicBezTo>
                    <a:pt x="3061721" y="191566"/>
                    <a:pt x="3043297" y="202905"/>
                    <a:pt x="3024873" y="202905"/>
                  </a:cubicBezTo>
                  <a:cubicBezTo>
                    <a:pt x="3003816" y="202905"/>
                    <a:pt x="2990656" y="191566"/>
                    <a:pt x="2990656" y="180228"/>
                  </a:cubicBezTo>
                  <a:cubicBezTo>
                    <a:pt x="2993288" y="166054"/>
                    <a:pt x="3011713" y="157550"/>
                    <a:pt x="3030137" y="157550"/>
                  </a:cubicBezTo>
                  <a:close/>
                  <a:moveTo>
                    <a:pt x="2942718" y="157550"/>
                  </a:moveTo>
                  <a:cubicBezTo>
                    <a:pt x="2963973" y="157550"/>
                    <a:pt x="2977257" y="166054"/>
                    <a:pt x="2974600" y="180228"/>
                  </a:cubicBezTo>
                  <a:cubicBezTo>
                    <a:pt x="2974600" y="191566"/>
                    <a:pt x="2956003" y="202905"/>
                    <a:pt x="2934748" y="202905"/>
                  </a:cubicBezTo>
                  <a:cubicBezTo>
                    <a:pt x="2916150" y="202905"/>
                    <a:pt x="2900209" y="191566"/>
                    <a:pt x="2902866" y="180228"/>
                  </a:cubicBezTo>
                  <a:cubicBezTo>
                    <a:pt x="2905523" y="166054"/>
                    <a:pt x="2924121" y="157550"/>
                    <a:pt x="2942718" y="157550"/>
                  </a:cubicBezTo>
                  <a:close/>
                  <a:moveTo>
                    <a:pt x="2855621" y="157550"/>
                  </a:moveTo>
                  <a:cubicBezTo>
                    <a:pt x="2874219" y="157550"/>
                    <a:pt x="2890160" y="166054"/>
                    <a:pt x="2887503" y="180228"/>
                  </a:cubicBezTo>
                  <a:cubicBezTo>
                    <a:pt x="2884847" y="191566"/>
                    <a:pt x="2866249" y="202905"/>
                    <a:pt x="2847651" y="202905"/>
                  </a:cubicBezTo>
                  <a:cubicBezTo>
                    <a:pt x="2826396" y="202905"/>
                    <a:pt x="2813112" y="191566"/>
                    <a:pt x="2815769" y="180228"/>
                  </a:cubicBezTo>
                  <a:cubicBezTo>
                    <a:pt x="2818426" y="166054"/>
                    <a:pt x="2834367" y="157550"/>
                    <a:pt x="2855621" y="157550"/>
                  </a:cubicBezTo>
                  <a:close/>
                  <a:moveTo>
                    <a:pt x="2768708" y="157550"/>
                  </a:moveTo>
                  <a:cubicBezTo>
                    <a:pt x="2787207" y="157550"/>
                    <a:pt x="2803063" y="166054"/>
                    <a:pt x="2800421" y="180228"/>
                  </a:cubicBezTo>
                  <a:cubicBezTo>
                    <a:pt x="2797778" y="191566"/>
                    <a:pt x="2779279" y="202905"/>
                    <a:pt x="2758137" y="202905"/>
                  </a:cubicBezTo>
                  <a:cubicBezTo>
                    <a:pt x="2739638" y="202905"/>
                    <a:pt x="2723782" y="191566"/>
                    <a:pt x="2726425" y="180228"/>
                  </a:cubicBezTo>
                  <a:cubicBezTo>
                    <a:pt x="2729068" y="166054"/>
                    <a:pt x="2747567" y="157550"/>
                    <a:pt x="2768708" y="157550"/>
                  </a:cubicBezTo>
                  <a:close/>
                  <a:moveTo>
                    <a:pt x="2679193" y="157550"/>
                  </a:moveTo>
                  <a:cubicBezTo>
                    <a:pt x="2700448" y="157550"/>
                    <a:pt x="2713732" y="166054"/>
                    <a:pt x="2711075" y="180228"/>
                  </a:cubicBezTo>
                  <a:cubicBezTo>
                    <a:pt x="2708419" y="191566"/>
                    <a:pt x="2689821" y="202905"/>
                    <a:pt x="2671223" y="202905"/>
                  </a:cubicBezTo>
                  <a:cubicBezTo>
                    <a:pt x="2649968" y="202905"/>
                    <a:pt x="2636684" y="191566"/>
                    <a:pt x="2639341" y="180228"/>
                  </a:cubicBezTo>
                  <a:cubicBezTo>
                    <a:pt x="2641997" y="166054"/>
                    <a:pt x="2660595" y="157550"/>
                    <a:pt x="2679193" y="157550"/>
                  </a:cubicBezTo>
                  <a:close/>
                  <a:moveTo>
                    <a:pt x="2592280" y="157550"/>
                  </a:moveTo>
                  <a:cubicBezTo>
                    <a:pt x="2613421" y="157550"/>
                    <a:pt x="2626635" y="166054"/>
                    <a:pt x="2623992" y="180228"/>
                  </a:cubicBezTo>
                  <a:cubicBezTo>
                    <a:pt x="2621349" y="191566"/>
                    <a:pt x="2602850" y="202905"/>
                    <a:pt x="2581709" y="202905"/>
                  </a:cubicBezTo>
                  <a:cubicBezTo>
                    <a:pt x="2563210" y="202905"/>
                    <a:pt x="2547354" y="191566"/>
                    <a:pt x="2552639" y="180228"/>
                  </a:cubicBezTo>
                  <a:cubicBezTo>
                    <a:pt x="2555282" y="166054"/>
                    <a:pt x="2573781" y="157550"/>
                    <a:pt x="2592280" y="157550"/>
                  </a:cubicBezTo>
                  <a:close/>
                  <a:moveTo>
                    <a:pt x="2504549" y="157550"/>
                  </a:moveTo>
                  <a:cubicBezTo>
                    <a:pt x="2525392" y="157550"/>
                    <a:pt x="2538420" y="166054"/>
                    <a:pt x="2533209" y="180228"/>
                  </a:cubicBezTo>
                  <a:cubicBezTo>
                    <a:pt x="2530603" y="191566"/>
                    <a:pt x="2512365" y="202905"/>
                    <a:pt x="2494127" y="202905"/>
                  </a:cubicBezTo>
                  <a:cubicBezTo>
                    <a:pt x="2473283" y="202905"/>
                    <a:pt x="2460256" y="191566"/>
                    <a:pt x="2462861" y="180228"/>
                  </a:cubicBezTo>
                  <a:cubicBezTo>
                    <a:pt x="2465467" y="166054"/>
                    <a:pt x="2486310" y="157550"/>
                    <a:pt x="2504549" y="157550"/>
                  </a:cubicBezTo>
                  <a:close/>
                  <a:moveTo>
                    <a:pt x="2417208" y="157550"/>
                  </a:moveTo>
                  <a:cubicBezTo>
                    <a:pt x="2435806" y="157550"/>
                    <a:pt x="2449090" y="166054"/>
                    <a:pt x="2446433" y="180228"/>
                  </a:cubicBezTo>
                  <a:cubicBezTo>
                    <a:pt x="2443776" y="191566"/>
                    <a:pt x="2425178" y="202905"/>
                    <a:pt x="2403924" y="202905"/>
                  </a:cubicBezTo>
                  <a:cubicBezTo>
                    <a:pt x="2385326" y="202905"/>
                    <a:pt x="2372042" y="191566"/>
                    <a:pt x="2374699" y="180228"/>
                  </a:cubicBezTo>
                  <a:cubicBezTo>
                    <a:pt x="2377355" y="166054"/>
                    <a:pt x="2395953" y="157550"/>
                    <a:pt x="2417208" y="157550"/>
                  </a:cubicBezTo>
                  <a:close/>
                  <a:moveTo>
                    <a:pt x="2330279" y="157550"/>
                  </a:moveTo>
                  <a:cubicBezTo>
                    <a:pt x="2348778" y="157550"/>
                    <a:pt x="2361992" y="166054"/>
                    <a:pt x="2359349" y="180228"/>
                  </a:cubicBezTo>
                  <a:cubicBezTo>
                    <a:pt x="2354064" y="191566"/>
                    <a:pt x="2335565" y="202905"/>
                    <a:pt x="2317066" y="202905"/>
                  </a:cubicBezTo>
                  <a:cubicBezTo>
                    <a:pt x="2295924" y="202905"/>
                    <a:pt x="2282711" y="191566"/>
                    <a:pt x="2285353" y="180228"/>
                  </a:cubicBezTo>
                  <a:cubicBezTo>
                    <a:pt x="2290639" y="166054"/>
                    <a:pt x="2309138" y="157550"/>
                    <a:pt x="2330279" y="157550"/>
                  </a:cubicBezTo>
                  <a:close/>
                  <a:moveTo>
                    <a:pt x="2240541" y="157550"/>
                  </a:moveTo>
                  <a:cubicBezTo>
                    <a:pt x="2261682" y="157550"/>
                    <a:pt x="2274896" y="166054"/>
                    <a:pt x="2269610" y="180228"/>
                  </a:cubicBezTo>
                  <a:cubicBezTo>
                    <a:pt x="2266968" y="191566"/>
                    <a:pt x="2248469" y="202905"/>
                    <a:pt x="2227327" y="202905"/>
                  </a:cubicBezTo>
                  <a:cubicBezTo>
                    <a:pt x="2206186" y="202905"/>
                    <a:pt x="2195615" y="191566"/>
                    <a:pt x="2198257" y="180228"/>
                  </a:cubicBezTo>
                  <a:cubicBezTo>
                    <a:pt x="2203543" y="166054"/>
                    <a:pt x="2222042" y="157550"/>
                    <a:pt x="2240541" y="157550"/>
                  </a:cubicBezTo>
                  <a:close/>
                  <a:moveTo>
                    <a:pt x="1715175" y="157550"/>
                  </a:moveTo>
                  <a:cubicBezTo>
                    <a:pt x="1736211" y="157550"/>
                    <a:pt x="1746729" y="166054"/>
                    <a:pt x="1741470" y="180228"/>
                  </a:cubicBezTo>
                  <a:cubicBezTo>
                    <a:pt x="1736211" y="191566"/>
                    <a:pt x="1715175" y="202905"/>
                    <a:pt x="1696768" y="202905"/>
                  </a:cubicBezTo>
                  <a:cubicBezTo>
                    <a:pt x="1675732" y="202905"/>
                    <a:pt x="1665214" y="191566"/>
                    <a:pt x="1670473" y="180228"/>
                  </a:cubicBezTo>
                  <a:cubicBezTo>
                    <a:pt x="1675732" y="166054"/>
                    <a:pt x="1696768" y="157550"/>
                    <a:pt x="1715175" y="157550"/>
                  </a:cubicBezTo>
                  <a:close/>
                  <a:moveTo>
                    <a:pt x="1627808" y="157550"/>
                  </a:moveTo>
                  <a:cubicBezTo>
                    <a:pt x="1646372" y="157550"/>
                    <a:pt x="1659632" y="166054"/>
                    <a:pt x="1654328" y="180228"/>
                  </a:cubicBezTo>
                  <a:cubicBezTo>
                    <a:pt x="1649024" y="191566"/>
                    <a:pt x="1627808" y="202905"/>
                    <a:pt x="1606592" y="202905"/>
                  </a:cubicBezTo>
                  <a:cubicBezTo>
                    <a:pt x="1588028" y="202905"/>
                    <a:pt x="1574768" y="191566"/>
                    <a:pt x="1580072" y="180228"/>
                  </a:cubicBezTo>
                  <a:cubicBezTo>
                    <a:pt x="1588028" y="166054"/>
                    <a:pt x="1606592" y="157550"/>
                    <a:pt x="1627808" y="157550"/>
                  </a:cubicBezTo>
                  <a:close/>
                  <a:moveTo>
                    <a:pt x="1540980" y="157550"/>
                  </a:moveTo>
                  <a:cubicBezTo>
                    <a:pt x="1559639" y="157550"/>
                    <a:pt x="1570301" y="166054"/>
                    <a:pt x="1564970" y="180228"/>
                  </a:cubicBezTo>
                  <a:cubicBezTo>
                    <a:pt x="1559639" y="191566"/>
                    <a:pt x="1538315" y="202905"/>
                    <a:pt x="1519656" y="202905"/>
                  </a:cubicBezTo>
                  <a:cubicBezTo>
                    <a:pt x="1498332" y="202905"/>
                    <a:pt x="1487670" y="191566"/>
                    <a:pt x="1493001" y="180228"/>
                  </a:cubicBezTo>
                  <a:cubicBezTo>
                    <a:pt x="1498332" y="166054"/>
                    <a:pt x="1519656" y="157550"/>
                    <a:pt x="1540980" y="157550"/>
                  </a:cubicBezTo>
                  <a:close/>
                  <a:moveTo>
                    <a:pt x="1451380" y="157550"/>
                  </a:moveTo>
                  <a:cubicBezTo>
                    <a:pt x="1472596" y="157550"/>
                    <a:pt x="1483204" y="166054"/>
                    <a:pt x="1477900" y="180228"/>
                  </a:cubicBezTo>
                  <a:cubicBezTo>
                    <a:pt x="1472596" y="191566"/>
                    <a:pt x="1451380" y="202905"/>
                    <a:pt x="1430164" y="202905"/>
                  </a:cubicBezTo>
                  <a:cubicBezTo>
                    <a:pt x="1411600" y="202905"/>
                    <a:pt x="1398340" y="191566"/>
                    <a:pt x="1406296" y="180228"/>
                  </a:cubicBezTo>
                  <a:cubicBezTo>
                    <a:pt x="1411600" y="166054"/>
                    <a:pt x="1432816" y="157550"/>
                    <a:pt x="1451380" y="157550"/>
                  </a:cubicBezTo>
                  <a:close/>
                  <a:moveTo>
                    <a:pt x="1363585" y="157550"/>
                  </a:moveTo>
                  <a:cubicBezTo>
                    <a:pt x="1384521" y="157550"/>
                    <a:pt x="1394990" y="166054"/>
                    <a:pt x="1389756" y="180228"/>
                  </a:cubicBezTo>
                  <a:cubicBezTo>
                    <a:pt x="1381904" y="191566"/>
                    <a:pt x="1360968" y="202905"/>
                    <a:pt x="1342648" y="202905"/>
                  </a:cubicBezTo>
                  <a:cubicBezTo>
                    <a:pt x="1321713" y="202905"/>
                    <a:pt x="1311244" y="191566"/>
                    <a:pt x="1316479" y="180228"/>
                  </a:cubicBezTo>
                  <a:cubicBezTo>
                    <a:pt x="1324330" y="166054"/>
                    <a:pt x="1345265" y="157550"/>
                    <a:pt x="1363585" y="157550"/>
                  </a:cubicBezTo>
                  <a:close/>
                  <a:moveTo>
                    <a:pt x="1276492" y="157550"/>
                  </a:moveTo>
                  <a:cubicBezTo>
                    <a:pt x="1294810" y="157550"/>
                    <a:pt x="1307895" y="166054"/>
                    <a:pt x="1300043" y="180228"/>
                  </a:cubicBezTo>
                  <a:cubicBezTo>
                    <a:pt x="1294810" y="191566"/>
                    <a:pt x="1273874" y="202905"/>
                    <a:pt x="1252936" y="202905"/>
                  </a:cubicBezTo>
                  <a:cubicBezTo>
                    <a:pt x="1234617" y="202905"/>
                    <a:pt x="1224148" y="191566"/>
                    <a:pt x="1229382" y="180228"/>
                  </a:cubicBezTo>
                  <a:cubicBezTo>
                    <a:pt x="1234617" y="166054"/>
                    <a:pt x="1255553" y="157550"/>
                    <a:pt x="1276492" y="157550"/>
                  </a:cubicBezTo>
                  <a:close/>
                  <a:moveTo>
                    <a:pt x="3125051" y="103840"/>
                  </a:moveTo>
                  <a:cubicBezTo>
                    <a:pt x="3146107" y="103840"/>
                    <a:pt x="3159267" y="112434"/>
                    <a:pt x="3159267" y="126756"/>
                  </a:cubicBezTo>
                  <a:cubicBezTo>
                    <a:pt x="3156635" y="138215"/>
                    <a:pt x="3140843" y="146808"/>
                    <a:pt x="3119787" y="146808"/>
                  </a:cubicBezTo>
                  <a:cubicBezTo>
                    <a:pt x="3101362" y="146808"/>
                    <a:pt x="3085570" y="138215"/>
                    <a:pt x="3088202" y="126756"/>
                  </a:cubicBezTo>
                  <a:cubicBezTo>
                    <a:pt x="3088202" y="112434"/>
                    <a:pt x="3106627" y="103840"/>
                    <a:pt x="3125051" y="103840"/>
                  </a:cubicBezTo>
                  <a:close/>
                  <a:moveTo>
                    <a:pt x="3037954" y="103840"/>
                  </a:moveTo>
                  <a:cubicBezTo>
                    <a:pt x="3059010" y="103840"/>
                    <a:pt x="3072170" y="112434"/>
                    <a:pt x="3072170" y="126756"/>
                  </a:cubicBezTo>
                  <a:cubicBezTo>
                    <a:pt x="3069538" y="138215"/>
                    <a:pt x="3051114" y="146808"/>
                    <a:pt x="3032690" y="146808"/>
                  </a:cubicBezTo>
                  <a:cubicBezTo>
                    <a:pt x="3011633" y="146808"/>
                    <a:pt x="2998473" y="138215"/>
                    <a:pt x="3001105" y="126756"/>
                  </a:cubicBezTo>
                  <a:cubicBezTo>
                    <a:pt x="3001105" y="112434"/>
                    <a:pt x="3019530" y="103840"/>
                    <a:pt x="3037954" y="103840"/>
                  </a:cubicBezTo>
                  <a:close/>
                  <a:moveTo>
                    <a:pt x="2953489" y="103840"/>
                  </a:moveTo>
                  <a:cubicBezTo>
                    <a:pt x="2971913" y="103840"/>
                    <a:pt x="2985073" y="112434"/>
                    <a:pt x="2985073" y="126756"/>
                  </a:cubicBezTo>
                  <a:cubicBezTo>
                    <a:pt x="2982441" y="138215"/>
                    <a:pt x="2964017" y="146808"/>
                    <a:pt x="2945593" y="146808"/>
                  </a:cubicBezTo>
                  <a:cubicBezTo>
                    <a:pt x="2924536" y="146808"/>
                    <a:pt x="2911376" y="138215"/>
                    <a:pt x="2914008" y="126756"/>
                  </a:cubicBezTo>
                  <a:cubicBezTo>
                    <a:pt x="2914008" y="112434"/>
                    <a:pt x="2932433" y="103840"/>
                    <a:pt x="2953489" y="103840"/>
                  </a:cubicBezTo>
                  <a:close/>
                  <a:moveTo>
                    <a:pt x="2866391" y="103840"/>
                  </a:moveTo>
                  <a:cubicBezTo>
                    <a:pt x="2884815" y="103840"/>
                    <a:pt x="2897975" y="112434"/>
                    <a:pt x="2897975" y="126756"/>
                  </a:cubicBezTo>
                  <a:cubicBezTo>
                    <a:pt x="2895343" y="138215"/>
                    <a:pt x="2876919" y="146808"/>
                    <a:pt x="2858495" y="146808"/>
                  </a:cubicBezTo>
                  <a:cubicBezTo>
                    <a:pt x="2837438" y="146808"/>
                    <a:pt x="2824278" y="138215"/>
                    <a:pt x="2826910" y="126756"/>
                  </a:cubicBezTo>
                  <a:cubicBezTo>
                    <a:pt x="2829542" y="112434"/>
                    <a:pt x="2845335" y="103840"/>
                    <a:pt x="2866391" y="103840"/>
                  </a:cubicBezTo>
                  <a:close/>
                  <a:moveTo>
                    <a:pt x="2779294" y="103840"/>
                  </a:moveTo>
                  <a:cubicBezTo>
                    <a:pt x="2797718" y="103840"/>
                    <a:pt x="2810878" y="112434"/>
                    <a:pt x="2810878" y="126756"/>
                  </a:cubicBezTo>
                  <a:cubicBezTo>
                    <a:pt x="2808246" y="138215"/>
                    <a:pt x="2789822" y="146808"/>
                    <a:pt x="2768766" y="146808"/>
                  </a:cubicBezTo>
                  <a:cubicBezTo>
                    <a:pt x="2750341" y="146808"/>
                    <a:pt x="2737181" y="138215"/>
                    <a:pt x="2739813" y="126756"/>
                  </a:cubicBezTo>
                  <a:cubicBezTo>
                    <a:pt x="2742445" y="112434"/>
                    <a:pt x="2758238" y="103840"/>
                    <a:pt x="2779294" y="103840"/>
                  </a:cubicBezTo>
                  <a:close/>
                  <a:moveTo>
                    <a:pt x="2691977" y="103840"/>
                  </a:moveTo>
                  <a:cubicBezTo>
                    <a:pt x="2710305" y="103840"/>
                    <a:pt x="2726015" y="112434"/>
                    <a:pt x="2723397" y="126756"/>
                  </a:cubicBezTo>
                  <a:cubicBezTo>
                    <a:pt x="2720779" y="138215"/>
                    <a:pt x="2702450" y="146808"/>
                    <a:pt x="2681504" y="146808"/>
                  </a:cubicBezTo>
                  <a:cubicBezTo>
                    <a:pt x="2663175" y="146808"/>
                    <a:pt x="2650084" y="138215"/>
                    <a:pt x="2652702" y="126756"/>
                  </a:cubicBezTo>
                  <a:cubicBezTo>
                    <a:pt x="2655320" y="112434"/>
                    <a:pt x="2673649" y="103840"/>
                    <a:pt x="2691977" y="103840"/>
                  </a:cubicBezTo>
                  <a:close/>
                  <a:moveTo>
                    <a:pt x="2604879" y="103840"/>
                  </a:moveTo>
                  <a:cubicBezTo>
                    <a:pt x="2625825" y="103840"/>
                    <a:pt x="2638917" y="112434"/>
                    <a:pt x="2636298" y="126756"/>
                  </a:cubicBezTo>
                  <a:cubicBezTo>
                    <a:pt x="2633680" y="138215"/>
                    <a:pt x="2615352" y="146808"/>
                    <a:pt x="2594405" y="146808"/>
                  </a:cubicBezTo>
                  <a:cubicBezTo>
                    <a:pt x="2576077" y="146808"/>
                    <a:pt x="2562986" y="138215"/>
                    <a:pt x="2565604" y="126756"/>
                  </a:cubicBezTo>
                  <a:cubicBezTo>
                    <a:pt x="2568222" y="112434"/>
                    <a:pt x="2586551" y="103840"/>
                    <a:pt x="2604879" y="103840"/>
                  </a:cubicBezTo>
                  <a:close/>
                  <a:moveTo>
                    <a:pt x="2517465" y="103840"/>
                  </a:moveTo>
                  <a:cubicBezTo>
                    <a:pt x="2538606" y="103840"/>
                    <a:pt x="2551820" y="112434"/>
                    <a:pt x="2549177" y="126756"/>
                  </a:cubicBezTo>
                  <a:cubicBezTo>
                    <a:pt x="2543892" y="138215"/>
                    <a:pt x="2525393" y="146808"/>
                    <a:pt x="2506894" y="146808"/>
                  </a:cubicBezTo>
                  <a:cubicBezTo>
                    <a:pt x="2488395" y="146808"/>
                    <a:pt x="2472539" y="138215"/>
                    <a:pt x="2477824" y="126756"/>
                  </a:cubicBezTo>
                  <a:cubicBezTo>
                    <a:pt x="2480467" y="112434"/>
                    <a:pt x="2498966" y="103840"/>
                    <a:pt x="2517465" y="103840"/>
                  </a:cubicBezTo>
                  <a:close/>
                  <a:moveTo>
                    <a:pt x="2430367" y="103840"/>
                  </a:moveTo>
                  <a:cubicBezTo>
                    <a:pt x="2451508" y="103840"/>
                    <a:pt x="2464722" y="112434"/>
                    <a:pt x="2462079" y="126756"/>
                  </a:cubicBezTo>
                  <a:cubicBezTo>
                    <a:pt x="2456794" y="138215"/>
                    <a:pt x="2438295" y="146808"/>
                    <a:pt x="2419796" y="146808"/>
                  </a:cubicBezTo>
                  <a:cubicBezTo>
                    <a:pt x="2398654" y="146808"/>
                    <a:pt x="2385441" y="138215"/>
                    <a:pt x="2390726" y="126756"/>
                  </a:cubicBezTo>
                  <a:cubicBezTo>
                    <a:pt x="2393369" y="112434"/>
                    <a:pt x="2411868" y="103840"/>
                    <a:pt x="2430367" y="103840"/>
                  </a:cubicBezTo>
                  <a:close/>
                  <a:moveTo>
                    <a:pt x="2345913" y="103840"/>
                  </a:moveTo>
                  <a:cubicBezTo>
                    <a:pt x="2364412" y="103840"/>
                    <a:pt x="2377626" y="112434"/>
                    <a:pt x="2374983" y="126756"/>
                  </a:cubicBezTo>
                  <a:cubicBezTo>
                    <a:pt x="2369698" y="138215"/>
                    <a:pt x="2351199" y="146808"/>
                    <a:pt x="2332700" y="146808"/>
                  </a:cubicBezTo>
                  <a:cubicBezTo>
                    <a:pt x="2311558" y="146808"/>
                    <a:pt x="2298345" y="138215"/>
                    <a:pt x="2303630" y="126756"/>
                  </a:cubicBezTo>
                  <a:cubicBezTo>
                    <a:pt x="2306273" y="112434"/>
                    <a:pt x="2324772" y="103840"/>
                    <a:pt x="2345913" y="103840"/>
                  </a:cubicBezTo>
                  <a:close/>
                  <a:moveTo>
                    <a:pt x="2961305" y="50130"/>
                  </a:moveTo>
                  <a:cubicBezTo>
                    <a:pt x="2979729" y="50130"/>
                    <a:pt x="2992889" y="61588"/>
                    <a:pt x="2992889" y="73046"/>
                  </a:cubicBezTo>
                  <a:cubicBezTo>
                    <a:pt x="2990257" y="84505"/>
                    <a:pt x="2971833" y="93098"/>
                    <a:pt x="2953409" y="93098"/>
                  </a:cubicBezTo>
                  <a:cubicBezTo>
                    <a:pt x="2934984" y="93098"/>
                    <a:pt x="2919192" y="84505"/>
                    <a:pt x="2921824" y="73046"/>
                  </a:cubicBezTo>
                  <a:cubicBezTo>
                    <a:pt x="2924456" y="61588"/>
                    <a:pt x="2940249" y="50130"/>
                    <a:pt x="2961305" y="50130"/>
                  </a:cubicBezTo>
                  <a:close/>
                  <a:moveTo>
                    <a:pt x="2874408" y="50130"/>
                  </a:moveTo>
                  <a:cubicBezTo>
                    <a:pt x="2895783" y="50130"/>
                    <a:pt x="2909143" y="61588"/>
                    <a:pt x="2906471" y="73046"/>
                  </a:cubicBezTo>
                  <a:cubicBezTo>
                    <a:pt x="2903799" y="84505"/>
                    <a:pt x="2887768" y="93098"/>
                    <a:pt x="2866392" y="93098"/>
                  </a:cubicBezTo>
                  <a:cubicBezTo>
                    <a:pt x="2847688" y="93098"/>
                    <a:pt x="2834328" y="84505"/>
                    <a:pt x="2837000" y="73046"/>
                  </a:cubicBezTo>
                  <a:cubicBezTo>
                    <a:pt x="2837000" y="61588"/>
                    <a:pt x="2855704" y="50130"/>
                    <a:pt x="2874408" y="50130"/>
                  </a:cubicBezTo>
                  <a:close/>
                  <a:moveTo>
                    <a:pt x="2789982" y="50130"/>
                  </a:moveTo>
                  <a:cubicBezTo>
                    <a:pt x="2808685" y="50130"/>
                    <a:pt x="2822045" y="61588"/>
                    <a:pt x="2822045" y="73046"/>
                  </a:cubicBezTo>
                  <a:cubicBezTo>
                    <a:pt x="2819373" y="84505"/>
                    <a:pt x="2800670" y="93098"/>
                    <a:pt x="2781966" y="93098"/>
                  </a:cubicBezTo>
                  <a:cubicBezTo>
                    <a:pt x="2760590" y="93098"/>
                    <a:pt x="2747230" y="84505"/>
                    <a:pt x="2749902" y="73046"/>
                  </a:cubicBezTo>
                  <a:cubicBezTo>
                    <a:pt x="2752574" y="61588"/>
                    <a:pt x="2771278" y="50130"/>
                    <a:pt x="2789982" y="50130"/>
                  </a:cubicBezTo>
                  <a:close/>
                  <a:moveTo>
                    <a:pt x="2702642" y="50130"/>
                  </a:moveTo>
                  <a:cubicBezTo>
                    <a:pt x="2723897" y="50130"/>
                    <a:pt x="2737181" y="61588"/>
                    <a:pt x="2734524" y="73046"/>
                  </a:cubicBezTo>
                  <a:cubicBezTo>
                    <a:pt x="2731868" y="84505"/>
                    <a:pt x="2713270" y="93098"/>
                    <a:pt x="2694672" y="93098"/>
                  </a:cubicBezTo>
                  <a:cubicBezTo>
                    <a:pt x="2673417" y="93098"/>
                    <a:pt x="2660133" y="84505"/>
                    <a:pt x="2662790" y="73046"/>
                  </a:cubicBezTo>
                  <a:cubicBezTo>
                    <a:pt x="2665446" y="61588"/>
                    <a:pt x="2684045" y="50130"/>
                    <a:pt x="2702642" y="50130"/>
                  </a:cubicBezTo>
                  <a:close/>
                  <a:moveTo>
                    <a:pt x="2618498" y="50130"/>
                  </a:moveTo>
                  <a:cubicBezTo>
                    <a:pt x="2636923" y="50130"/>
                    <a:pt x="2650083" y="61588"/>
                    <a:pt x="2647451" y="73046"/>
                  </a:cubicBezTo>
                  <a:cubicBezTo>
                    <a:pt x="2644819" y="84505"/>
                    <a:pt x="2626394" y="93098"/>
                    <a:pt x="2607970" y="93098"/>
                  </a:cubicBezTo>
                  <a:cubicBezTo>
                    <a:pt x="2589546" y="93098"/>
                    <a:pt x="2576386" y="84505"/>
                    <a:pt x="2579018" y="73046"/>
                  </a:cubicBezTo>
                  <a:cubicBezTo>
                    <a:pt x="2581650" y="61588"/>
                    <a:pt x="2600074" y="50130"/>
                    <a:pt x="2618498" y="50130"/>
                  </a:cubicBezTo>
                  <a:close/>
                  <a:moveTo>
                    <a:pt x="2531182" y="50130"/>
                  </a:moveTo>
                  <a:cubicBezTo>
                    <a:pt x="2552128" y="50130"/>
                    <a:pt x="2565220" y="61588"/>
                    <a:pt x="2562601" y="73046"/>
                  </a:cubicBezTo>
                  <a:cubicBezTo>
                    <a:pt x="2557365" y="84505"/>
                    <a:pt x="2541655" y="93098"/>
                    <a:pt x="2520708" y="93098"/>
                  </a:cubicBezTo>
                  <a:cubicBezTo>
                    <a:pt x="2502380" y="93098"/>
                    <a:pt x="2489289" y="84505"/>
                    <a:pt x="2491907" y="73046"/>
                  </a:cubicBezTo>
                  <a:cubicBezTo>
                    <a:pt x="2494525" y="61588"/>
                    <a:pt x="2512854" y="50130"/>
                    <a:pt x="2531182" y="50130"/>
                  </a:cubicBezTo>
                  <a:close/>
                  <a:moveTo>
                    <a:pt x="2969322" y="0"/>
                  </a:moveTo>
                  <a:cubicBezTo>
                    <a:pt x="2988025" y="0"/>
                    <a:pt x="3004057" y="8355"/>
                    <a:pt x="3001385" y="19495"/>
                  </a:cubicBezTo>
                  <a:cubicBezTo>
                    <a:pt x="2998713" y="33420"/>
                    <a:pt x="2982682" y="41775"/>
                    <a:pt x="2961306" y="41775"/>
                  </a:cubicBezTo>
                  <a:cubicBezTo>
                    <a:pt x="2942602" y="41775"/>
                    <a:pt x="2929242" y="33420"/>
                    <a:pt x="2931914" y="19495"/>
                  </a:cubicBezTo>
                  <a:cubicBezTo>
                    <a:pt x="2931914" y="8355"/>
                    <a:pt x="2950618" y="0"/>
                    <a:pt x="2969322" y="0"/>
                  </a:cubicBezTo>
                  <a:close/>
                  <a:moveTo>
                    <a:pt x="2884896" y="0"/>
                  </a:moveTo>
                  <a:cubicBezTo>
                    <a:pt x="2903599" y="0"/>
                    <a:pt x="2916959" y="8355"/>
                    <a:pt x="2916959" y="19495"/>
                  </a:cubicBezTo>
                  <a:cubicBezTo>
                    <a:pt x="2914287" y="33420"/>
                    <a:pt x="2895584" y="41775"/>
                    <a:pt x="2876880" y="41775"/>
                  </a:cubicBezTo>
                  <a:cubicBezTo>
                    <a:pt x="2858176" y="41775"/>
                    <a:pt x="2842144" y="33420"/>
                    <a:pt x="2844816" y="19495"/>
                  </a:cubicBezTo>
                  <a:cubicBezTo>
                    <a:pt x="2847488" y="8355"/>
                    <a:pt x="2866192" y="0"/>
                    <a:pt x="2884896" y="0"/>
                  </a:cubicBezTo>
                  <a:close/>
                  <a:moveTo>
                    <a:pt x="2800510" y="0"/>
                  </a:moveTo>
                  <a:cubicBezTo>
                    <a:pt x="2818934" y="0"/>
                    <a:pt x="2832094" y="8355"/>
                    <a:pt x="2829462" y="19495"/>
                  </a:cubicBezTo>
                  <a:cubicBezTo>
                    <a:pt x="2826830" y="33420"/>
                    <a:pt x="2811038" y="41775"/>
                    <a:pt x="2792614" y="41775"/>
                  </a:cubicBezTo>
                  <a:cubicBezTo>
                    <a:pt x="2771557" y="41775"/>
                    <a:pt x="2758397" y="33420"/>
                    <a:pt x="2761029" y="19495"/>
                  </a:cubicBezTo>
                  <a:cubicBezTo>
                    <a:pt x="2763661" y="8355"/>
                    <a:pt x="2782086" y="0"/>
                    <a:pt x="2800510" y="0"/>
                  </a:cubicBezTo>
                  <a:close/>
                  <a:moveTo>
                    <a:pt x="2715646" y="0"/>
                  </a:moveTo>
                  <a:cubicBezTo>
                    <a:pt x="2734070" y="0"/>
                    <a:pt x="2747230" y="8355"/>
                    <a:pt x="2744598" y="19495"/>
                  </a:cubicBezTo>
                  <a:cubicBezTo>
                    <a:pt x="2741966" y="33420"/>
                    <a:pt x="2723542" y="41775"/>
                    <a:pt x="2705118" y="41775"/>
                  </a:cubicBezTo>
                  <a:cubicBezTo>
                    <a:pt x="2686693" y="41775"/>
                    <a:pt x="2673533" y="33420"/>
                    <a:pt x="2676165" y="19495"/>
                  </a:cubicBezTo>
                  <a:cubicBezTo>
                    <a:pt x="2678797" y="8355"/>
                    <a:pt x="2694590" y="0"/>
                    <a:pt x="2715646" y="0"/>
                  </a:cubicBezTo>
                  <a:close/>
                </a:path>
              </a:pathLst>
            </a:custGeom>
            <a:solidFill>
              <a:schemeClr val="bg2"/>
            </a:solidFill>
            <a:ln>
              <a:noFill/>
            </a:ln>
          </p:spPr>
          <p:txBody>
            <a:bodyPr wrap="square" anchor="ctr">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sz="500"/>
            </a:p>
          </p:txBody>
        </p:sp>
        <p:sp>
          <p:nvSpPr>
            <p:cNvPr id="165" name="ExtraShape">
              <a:extLst>
                <a:ext uri="{FF2B5EF4-FFF2-40B4-BE49-F238E27FC236}">
                  <a16:creationId xmlns:a16="http://schemas.microsoft.com/office/drawing/2014/main" id="{D7676837-A5C6-4ACB-8206-2DC14D815258}"/>
                </a:ext>
              </a:extLst>
            </p:cNvPr>
            <p:cNvSpPr/>
            <p:nvPr/>
          </p:nvSpPr>
          <p:spPr bwMode="auto">
            <a:xfrm>
              <a:off x="4437465" y="3782657"/>
              <a:ext cx="3806622" cy="744061"/>
            </a:xfrm>
            <a:prstGeom prst="trapezoid">
              <a:avLst>
                <a:gd name="adj" fmla="val 118025"/>
              </a:avLst>
            </a:prstGeom>
            <a:solidFill>
              <a:schemeClr val="bg2">
                <a:alpha val="80000"/>
              </a:schemeClr>
            </a:solidFill>
            <a:ln>
              <a:noFill/>
            </a:ln>
          </p:spPr>
          <p:txBody>
            <a:bodyPr vert="horz" wrap="square" lIns="91440" tIns="45720" rIns="91440" bIns="45720" numCol="1" rtlCol="0"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zh-CN" altLang="en-US" sz="500"/>
            </a:p>
          </p:txBody>
        </p:sp>
        <p:sp>
          <p:nvSpPr>
            <p:cNvPr id="166" name="RelativeShape1">
              <a:extLst>
                <a:ext uri="{FF2B5EF4-FFF2-40B4-BE49-F238E27FC236}">
                  <a16:creationId xmlns:a16="http://schemas.microsoft.com/office/drawing/2014/main" id="{3905874C-7C5E-4382-9E12-924264DC8391}"/>
                </a:ext>
              </a:extLst>
            </p:cNvPr>
            <p:cNvSpPr/>
            <p:nvPr/>
          </p:nvSpPr>
          <p:spPr bwMode="auto">
            <a:xfrm>
              <a:off x="5372985" y="1826444"/>
              <a:ext cx="305371" cy="1956213"/>
            </a:xfrm>
            <a:prstGeom prst="rect">
              <a:avLst/>
            </a:prstGeom>
            <a:no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500"/>
            </a:p>
          </p:txBody>
        </p:sp>
        <p:sp>
          <p:nvSpPr>
            <p:cNvPr id="167" name="ValueShape1">
              <a:extLst>
                <a:ext uri="{FF2B5EF4-FFF2-40B4-BE49-F238E27FC236}">
                  <a16:creationId xmlns:a16="http://schemas.microsoft.com/office/drawing/2014/main" id="{C3D6265A-1642-41D4-93BC-60BAB3D24848}"/>
                </a:ext>
              </a:extLst>
            </p:cNvPr>
            <p:cNvSpPr/>
            <p:nvPr/>
          </p:nvSpPr>
          <p:spPr bwMode="auto">
            <a:xfrm>
              <a:off x="5372985" y="1721998"/>
              <a:ext cx="305371" cy="2060658"/>
            </a:xfrm>
            <a:prstGeom prst="rect">
              <a:avLst/>
            </a:prstGeom>
            <a:solidFill>
              <a:srgbClr val="4472C3"/>
            </a:solid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500"/>
            </a:p>
          </p:txBody>
        </p:sp>
        <p:sp>
          <p:nvSpPr>
            <p:cNvPr id="168" name="RelativeShape2">
              <a:extLst>
                <a:ext uri="{FF2B5EF4-FFF2-40B4-BE49-F238E27FC236}">
                  <a16:creationId xmlns:a16="http://schemas.microsoft.com/office/drawing/2014/main" id="{900830CD-ED21-453F-AE35-AFE2DB699D15}"/>
                </a:ext>
              </a:extLst>
            </p:cNvPr>
            <p:cNvSpPr/>
            <p:nvPr/>
          </p:nvSpPr>
          <p:spPr bwMode="auto">
            <a:xfrm>
              <a:off x="5787294" y="1826445"/>
              <a:ext cx="305371" cy="1956213"/>
            </a:xfrm>
            <a:prstGeom prst="rect">
              <a:avLst/>
            </a:prstGeom>
            <a:no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500"/>
            </a:p>
          </p:txBody>
        </p:sp>
        <p:sp>
          <p:nvSpPr>
            <p:cNvPr id="169" name="ValueShape2">
              <a:extLst>
                <a:ext uri="{FF2B5EF4-FFF2-40B4-BE49-F238E27FC236}">
                  <a16:creationId xmlns:a16="http://schemas.microsoft.com/office/drawing/2014/main" id="{F29BFF3F-20F8-4CF3-9853-F65EA4785050}"/>
                </a:ext>
              </a:extLst>
            </p:cNvPr>
            <p:cNvSpPr/>
            <p:nvPr/>
          </p:nvSpPr>
          <p:spPr bwMode="auto">
            <a:xfrm>
              <a:off x="5787294" y="3007285"/>
              <a:ext cx="305371" cy="775372"/>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500"/>
            </a:p>
          </p:txBody>
        </p:sp>
        <p:sp>
          <p:nvSpPr>
            <p:cNvPr id="170" name="RelativeShape3">
              <a:extLst>
                <a:ext uri="{FF2B5EF4-FFF2-40B4-BE49-F238E27FC236}">
                  <a16:creationId xmlns:a16="http://schemas.microsoft.com/office/drawing/2014/main" id="{56FED7ED-1A41-4643-95D9-E61CF0872DCD}"/>
                </a:ext>
              </a:extLst>
            </p:cNvPr>
            <p:cNvSpPr/>
            <p:nvPr/>
          </p:nvSpPr>
          <p:spPr bwMode="auto">
            <a:xfrm>
              <a:off x="6202461" y="1826445"/>
              <a:ext cx="307087" cy="1956213"/>
            </a:xfrm>
            <a:prstGeom prst="rect">
              <a:avLst/>
            </a:prstGeom>
            <a:no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500"/>
            </a:p>
          </p:txBody>
        </p:sp>
        <p:sp>
          <p:nvSpPr>
            <p:cNvPr id="171" name="ValueShape3">
              <a:extLst>
                <a:ext uri="{FF2B5EF4-FFF2-40B4-BE49-F238E27FC236}">
                  <a16:creationId xmlns:a16="http://schemas.microsoft.com/office/drawing/2014/main" id="{1EF5B7D9-C7EB-4F6C-A55B-1CF97FAEA2BB}"/>
                </a:ext>
              </a:extLst>
            </p:cNvPr>
            <p:cNvSpPr/>
            <p:nvPr/>
          </p:nvSpPr>
          <p:spPr bwMode="auto">
            <a:xfrm>
              <a:off x="6202461" y="3240614"/>
              <a:ext cx="307087" cy="542043"/>
            </a:xfrm>
            <a:prstGeom prst="rect">
              <a:avLst/>
            </a:prstGeom>
            <a:solidFill>
              <a:srgbClr val="70AD47"/>
            </a:solid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500"/>
            </a:p>
          </p:txBody>
        </p:sp>
        <p:sp>
          <p:nvSpPr>
            <p:cNvPr id="172" name="RelativeShape4">
              <a:extLst>
                <a:ext uri="{FF2B5EF4-FFF2-40B4-BE49-F238E27FC236}">
                  <a16:creationId xmlns:a16="http://schemas.microsoft.com/office/drawing/2014/main" id="{09285B25-FBA6-4663-80CB-72AE41430773}"/>
                </a:ext>
              </a:extLst>
            </p:cNvPr>
            <p:cNvSpPr/>
            <p:nvPr/>
          </p:nvSpPr>
          <p:spPr bwMode="auto">
            <a:xfrm>
              <a:off x="6618486" y="1826445"/>
              <a:ext cx="305371" cy="1956213"/>
            </a:xfrm>
            <a:prstGeom prst="rect">
              <a:avLst/>
            </a:prstGeom>
            <a:no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500"/>
            </a:p>
          </p:txBody>
        </p:sp>
        <p:sp>
          <p:nvSpPr>
            <p:cNvPr id="173" name="ValueShape4">
              <a:extLst>
                <a:ext uri="{FF2B5EF4-FFF2-40B4-BE49-F238E27FC236}">
                  <a16:creationId xmlns:a16="http://schemas.microsoft.com/office/drawing/2014/main" id="{11E4BBE5-9E89-43ED-BAF3-7F4D27072BBC}"/>
                </a:ext>
              </a:extLst>
            </p:cNvPr>
            <p:cNvSpPr/>
            <p:nvPr/>
          </p:nvSpPr>
          <p:spPr bwMode="auto">
            <a:xfrm>
              <a:off x="6618486" y="3468843"/>
              <a:ext cx="305371" cy="313814"/>
            </a:xfrm>
            <a:prstGeom prst="rect">
              <a:avLst/>
            </a:prstGeom>
            <a:solidFill>
              <a:srgbClr val="FEDA5B"/>
            </a:solid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500"/>
            </a:p>
          </p:txBody>
        </p:sp>
        <p:sp>
          <p:nvSpPr>
            <p:cNvPr id="174" name="RelativeShape5">
              <a:extLst>
                <a:ext uri="{FF2B5EF4-FFF2-40B4-BE49-F238E27FC236}">
                  <a16:creationId xmlns:a16="http://schemas.microsoft.com/office/drawing/2014/main" id="{93828927-2012-47DA-A138-A4458D8F3349}"/>
                </a:ext>
              </a:extLst>
            </p:cNvPr>
            <p:cNvSpPr/>
            <p:nvPr/>
          </p:nvSpPr>
          <p:spPr bwMode="auto">
            <a:xfrm>
              <a:off x="7033653" y="1826445"/>
              <a:ext cx="305371" cy="1956213"/>
            </a:xfrm>
            <a:prstGeom prst="rect">
              <a:avLst/>
            </a:prstGeom>
            <a:no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500"/>
            </a:p>
          </p:txBody>
        </p:sp>
        <p:sp>
          <p:nvSpPr>
            <p:cNvPr id="175" name="ValueShape5">
              <a:extLst>
                <a:ext uri="{FF2B5EF4-FFF2-40B4-BE49-F238E27FC236}">
                  <a16:creationId xmlns:a16="http://schemas.microsoft.com/office/drawing/2014/main" id="{F29B57AF-F96D-46C0-BDD6-6251CF600938}"/>
                </a:ext>
              </a:extLst>
            </p:cNvPr>
            <p:cNvSpPr/>
            <p:nvPr/>
          </p:nvSpPr>
          <p:spPr bwMode="auto">
            <a:xfrm>
              <a:off x="7033653" y="3475041"/>
              <a:ext cx="305371" cy="307616"/>
            </a:xfrm>
            <a:prstGeom prst="rect">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500"/>
            </a:p>
          </p:txBody>
        </p:sp>
        <p:sp>
          <p:nvSpPr>
            <p:cNvPr id="176" name="ValueBack1">
              <a:extLst>
                <a:ext uri="{FF2B5EF4-FFF2-40B4-BE49-F238E27FC236}">
                  <a16:creationId xmlns:a16="http://schemas.microsoft.com/office/drawing/2014/main" id="{22A3E8FB-A8C6-40CF-B525-A251618BF082}"/>
                </a:ext>
              </a:extLst>
            </p:cNvPr>
            <p:cNvSpPr/>
            <p:nvPr/>
          </p:nvSpPr>
          <p:spPr bwMode="auto">
            <a:xfrm>
              <a:off x="4975831" y="3782657"/>
              <a:ext cx="702525" cy="430247"/>
            </a:xfrm>
            <a:custGeom>
              <a:avLst/>
              <a:gdLst>
                <a:gd name="T0" fmla="*/ 530 w 819"/>
                <a:gd name="T1" fmla="*/ 434 h 434"/>
                <a:gd name="T2" fmla="*/ 0 w 819"/>
                <a:gd name="T3" fmla="*/ 434 h 434"/>
                <a:gd name="T4" fmla="*/ 463 w 819"/>
                <a:gd name="T5" fmla="*/ 0 h 434"/>
                <a:gd name="T6" fmla="*/ 819 w 819"/>
                <a:gd name="T7" fmla="*/ 0 h 434"/>
                <a:gd name="T8" fmla="*/ 530 w 819"/>
                <a:gd name="T9" fmla="*/ 434 h 434"/>
              </a:gdLst>
              <a:ahLst/>
              <a:cxnLst>
                <a:cxn ang="0">
                  <a:pos x="T0" y="T1"/>
                </a:cxn>
                <a:cxn ang="0">
                  <a:pos x="T2" y="T3"/>
                </a:cxn>
                <a:cxn ang="0">
                  <a:pos x="T4" y="T5"/>
                </a:cxn>
                <a:cxn ang="0">
                  <a:pos x="T6" y="T7"/>
                </a:cxn>
                <a:cxn ang="0">
                  <a:pos x="T8" y="T9"/>
                </a:cxn>
              </a:cxnLst>
              <a:rect l="0" t="0" r="r" b="b"/>
              <a:pathLst>
                <a:path w="819" h="434">
                  <a:moveTo>
                    <a:pt x="530" y="434"/>
                  </a:moveTo>
                  <a:lnTo>
                    <a:pt x="0" y="434"/>
                  </a:lnTo>
                  <a:lnTo>
                    <a:pt x="463" y="0"/>
                  </a:lnTo>
                  <a:lnTo>
                    <a:pt x="819" y="0"/>
                  </a:lnTo>
                  <a:lnTo>
                    <a:pt x="530" y="434"/>
                  </a:lnTo>
                  <a:close/>
                </a:path>
              </a:pathLst>
            </a:custGeom>
            <a:solidFill>
              <a:srgbClr val="426EBE"/>
            </a:solid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500"/>
            </a:p>
          </p:txBody>
        </p:sp>
        <p:sp>
          <p:nvSpPr>
            <p:cNvPr id="177" name="ValueBack2">
              <a:extLst>
                <a:ext uri="{FF2B5EF4-FFF2-40B4-BE49-F238E27FC236}">
                  <a16:creationId xmlns:a16="http://schemas.microsoft.com/office/drawing/2014/main" id="{53C3DFC8-FFE6-41C5-A1C3-9632D9797B97}"/>
                </a:ext>
              </a:extLst>
            </p:cNvPr>
            <p:cNvSpPr/>
            <p:nvPr/>
          </p:nvSpPr>
          <p:spPr bwMode="auto">
            <a:xfrm>
              <a:off x="5589146" y="3782657"/>
              <a:ext cx="503519" cy="430247"/>
            </a:xfrm>
            <a:custGeom>
              <a:avLst/>
              <a:gdLst>
                <a:gd name="T0" fmla="*/ 472 w 587"/>
                <a:gd name="T1" fmla="*/ 434 h 434"/>
                <a:gd name="T2" fmla="*/ 0 w 587"/>
                <a:gd name="T3" fmla="*/ 434 h 434"/>
                <a:gd name="T4" fmla="*/ 231 w 587"/>
                <a:gd name="T5" fmla="*/ 0 h 434"/>
                <a:gd name="T6" fmla="*/ 587 w 587"/>
                <a:gd name="T7" fmla="*/ 0 h 434"/>
                <a:gd name="T8" fmla="*/ 472 w 587"/>
                <a:gd name="T9" fmla="*/ 434 h 434"/>
              </a:gdLst>
              <a:ahLst/>
              <a:cxnLst>
                <a:cxn ang="0">
                  <a:pos x="T0" y="T1"/>
                </a:cxn>
                <a:cxn ang="0">
                  <a:pos x="T2" y="T3"/>
                </a:cxn>
                <a:cxn ang="0">
                  <a:pos x="T4" y="T5"/>
                </a:cxn>
                <a:cxn ang="0">
                  <a:pos x="T6" y="T7"/>
                </a:cxn>
                <a:cxn ang="0">
                  <a:pos x="T8" y="T9"/>
                </a:cxn>
              </a:cxnLst>
              <a:rect l="0" t="0" r="r" b="b"/>
              <a:pathLst>
                <a:path w="587" h="434">
                  <a:moveTo>
                    <a:pt x="472" y="434"/>
                  </a:moveTo>
                  <a:lnTo>
                    <a:pt x="0" y="434"/>
                  </a:lnTo>
                  <a:lnTo>
                    <a:pt x="231" y="0"/>
                  </a:lnTo>
                  <a:lnTo>
                    <a:pt x="587" y="0"/>
                  </a:lnTo>
                  <a:lnTo>
                    <a:pt x="472" y="434"/>
                  </a:lnTo>
                  <a:close/>
                </a:path>
              </a:pathLst>
            </a:custGeom>
            <a:solidFill>
              <a:srgbClr val="0091DA"/>
            </a:solid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500"/>
            </a:p>
          </p:txBody>
        </p:sp>
        <p:sp>
          <p:nvSpPr>
            <p:cNvPr id="178" name="ValueBack3">
              <a:extLst>
                <a:ext uri="{FF2B5EF4-FFF2-40B4-BE49-F238E27FC236}">
                  <a16:creationId xmlns:a16="http://schemas.microsoft.com/office/drawing/2014/main" id="{809FC7F3-AC5A-460A-AD01-C7A327DC01F6}"/>
                </a:ext>
              </a:extLst>
            </p:cNvPr>
            <p:cNvSpPr/>
            <p:nvPr/>
          </p:nvSpPr>
          <p:spPr bwMode="auto">
            <a:xfrm>
              <a:off x="6153568" y="3782657"/>
              <a:ext cx="404874" cy="430247"/>
            </a:xfrm>
            <a:custGeom>
              <a:avLst/>
              <a:gdLst>
                <a:gd name="T0" fmla="*/ 472 w 472"/>
                <a:gd name="T1" fmla="*/ 434 h 434"/>
                <a:gd name="T2" fmla="*/ 0 w 472"/>
                <a:gd name="T3" fmla="*/ 434 h 434"/>
                <a:gd name="T4" fmla="*/ 57 w 472"/>
                <a:gd name="T5" fmla="*/ 0 h 434"/>
                <a:gd name="T6" fmla="*/ 415 w 472"/>
                <a:gd name="T7" fmla="*/ 0 h 434"/>
                <a:gd name="T8" fmla="*/ 472 w 472"/>
                <a:gd name="T9" fmla="*/ 434 h 434"/>
              </a:gdLst>
              <a:ahLst/>
              <a:cxnLst>
                <a:cxn ang="0">
                  <a:pos x="T0" y="T1"/>
                </a:cxn>
                <a:cxn ang="0">
                  <a:pos x="T2" y="T3"/>
                </a:cxn>
                <a:cxn ang="0">
                  <a:pos x="T4" y="T5"/>
                </a:cxn>
                <a:cxn ang="0">
                  <a:pos x="T6" y="T7"/>
                </a:cxn>
                <a:cxn ang="0">
                  <a:pos x="T8" y="T9"/>
                </a:cxn>
              </a:cxnLst>
              <a:rect l="0" t="0" r="r" b="b"/>
              <a:pathLst>
                <a:path w="472" h="434">
                  <a:moveTo>
                    <a:pt x="472" y="434"/>
                  </a:moveTo>
                  <a:lnTo>
                    <a:pt x="0" y="434"/>
                  </a:lnTo>
                  <a:lnTo>
                    <a:pt x="57" y="0"/>
                  </a:lnTo>
                  <a:lnTo>
                    <a:pt x="415" y="0"/>
                  </a:lnTo>
                  <a:lnTo>
                    <a:pt x="472" y="434"/>
                  </a:lnTo>
                  <a:close/>
                </a:path>
              </a:pathLst>
            </a:custGeom>
            <a:solidFill>
              <a:srgbClr val="4E7932"/>
            </a:solid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500"/>
            </a:p>
          </p:txBody>
        </p:sp>
        <p:sp>
          <p:nvSpPr>
            <p:cNvPr id="179" name="ValueBack4">
              <a:extLst>
                <a:ext uri="{FF2B5EF4-FFF2-40B4-BE49-F238E27FC236}">
                  <a16:creationId xmlns:a16="http://schemas.microsoft.com/office/drawing/2014/main" id="{75E830AF-3FEA-4F23-AE08-62E2875D1EF9}"/>
                </a:ext>
              </a:extLst>
            </p:cNvPr>
            <p:cNvSpPr/>
            <p:nvPr/>
          </p:nvSpPr>
          <p:spPr bwMode="auto">
            <a:xfrm>
              <a:off x="6618486" y="3782657"/>
              <a:ext cx="503519" cy="430247"/>
            </a:xfrm>
            <a:custGeom>
              <a:avLst/>
              <a:gdLst>
                <a:gd name="T0" fmla="*/ 587 w 587"/>
                <a:gd name="T1" fmla="*/ 434 h 434"/>
                <a:gd name="T2" fmla="*/ 115 w 587"/>
                <a:gd name="T3" fmla="*/ 434 h 434"/>
                <a:gd name="T4" fmla="*/ 0 w 587"/>
                <a:gd name="T5" fmla="*/ 0 h 434"/>
                <a:gd name="T6" fmla="*/ 356 w 587"/>
                <a:gd name="T7" fmla="*/ 0 h 434"/>
                <a:gd name="T8" fmla="*/ 587 w 587"/>
                <a:gd name="T9" fmla="*/ 434 h 434"/>
              </a:gdLst>
              <a:ahLst/>
              <a:cxnLst>
                <a:cxn ang="0">
                  <a:pos x="T0" y="T1"/>
                </a:cxn>
                <a:cxn ang="0">
                  <a:pos x="T2" y="T3"/>
                </a:cxn>
                <a:cxn ang="0">
                  <a:pos x="T4" y="T5"/>
                </a:cxn>
                <a:cxn ang="0">
                  <a:pos x="T6" y="T7"/>
                </a:cxn>
                <a:cxn ang="0">
                  <a:pos x="T8" y="T9"/>
                </a:cxn>
              </a:cxnLst>
              <a:rect l="0" t="0" r="r" b="b"/>
              <a:pathLst>
                <a:path w="587" h="434">
                  <a:moveTo>
                    <a:pt x="587" y="434"/>
                  </a:moveTo>
                  <a:lnTo>
                    <a:pt x="115" y="434"/>
                  </a:lnTo>
                  <a:lnTo>
                    <a:pt x="0" y="0"/>
                  </a:lnTo>
                  <a:lnTo>
                    <a:pt x="356" y="0"/>
                  </a:lnTo>
                  <a:lnTo>
                    <a:pt x="587" y="434"/>
                  </a:lnTo>
                  <a:close/>
                </a:path>
              </a:pathLst>
            </a:custGeom>
            <a:solidFill>
              <a:srgbClr val="F0BB01"/>
            </a:solid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500"/>
            </a:p>
          </p:txBody>
        </p:sp>
        <p:sp>
          <p:nvSpPr>
            <p:cNvPr id="180" name="ValueBack5">
              <a:extLst>
                <a:ext uri="{FF2B5EF4-FFF2-40B4-BE49-F238E27FC236}">
                  <a16:creationId xmlns:a16="http://schemas.microsoft.com/office/drawing/2014/main" id="{8C96F5A0-2E75-4382-A515-FE3A1C30685B}"/>
                </a:ext>
              </a:extLst>
            </p:cNvPr>
            <p:cNvSpPr/>
            <p:nvPr/>
          </p:nvSpPr>
          <p:spPr bwMode="auto">
            <a:xfrm>
              <a:off x="7033653" y="3782657"/>
              <a:ext cx="701667" cy="430247"/>
            </a:xfrm>
            <a:custGeom>
              <a:avLst/>
              <a:gdLst>
                <a:gd name="T0" fmla="*/ 818 w 818"/>
                <a:gd name="T1" fmla="*/ 434 h 434"/>
                <a:gd name="T2" fmla="*/ 289 w 818"/>
                <a:gd name="T3" fmla="*/ 434 h 434"/>
                <a:gd name="T4" fmla="*/ 0 w 818"/>
                <a:gd name="T5" fmla="*/ 0 h 434"/>
                <a:gd name="T6" fmla="*/ 356 w 818"/>
                <a:gd name="T7" fmla="*/ 0 h 434"/>
                <a:gd name="T8" fmla="*/ 818 w 818"/>
                <a:gd name="T9" fmla="*/ 434 h 434"/>
              </a:gdLst>
              <a:ahLst/>
              <a:cxnLst>
                <a:cxn ang="0">
                  <a:pos x="T0" y="T1"/>
                </a:cxn>
                <a:cxn ang="0">
                  <a:pos x="T2" y="T3"/>
                </a:cxn>
                <a:cxn ang="0">
                  <a:pos x="T4" y="T5"/>
                </a:cxn>
                <a:cxn ang="0">
                  <a:pos x="T6" y="T7"/>
                </a:cxn>
                <a:cxn ang="0">
                  <a:pos x="T8" y="T9"/>
                </a:cxn>
              </a:cxnLst>
              <a:rect l="0" t="0" r="r" b="b"/>
              <a:pathLst>
                <a:path w="818" h="434">
                  <a:moveTo>
                    <a:pt x="818" y="434"/>
                  </a:moveTo>
                  <a:lnTo>
                    <a:pt x="289" y="434"/>
                  </a:lnTo>
                  <a:lnTo>
                    <a:pt x="0" y="0"/>
                  </a:lnTo>
                  <a:lnTo>
                    <a:pt x="356" y="0"/>
                  </a:lnTo>
                  <a:lnTo>
                    <a:pt x="818" y="434"/>
                  </a:lnTo>
                  <a:close/>
                </a:path>
              </a:pathLst>
            </a:custGeom>
            <a:solidFill>
              <a:srgbClr val="171C24"/>
            </a:solidFill>
            <a:ln>
              <a:noFill/>
            </a:ln>
          </p:spPr>
          <p:txBody>
            <a:bodyPr vert="horz" wrap="square" lIns="91440" tIns="45720" rIns="91440" bIns="45720" numCol="1" anchor="t" anchorCtr="0" compatLnSpc="1">
              <a:prstTxWarp prst="textNoShape">
                <a:avLst/>
              </a:prstTxWarp>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500"/>
            </a:p>
          </p:txBody>
        </p:sp>
        <p:sp>
          <p:nvSpPr>
            <p:cNvPr id="181" name="IconShape4">
              <a:extLst>
                <a:ext uri="{FF2B5EF4-FFF2-40B4-BE49-F238E27FC236}">
                  <a16:creationId xmlns:a16="http://schemas.microsoft.com/office/drawing/2014/main" id="{6CCDEEC6-BDA4-4A89-81C4-A38678E72466}"/>
                </a:ext>
              </a:extLst>
            </p:cNvPr>
            <p:cNvSpPr/>
            <p:nvPr/>
          </p:nvSpPr>
          <p:spPr bwMode="auto">
            <a:xfrm>
              <a:off x="6673909" y="3525115"/>
              <a:ext cx="194521" cy="191618"/>
            </a:xfrm>
            <a:custGeom>
              <a:avLst/>
              <a:gdLst>
                <a:gd name="connsiteX0" fmla="*/ 257537 w 591260"/>
                <a:gd name="connsiteY0" fmla="*/ 500903 h 582438"/>
                <a:gd name="connsiteX1" fmla="*/ 260116 w 591260"/>
                <a:gd name="connsiteY1" fmla="*/ 500903 h 582438"/>
                <a:gd name="connsiteX2" fmla="*/ 273011 w 591260"/>
                <a:gd name="connsiteY2" fmla="*/ 527575 h 582438"/>
                <a:gd name="connsiteX3" fmla="*/ 249801 w 591260"/>
                <a:gd name="connsiteY3" fmla="*/ 573176 h 582438"/>
                <a:gd name="connsiteX4" fmla="*/ 236906 w 591260"/>
                <a:gd name="connsiteY4" fmla="*/ 570595 h 582438"/>
                <a:gd name="connsiteX5" fmla="*/ 234327 w 591260"/>
                <a:gd name="connsiteY5" fmla="*/ 521553 h 582438"/>
                <a:gd name="connsiteX6" fmla="*/ 257537 w 591260"/>
                <a:gd name="connsiteY6" fmla="*/ 500903 h 582438"/>
                <a:gd name="connsiteX7" fmla="*/ 330666 w 591260"/>
                <a:gd name="connsiteY7" fmla="*/ 500902 h 582438"/>
                <a:gd name="connsiteX8" fmla="*/ 334115 w 591260"/>
                <a:gd name="connsiteY8" fmla="*/ 500902 h 582438"/>
                <a:gd name="connsiteX9" fmla="*/ 355670 w 591260"/>
                <a:gd name="connsiteY9" fmla="*/ 520684 h 582438"/>
                <a:gd name="connsiteX10" fmla="*/ 348772 w 591260"/>
                <a:gd name="connsiteY10" fmla="*/ 571429 h 582438"/>
                <a:gd name="connsiteX11" fmla="*/ 335839 w 591260"/>
                <a:gd name="connsiteY11" fmla="*/ 574010 h 582438"/>
                <a:gd name="connsiteX12" fmla="*/ 316008 w 591260"/>
                <a:gd name="connsiteY12" fmla="*/ 528425 h 582438"/>
                <a:gd name="connsiteX13" fmla="*/ 330666 w 591260"/>
                <a:gd name="connsiteY13" fmla="*/ 500902 h 582438"/>
                <a:gd name="connsiteX14" fmla="*/ 420172 w 591260"/>
                <a:gd name="connsiteY14" fmla="*/ 473364 h 582438"/>
                <a:gd name="connsiteX15" fmla="*/ 430617 w 591260"/>
                <a:gd name="connsiteY15" fmla="*/ 487123 h 582438"/>
                <a:gd name="connsiteX16" fmla="*/ 441815 w 591260"/>
                <a:gd name="connsiteY16" fmla="*/ 537000 h 582438"/>
                <a:gd name="connsiteX17" fmla="*/ 430617 w 591260"/>
                <a:gd name="connsiteY17" fmla="*/ 543020 h 582438"/>
                <a:gd name="connsiteX18" fmla="*/ 396159 w 591260"/>
                <a:gd name="connsiteY18" fmla="*/ 506902 h 582438"/>
                <a:gd name="connsiteX19" fmla="*/ 400466 w 591260"/>
                <a:gd name="connsiteY19" fmla="*/ 476803 h 582438"/>
                <a:gd name="connsiteX20" fmla="*/ 403912 w 591260"/>
                <a:gd name="connsiteY20" fmla="*/ 475084 h 582438"/>
                <a:gd name="connsiteX21" fmla="*/ 420172 w 591260"/>
                <a:gd name="connsiteY21" fmla="*/ 473364 h 582438"/>
                <a:gd name="connsiteX22" fmla="*/ 170380 w 591260"/>
                <a:gd name="connsiteY22" fmla="*/ 473262 h 582438"/>
                <a:gd name="connsiteX23" fmla="*/ 187817 w 591260"/>
                <a:gd name="connsiteY23" fmla="*/ 475091 h 582438"/>
                <a:gd name="connsiteX24" fmla="*/ 190400 w 591260"/>
                <a:gd name="connsiteY24" fmla="*/ 476813 h 582438"/>
                <a:gd name="connsiteX25" fmla="*/ 193845 w 591260"/>
                <a:gd name="connsiteY25" fmla="*/ 506085 h 582438"/>
                <a:gd name="connsiteX26" fmla="*/ 155956 w 591260"/>
                <a:gd name="connsiteY26" fmla="*/ 540523 h 582438"/>
                <a:gd name="connsiteX27" fmla="*/ 144762 w 591260"/>
                <a:gd name="connsiteY27" fmla="*/ 533635 h 582438"/>
                <a:gd name="connsiteX28" fmla="*/ 159401 w 591260"/>
                <a:gd name="connsiteY28" fmla="*/ 486284 h 582438"/>
                <a:gd name="connsiteX29" fmla="*/ 170380 w 591260"/>
                <a:gd name="connsiteY29" fmla="*/ 473262 h 582438"/>
                <a:gd name="connsiteX30" fmla="*/ 475081 w 591260"/>
                <a:gd name="connsiteY30" fmla="*/ 419791 h 582438"/>
                <a:gd name="connsiteX31" fmla="*/ 489087 w 591260"/>
                <a:gd name="connsiteY31" fmla="*/ 428719 h 582438"/>
                <a:gd name="connsiteX32" fmla="*/ 516668 w 591260"/>
                <a:gd name="connsiteY32" fmla="*/ 471747 h 582438"/>
                <a:gd name="connsiteX33" fmla="*/ 508049 w 591260"/>
                <a:gd name="connsiteY33" fmla="*/ 482074 h 582438"/>
                <a:gd name="connsiteX34" fmla="*/ 464092 w 591260"/>
                <a:gd name="connsiteY34" fmla="*/ 459699 h 582438"/>
                <a:gd name="connsiteX35" fmla="*/ 458058 w 591260"/>
                <a:gd name="connsiteY35" fmla="*/ 429579 h 582438"/>
                <a:gd name="connsiteX36" fmla="*/ 459782 w 591260"/>
                <a:gd name="connsiteY36" fmla="*/ 426998 h 582438"/>
                <a:gd name="connsiteX37" fmla="*/ 475081 w 591260"/>
                <a:gd name="connsiteY37" fmla="*/ 419791 h 582438"/>
                <a:gd name="connsiteX38" fmla="*/ 115579 w 591260"/>
                <a:gd name="connsiteY38" fmla="*/ 419357 h 582438"/>
                <a:gd name="connsiteX39" fmla="*/ 130960 w 591260"/>
                <a:gd name="connsiteY39" fmla="*/ 426984 h 582438"/>
                <a:gd name="connsiteX40" fmla="*/ 133541 w 591260"/>
                <a:gd name="connsiteY40" fmla="*/ 429563 h 582438"/>
                <a:gd name="connsiteX41" fmla="*/ 126658 w 591260"/>
                <a:gd name="connsiteY41" fmla="*/ 457924 h 582438"/>
                <a:gd name="connsiteX42" fmla="*/ 79331 w 591260"/>
                <a:gd name="connsiteY42" fmla="*/ 477691 h 582438"/>
                <a:gd name="connsiteX43" fmla="*/ 70727 w 591260"/>
                <a:gd name="connsiteY43" fmla="*/ 467378 h 582438"/>
                <a:gd name="connsiteX44" fmla="*/ 100843 w 591260"/>
                <a:gd name="connsiteY44" fmla="*/ 427844 h 582438"/>
                <a:gd name="connsiteX45" fmla="*/ 115579 w 591260"/>
                <a:gd name="connsiteY45" fmla="*/ 419357 h 582438"/>
                <a:gd name="connsiteX46" fmla="*/ 508397 w 591260"/>
                <a:gd name="connsiteY46" fmla="*/ 350619 h 582438"/>
                <a:gd name="connsiteX47" fmla="*/ 524434 w 591260"/>
                <a:gd name="connsiteY47" fmla="*/ 354812 h 582438"/>
                <a:gd name="connsiteX48" fmla="*/ 565764 w 591260"/>
                <a:gd name="connsiteY48" fmla="*/ 385777 h 582438"/>
                <a:gd name="connsiteX49" fmla="*/ 560598 w 591260"/>
                <a:gd name="connsiteY49" fmla="*/ 397819 h 582438"/>
                <a:gd name="connsiteX50" fmla="*/ 511518 w 591260"/>
                <a:gd name="connsiteY50" fmla="*/ 391798 h 582438"/>
                <a:gd name="connsiteX51" fmla="*/ 495158 w 591260"/>
                <a:gd name="connsiteY51" fmla="*/ 365994 h 582438"/>
                <a:gd name="connsiteX52" fmla="*/ 496881 w 591260"/>
                <a:gd name="connsiteY52" fmla="*/ 362553 h 582438"/>
                <a:gd name="connsiteX53" fmla="*/ 508397 w 591260"/>
                <a:gd name="connsiteY53" fmla="*/ 350619 h 582438"/>
                <a:gd name="connsiteX54" fmla="*/ 82747 w 591260"/>
                <a:gd name="connsiteY54" fmla="*/ 350104 h 582438"/>
                <a:gd name="connsiteX55" fmla="*/ 94807 w 591260"/>
                <a:gd name="connsiteY55" fmla="*/ 362553 h 582438"/>
                <a:gd name="connsiteX56" fmla="*/ 95669 w 591260"/>
                <a:gd name="connsiteY56" fmla="*/ 365987 h 582438"/>
                <a:gd name="connsiteX57" fmla="*/ 79301 w 591260"/>
                <a:gd name="connsiteY57" fmla="*/ 390026 h 582438"/>
                <a:gd name="connsiteX58" fmla="*/ 28475 w 591260"/>
                <a:gd name="connsiteY58" fmla="*/ 392601 h 582438"/>
                <a:gd name="connsiteX59" fmla="*/ 24168 w 591260"/>
                <a:gd name="connsiteY59" fmla="*/ 379723 h 582438"/>
                <a:gd name="connsiteX60" fmla="*/ 65518 w 591260"/>
                <a:gd name="connsiteY60" fmla="*/ 353109 h 582438"/>
                <a:gd name="connsiteX61" fmla="*/ 82747 w 591260"/>
                <a:gd name="connsiteY61" fmla="*/ 350104 h 582438"/>
                <a:gd name="connsiteX62" fmla="*/ 532191 w 591260"/>
                <a:gd name="connsiteY62" fmla="*/ 272185 h 582438"/>
                <a:gd name="connsiteX63" fmla="*/ 581252 w 591260"/>
                <a:gd name="connsiteY63" fmla="*/ 287694 h 582438"/>
                <a:gd name="connsiteX64" fmla="*/ 581252 w 591260"/>
                <a:gd name="connsiteY64" fmla="*/ 300618 h 582438"/>
                <a:gd name="connsiteX65" fmla="*/ 533051 w 591260"/>
                <a:gd name="connsiteY65" fmla="*/ 311819 h 582438"/>
                <a:gd name="connsiteX66" fmla="*/ 508951 w 591260"/>
                <a:gd name="connsiteY66" fmla="*/ 292863 h 582438"/>
                <a:gd name="connsiteX67" fmla="*/ 508951 w 591260"/>
                <a:gd name="connsiteY67" fmla="*/ 289417 h 582438"/>
                <a:gd name="connsiteX68" fmla="*/ 532191 w 591260"/>
                <a:gd name="connsiteY68" fmla="*/ 272185 h 582438"/>
                <a:gd name="connsiteX69" fmla="*/ 58639 w 591260"/>
                <a:gd name="connsiteY69" fmla="*/ 270456 h 582438"/>
                <a:gd name="connsiteX70" fmla="*/ 82739 w 591260"/>
                <a:gd name="connsiteY70" fmla="*/ 289368 h 582438"/>
                <a:gd name="connsiteX71" fmla="*/ 82739 w 591260"/>
                <a:gd name="connsiteY71" fmla="*/ 292807 h 582438"/>
                <a:gd name="connsiteX72" fmla="*/ 58639 w 591260"/>
                <a:gd name="connsiteY72" fmla="*/ 310000 h 582438"/>
                <a:gd name="connsiteX73" fmla="*/ 9578 w 591260"/>
                <a:gd name="connsiteY73" fmla="*/ 295386 h 582438"/>
                <a:gd name="connsiteX74" fmla="*/ 10438 w 591260"/>
                <a:gd name="connsiteY74" fmla="*/ 281631 h 582438"/>
                <a:gd name="connsiteX75" fmla="*/ 563101 w 591260"/>
                <a:gd name="connsiteY75" fmla="*/ 190539 h 582438"/>
                <a:gd name="connsiteX76" fmla="*/ 566541 w 591260"/>
                <a:gd name="connsiteY76" fmla="*/ 202566 h 582438"/>
                <a:gd name="connsiteX77" fmla="*/ 526117 w 591260"/>
                <a:gd name="connsiteY77" fmla="*/ 230057 h 582438"/>
                <a:gd name="connsiteX78" fmla="*/ 496874 w 591260"/>
                <a:gd name="connsiteY78" fmla="*/ 219748 h 582438"/>
                <a:gd name="connsiteX79" fmla="*/ 495154 w 591260"/>
                <a:gd name="connsiteY79" fmla="*/ 217171 h 582438"/>
                <a:gd name="connsiteX80" fmla="*/ 511495 w 591260"/>
                <a:gd name="connsiteY80" fmla="*/ 192257 h 582438"/>
                <a:gd name="connsiteX81" fmla="*/ 31120 w 591260"/>
                <a:gd name="connsiteY81" fmla="*/ 185455 h 582438"/>
                <a:gd name="connsiteX82" fmla="*/ 79320 w 591260"/>
                <a:gd name="connsiteY82" fmla="*/ 190602 h 582438"/>
                <a:gd name="connsiteX83" fmla="*/ 95674 w 591260"/>
                <a:gd name="connsiteY83" fmla="*/ 217197 h 582438"/>
                <a:gd name="connsiteX84" fmla="*/ 94813 w 591260"/>
                <a:gd name="connsiteY84" fmla="*/ 219771 h 582438"/>
                <a:gd name="connsiteX85" fmla="*/ 66409 w 591260"/>
                <a:gd name="connsiteY85" fmla="*/ 228350 h 582438"/>
                <a:gd name="connsiteX86" fmla="*/ 25956 w 591260"/>
                <a:gd name="connsiteY86" fmla="*/ 197465 h 582438"/>
                <a:gd name="connsiteX87" fmla="*/ 31120 w 591260"/>
                <a:gd name="connsiteY87" fmla="*/ 185455 h 582438"/>
                <a:gd name="connsiteX88" fmla="*/ 300612 w 591260"/>
                <a:gd name="connsiteY88" fmla="*/ 124399 h 582438"/>
                <a:gd name="connsiteX89" fmla="*/ 138787 w 591260"/>
                <a:gd name="connsiteY89" fmla="*/ 286045 h 582438"/>
                <a:gd name="connsiteX90" fmla="*/ 300612 w 591260"/>
                <a:gd name="connsiteY90" fmla="*/ 447690 h 582438"/>
                <a:gd name="connsiteX91" fmla="*/ 462437 w 591260"/>
                <a:gd name="connsiteY91" fmla="*/ 286045 h 582438"/>
                <a:gd name="connsiteX92" fmla="*/ 300612 w 591260"/>
                <a:gd name="connsiteY92" fmla="*/ 124399 h 582438"/>
                <a:gd name="connsiteX93" fmla="*/ 523969 w 591260"/>
                <a:gd name="connsiteY93" fmla="*/ 104189 h 582438"/>
                <a:gd name="connsiteX94" fmla="*/ 520092 w 591260"/>
                <a:gd name="connsiteY94" fmla="*/ 115786 h 582438"/>
                <a:gd name="connsiteX95" fmla="*/ 490797 w 591260"/>
                <a:gd name="connsiteY95" fmla="*/ 155302 h 582438"/>
                <a:gd name="connsiteX96" fmla="*/ 459778 w 591260"/>
                <a:gd name="connsiteY96" fmla="*/ 156161 h 582438"/>
                <a:gd name="connsiteX97" fmla="*/ 458055 w 591260"/>
                <a:gd name="connsiteY97" fmla="*/ 153584 h 582438"/>
                <a:gd name="connsiteX98" fmla="*/ 464948 w 591260"/>
                <a:gd name="connsiteY98" fmla="*/ 124376 h 582438"/>
                <a:gd name="connsiteX99" fmla="*/ 512337 w 591260"/>
                <a:gd name="connsiteY99" fmla="*/ 105477 h 582438"/>
                <a:gd name="connsiteX100" fmla="*/ 523969 w 591260"/>
                <a:gd name="connsiteY100" fmla="*/ 104189 h 582438"/>
                <a:gd name="connsiteX101" fmla="*/ 71354 w 591260"/>
                <a:gd name="connsiteY101" fmla="*/ 99476 h 582438"/>
                <a:gd name="connsiteX102" fmla="*/ 82758 w 591260"/>
                <a:gd name="connsiteY102" fmla="*/ 101193 h 582438"/>
                <a:gd name="connsiteX103" fmla="*/ 127514 w 591260"/>
                <a:gd name="connsiteY103" fmla="*/ 123525 h 582438"/>
                <a:gd name="connsiteX104" fmla="*/ 133539 w 591260"/>
                <a:gd name="connsiteY104" fmla="*/ 153586 h 582438"/>
                <a:gd name="connsiteX105" fmla="*/ 130957 w 591260"/>
                <a:gd name="connsiteY105" fmla="*/ 156163 h 582438"/>
                <a:gd name="connsiteX106" fmla="*/ 101693 w 591260"/>
                <a:gd name="connsiteY106" fmla="*/ 153586 h 582438"/>
                <a:gd name="connsiteX107" fmla="*/ 74151 w 591260"/>
                <a:gd name="connsiteY107" fmla="*/ 110641 h 582438"/>
                <a:gd name="connsiteX108" fmla="*/ 71354 w 591260"/>
                <a:gd name="connsiteY108" fmla="*/ 99476 h 582438"/>
                <a:gd name="connsiteX109" fmla="*/ 300612 w 591260"/>
                <a:gd name="connsiteY109" fmla="*/ 99464 h 582438"/>
                <a:gd name="connsiteX110" fmla="*/ 487399 w 591260"/>
                <a:gd name="connsiteY110" fmla="*/ 286045 h 582438"/>
                <a:gd name="connsiteX111" fmla="*/ 300612 w 591260"/>
                <a:gd name="connsiteY111" fmla="*/ 472625 h 582438"/>
                <a:gd name="connsiteX112" fmla="*/ 113824 w 591260"/>
                <a:gd name="connsiteY112" fmla="*/ 286045 h 582438"/>
                <a:gd name="connsiteX113" fmla="*/ 300612 w 591260"/>
                <a:gd name="connsiteY113" fmla="*/ 99464 h 582438"/>
                <a:gd name="connsiteX114" fmla="*/ 445960 w 591260"/>
                <a:gd name="connsiteY114" fmla="*/ 37477 h 582438"/>
                <a:gd name="connsiteX115" fmla="*/ 446068 w 591260"/>
                <a:gd name="connsiteY115" fmla="*/ 49617 h 582438"/>
                <a:gd name="connsiteX116" fmla="*/ 432290 w 591260"/>
                <a:gd name="connsiteY116" fmla="*/ 96888 h 582438"/>
                <a:gd name="connsiteX117" fmla="*/ 403873 w 591260"/>
                <a:gd name="connsiteY117" fmla="*/ 108061 h 582438"/>
                <a:gd name="connsiteX118" fmla="*/ 400429 w 591260"/>
                <a:gd name="connsiteY118" fmla="*/ 106342 h 582438"/>
                <a:gd name="connsiteX119" fmla="*/ 397846 w 591260"/>
                <a:gd name="connsiteY119" fmla="*/ 77120 h 582438"/>
                <a:gd name="connsiteX120" fmla="*/ 434873 w 591260"/>
                <a:gd name="connsiteY120" fmla="*/ 42741 h 582438"/>
                <a:gd name="connsiteX121" fmla="*/ 445960 w 591260"/>
                <a:gd name="connsiteY121" fmla="*/ 37477 h 582438"/>
                <a:gd name="connsiteX122" fmla="*/ 150523 w 591260"/>
                <a:gd name="connsiteY122" fmla="*/ 34131 h 582438"/>
                <a:gd name="connsiteX123" fmla="*/ 161082 w 591260"/>
                <a:gd name="connsiteY123" fmla="*/ 40149 h 582438"/>
                <a:gd name="connsiteX124" fmla="*/ 194697 w 591260"/>
                <a:gd name="connsiteY124" fmla="*/ 75394 h 582438"/>
                <a:gd name="connsiteX125" fmla="*/ 190387 w 591260"/>
                <a:gd name="connsiteY125" fmla="*/ 106341 h 582438"/>
                <a:gd name="connsiteX126" fmla="*/ 187802 w 591260"/>
                <a:gd name="connsiteY126" fmla="*/ 108060 h 582438"/>
                <a:gd name="connsiteX127" fmla="*/ 161082 w 591260"/>
                <a:gd name="connsiteY127" fmla="*/ 96025 h 582438"/>
                <a:gd name="connsiteX128" fmla="*/ 149015 w 591260"/>
                <a:gd name="connsiteY128" fmla="*/ 46166 h 582438"/>
                <a:gd name="connsiteX129" fmla="*/ 150523 w 591260"/>
                <a:gd name="connsiteY129" fmla="*/ 34131 h 582438"/>
                <a:gd name="connsiteX130" fmla="*/ 350271 w 591260"/>
                <a:gd name="connsiteY130" fmla="*/ 1283 h 582438"/>
                <a:gd name="connsiteX131" fmla="*/ 354785 w 591260"/>
                <a:gd name="connsiteY131" fmla="*/ 12572 h 582438"/>
                <a:gd name="connsiteX132" fmla="*/ 357364 w 591260"/>
                <a:gd name="connsiteY132" fmla="*/ 61597 h 582438"/>
                <a:gd name="connsiteX133" fmla="*/ 334153 w 591260"/>
                <a:gd name="connsiteY133" fmla="*/ 82239 h 582438"/>
                <a:gd name="connsiteX134" fmla="*/ 330715 w 591260"/>
                <a:gd name="connsiteY134" fmla="*/ 81379 h 582438"/>
                <a:gd name="connsiteX135" fmla="*/ 317820 w 591260"/>
                <a:gd name="connsiteY135" fmla="*/ 54716 h 582438"/>
                <a:gd name="connsiteX136" fmla="*/ 341890 w 591260"/>
                <a:gd name="connsiteY136" fmla="*/ 9991 h 582438"/>
                <a:gd name="connsiteX137" fmla="*/ 350271 w 591260"/>
                <a:gd name="connsiteY137" fmla="*/ 1283 h 582438"/>
                <a:gd name="connsiteX138" fmla="*/ 247200 w 591260"/>
                <a:gd name="connsiteY138" fmla="*/ 23 h 582438"/>
                <a:gd name="connsiteX139" fmla="*/ 254942 w 591260"/>
                <a:gd name="connsiteY139" fmla="*/ 9158 h 582438"/>
                <a:gd name="connsiteX140" fmla="*/ 274727 w 591260"/>
                <a:gd name="connsiteY140" fmla="*/ 54726 h 582438"/>
                <a:gd name="connsiteX141" fmla="*/ 260103 w 591260"/>
                <a:gd name="connsiteY141" fmla="*/ 81380 h 582438"/>
                <a:gd name="connsiteX142" fmla="*/ 257522 w 591260"/>
                <a:gd name="connsiteY142" fmla="*/ 82240 h 582438"/>
                <a:gd name="connsiteX143" fmla="*/ 236017 w 591260"/>
                <a:gd name="connsiteY143" fmla="*/ 61605 h 582438"/>
                <a:gd name="connsiteX144" fmla="*/ 242038 w 591260"/>
                <a:gd name="connsiteY144" fmla="*/ 10877 h 582438"/>
                <a:gd name="connsiteX145" fmla="*/ 247200 w 591260"/>
                <a:gd name="connsiteY145" fmla="*/ 23 h 58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91260" h="582438">
                  <a:moveTo>
                    <a:pt x="257537" y="500903"/>
                  </a:moveTo>
                  <a:lnTo>
                    <a:pt x="260116" y="500903"/>
                  </a:lnTo>
                  <a:cubicBezTo>
                    <a:pt x="273871" y="503484"/>
                    <a:pt x="279888" y="515530"/>
                    <a:pt x="273011" y="527575"/>
                  </a:cubicBezTo>
                  <a:lnTo>
                    <a:pt x="249801" y="573176"/>
                  </a:lnTo>
                  <a:cubicBezTo>
                    <a:pt x="243783" y="585222"/>
                    <a:pt x="237765" y="584362"/>
                    <a:pt x="236906" y="570595"/>
                  </a:cubicBezTo>
                  <a:lnTo>
                    <a:pt x="234327" y="521553"/>
                  </a:lnTo>
                  <a:cubicBezTo>
                    <a:pt x="233467" y="507786"/>
                    <a:pt x="243783" y="498322"/>
                    <a:pt x="257537" y="500903"/>
                  </a:cubicBezTo>
                  <a:close/>
                  <a:moveTo>
                    <a:pt x="330666" y="500902"/>
                  </a:moveTo>
                  <a:lnTo>
                    <a:pt x="334115" y="500902"/>
                  </a:lnTo>
                  <a:cubicBezTo>
                    <a:pt x="347910" y="498322"/>
                    <a:pt x="357394" y="507783"/>
                    <a:pt x="355670" y="520684"/>
                  </a:cubicBezTo>
                  <a:lnTo>
                    <a:pt x="348772" y="571429"/>
                  </a:lnTo>
                  <a:cubicBezTo>
                    <a:pt x="347048" y="585191"/>
                    <a:pt x="341012" y="586051"/>
                    <a:pt x="335839" y="574010"/>
                  </a:cubicBezTo>
                  <a:lnTo>
                    <a:pt x="316008" y="528425"/>
                  </a:lnTo>
                  <a:cubicBezTo>
                    <a:pt x="310835" y="515524"/>
                    <a:pt x="317733" y="503483"/>
                    <a:pt x="330666" y="500902"/>
                  </a:cubicBezTo>
                  <a:close/>
                  <a:moveTo>
                    <a:pt x="420172" y="473364"/>
                  </a:moveTo>
                  <a:cubicBezTo>
                    <a:pt x="425017" y="475514"/>
                    <a:pt x="428894" y="480244"/>
                    <a:pt x="430617" y="487123"/>
                  </a:cubicBezTo>
                  <a:lnTo>
                    <a:pt x="441815" y="537000"/>
                  </a:lnTo>
                  <a:cubicBezTo>
                    <a:pt x="445261" y="549899"/>
                    <a:pt x="440093" y="552479"/>
                    <a:pt x="430617" y="543020"/>
                  </a:cubicBezTo>
                  <a:lnTo>
                    <a:pt x="396159" y="506902"/>
                  </a:lnTo>
                  <a:cubicBezTo>
                    <a:pt x="386683" y="496582"/>
                    <a:pt x="389268" y="483683"/>
                    <a:pt x="400466" y="476803"/>
                  </a:cubicBezTo>
                  <a:lnTo>
                    <a:pt x="403912" y="475084"/>
                  </a:lnTo>
                  <a:cubicBezTo>
                    <a:pt x="409511" y="471644"/>
                    <a:pt x="415326" y="471214"/>
                    <a:pt x="420172" y="473364"/>
                  </a:cubicBezTo>
                  <a:close/>
                  <a:moveTo>
                    <a:pt x="170380" y="473262"/>
                  </a:moveTo>
                  <a:cubicBezTo>
                    <a:pt x="175546" y="471217"/>
                    <a:pt x="181790" y="471648"/>
                    <a:pt x="187817" y="475091"/>
                  </a:cubicBezTo>
                  <a:lnTo>
                    <a:pt x="190400" y="476813"/>
                  </a:lnTo>
                  <a:cubicBezTo>
                    <a:pt x="202456" y="483701"/>
                    <a:pt x="204178" y="496615"/>
                    <a:pt x="193845" y="506085"/>
                  </a:cubicBezTo>
                  <a:lnTo>
                    <a:pt x="155956" y="540523"/>
                  </a:lnTo>
                  <a:cubicBezTo>
                    <a:pt x="145623" y="549993"/>
                    <a:pt x="141317" y="546549"/>
                    <a:pt x="144762" y="533635"/>
                  </a:cubicBezTo>
                  <a:lnTo>
                    <a:pt x="159401" y="486284"/>
                  </a:lnTo>
                  <a:cubicBezTo>
                    <a:pt x="161123" y="479827"/>
                    <a:pt x="165213" y="475307"/>
                    <a:pt x="170380" y="473262"/>
                  </a:cubicBezTo>
                  <a:close/>
                  <a:moveTo>
                    <a:pt x="475081" y="419791"/>
                  </a:moveTo>
                  <a:cubicBezTo>
                    <a:pt x="480468" y="420113"/>
                    <a:pt x="485639" y="423125"/>
                    <a:pt x="489087" y="428719"/>
                  </a:cubicBezTo>
                  <a:lnTo>
                    <a:pt x="516668" y="471747"/>
                  </a:lnTo>
                  <a:cubicBezTo>
                    <a:pt x="524425" y="483795"/>
                    <a:pt x="520116" y="488098"/>
                    <a:pt x="508049" y="482074"/>
                  </a:cubicBezTo>
                  <a:lnTo>
                    <a:pt x="464092" y="459699"/>
                  </a:lnTo>
                  <a:cubicBezTo>
                    <a:pt x="452025" y="453675"/>
                    <a:pt x="448577" y="439906"/>
                    <a:pt x="458058" y="429579"/>
                  </a:cubicBezTo>
                  <a:lnTo>
                    <a:pt x="459782" y="426998"/>
                  </a:lnTo>
                  <a:cubicBezTo>
                    <a:pt x="464092" y="421835"/>
                    <a:pt x="469694" y="419468"/>
                    <a:pt x="475081" y="419791"/>
                  </a:cubicBezTo>
                  <a:close/>
                  <a:moveTo>
                    <a:pt x="115579" y="419357"/>
                  </a:moveTo>
                  <a:cubicBezTo>
                    <a:pt x="121065" y="419249"/>
                    <a:pt x="126658" y="421828"/>
                    <a:pt x="130960" y="426984"/>
                  </a:cubicBezTo>
                  <a:lnTo>
                    <a:pt x="133541" y="429563"/>
                  </a:lnTo>
                  <a:cubicBezTo>
                    <a:pt x="142146" y="439876"/>
                    <a:pt x="138704" y="452768"/>
                    <a:pt x="126658" y="457924"/>
                  </a:cubicBezTo>
                  <a:lnTo>
                    <a:pt x="79331" y="477691"/>
                  </a:lnTo>
                  <a:cubicBezTo>
                    <a:pt x="66424" y="482848"/>
                    <a:pt x="62982" y="478551"/>
                    <a:pt x="70727" y="467378"/>
                  </a:cubicBezTo>
                  <a:lnTo>
                    <a:pt x="100843" y="427844"/>
                  </a:lnTo>
                  <a:cubicBezTo>
                    <a:pt x="104716" y="422257"/>
                    <a:pt x="110094" y="419464"/>
                    <a:pt x="115579" y="419357"/>
                  </a:cubicBezTo>
                  <a:close/>
                  <a:moveTo>
                    <a:pt x="508397" y="350619"/>
                  </a:moveTo>
                  <a:cubicBezTo>
                    <a:pt x="513455" y="349221"/>
                    <a:pt x="519267" y="350511"/>
                    <a:pt x="524434" y="354812"/>
                  </a:cubicBezTo>
                  <a:lnTo>
                    <a:pt x="565764" y="385777"/>
                  </a:lnTo>
                  <a:cubicBezTo>
                    <a:pt x="576096" y="393518"/>
                    <a:pt x="574374" y="399539"/>
                    <a:pt x="560598" y="397819"/>
                  </a:cubicBezTo>
                  <a:lnTo>
                    <a:pt x="511518" y="391798"/>
                  </a:lnTo>
                  <a:cubicBezTo>
                    <a:pt x="497742" y="390078"/>
                    <a:pt x="490853" y="378896"/>
                    <a:pt x="495158" y="365994"/>
                  </a:cubicBezTo>
                  <a:lnTo>
                    <a:pt x="496881" y="362553"/>
                  </a:lnTo>
                  <a:cubicBezTo>
                    <a:pt x="499033" y="356103"/>
                    <a:pt x="503338" y="352017"/>
                    <a:pt x="508397" y="350619"/>
                  </a:cubicBezTo>
                  <a:close/>
                  <a:moveTo>
                    <a:pt x="82747" y="350104"/>
                  </a:moveTo>
                  <a:cubicBezTo>
                    <a:pt x="88131" y="351821"/>
                    <a:pt x="92654" y="356114"/>
                    <a:pt x="94807" y="362553"/>
                  </a:cubicBezTo>
                  <a:lnTo>
                    <a:pt x="95669" y="365987"/>
                  </a:lnTo>
                  <a:cubicBezTo>
                    <a:pt x="100837" y="378865"/>
                    <a:pt x="93084" y="389167"/>
                    <a:pt x="79301" y="390026"/>
                  </a:cubicBezTo>
                  <a:lnTo>
                    <a:pt x="28475" y="392601"/>
                  </a:lnTo>
                  <a:cubicBezTo>
                    <a:pt x="14692" y="393460"/>
                    <a:pt x="12969" y="387450"/>
                    <a:pt x="24168" y="379723"/>
                  </a:cubicBezTo>
                  <a:lnTo>
                    <a:pt x="65518" y="353109"/>
                  </a:lnTo>
                  <a:cubicBezTo>
                    <a:pt x="71117" y="349245"/>
                    <a:pt x="77363" y="348387"/>
                    <a:pt x="82747" y="350104"/>
                  </a:cubicBezTo>
                  <a:close/>
                  <a:moveTo>
                    <a:pt x="532191" y="272185"/>
                  </a:moveTo>
                  <a:lnTo>
                    <a:pt x="581252" y="287694"/>
                  </a:lnTo>
                  <a:cubicBezTo>
                    <a:pt x="595023" y="292002"/>
                    <a:pt x="594163" y="297171"/>
                    <a:pt x="581252" y="300618"/>
                  </a:cubicBezTo>
                  <a:lnTo>
                    <a:pt x="533051" y="311819"/>
                  </a:lnTo>
                  <a:cubicBezTo>
                    <a:pt x="519280" y="315265"/>
                    <a:pt x="508951" y="306649"/>
                    <a:pt x="508951" y="292863"/>
                  </a:cubicBezTo>
                  <a:lnTo>
                    <a:pt x="508951" y="289417"/>
                  </a:lnTo>
                  <a:cubicBezTo>
                    <a:pt x="508951" y="276493"/>
                    <a:pt x="519280" y="267877"/>
                    <a:pt x="532191" y="272185"/>
                  </a:cubicBezTo>
                  <a:close/>
                  <a:moveTo>
                    <a:pt x="58639" y="270456"/>
                  </a:moveTo>
                  <a:cubicBezTo>
                    <a:pt x="71550" y="267877"/>
                    <a:pt x="82739" y="276473"/>
                    <a:pt x="82739" y="289368"/>
                  </a:cubicBezTo>
                  <a:lnTo>
                    <a:pt x="82739" y="292807"/>
                  </a:lnTo>
                  <a:cubicBezTo>
                    <a:pt x="82739" y="306561"/>
                    <a:pt x="71550" y="314298"/>
                    <a:pt x="58639" y="310000"/>
                  </a:cubicBezTo>
                  <a:lnTo>
                    <a:pt x="9578" y="295386"/>
                  </a:lnTo>
                  <a:cubicBezTo>
                    <a:pt x="-3333" y="291087"/>
                    <a:pt x="-3333" y="285070"/>
                    <a:pt x="10438" y="281631"/>
                  </a:cubicBezTo>
                  <a:close/>
                  <a:moveTo>
                    <a:pt x="563101" y="190539"/>
                  </a:moveTo>
                  <a:cubicBezTo>
                    <a:pt x="576862" y="189680"/>
                    <a:pt x="578582" y="194835"/>
                    <a:pt x="566541" y="202566"/>
                  </a:cubicBezTo>
                  <a:lnTo>
                    <a:pt x="526117" y="230057"/>
                  </a:lnTo>
                  <a:cubicBezTo>
                    <a:pt x="514076" y="236930"/>
                    <a:pt x="501174" y="232635"/>
                    <a:pt x="496874" y="219748"/>
                  </a:cubicBezTo>
                  <a:lnTo>
                    <a:pt x="495154" y="217171"/>
                  </a:lnTo>
                  <a:cubicBezTo>
                    <a:pt x="490853" y="204285"/>
                    <a:pt x="497734" y="193116"/>
                    <a:pt x="511495" y="192257"/>
                  </a:cubicBezTo>
                  <a:close/>
                  <a:moveTo>
                    <a:pt x="31120" y="185455"/>
                  </a:moveTo>
                  <a:lnTo>
                    <a:pt x="79320" y="190602"/>
                  </a:lnTo>
                  <a:cubicBezTo>
                    <a:pt x="93092" y="192318"/>
                    <a:pt x="100838" y="204329"/>
                    <a:pt x="95674" y="217197"/>
                  </a:cubicBezTo>
                  <a:lnTo>
                    <a:pt x="94813" y="219771"/>
                  </a:lnTo>
                  <a:cubicBezTo>
                    <a:pt x="90510" y="232639"/>
                    <a:pt x="77599" y="236929"/>
                    <a:pt x="66409" y="228350"/>
                  </a:cubicBezTo>
                  <a:lnTo>
                    <a:pt x="25956" y="197465"/>
                  </a:lnTo>
                  <a:cubicBezTo>
                    <a:pt x="14766" y="188886"/>
                    <a:pt x="17348" y="183739"/>
                    <a:pt x="31120" y="185455"/>
                  </a:cubicBezTo>
                  <a:close/>
                  <a:moveTo>
                    <a:pt x="300612" y="124399"/>
                  </a:moveTo>
                  <a:cubicBezTo>
                    <a:pt x="211952" y="124399"/>
                    <a:pt x="138787" y="196623"/>
                    <a:pt x="138787" y="286045"/>
                  </a:cubicBezTo>
                  <a:cubicBezTo>
                    <a:pt x="138787" y="374606"/>
                    <a:pt x="211952" y="447690"/>
                    <a:pt x="300612" y="447690"/>
                  </a:cubicBezTo>
                  <a:cubicBezTo>
                    <a:pt x="390132" y="447690"/>
                    <a:pt x="462437" y="374606"/>
                    <a:pt x="462437" y="286045"/>
                  </a:cubicBezTo>
                  <a:cubicBezTo>
                    <a:pt x="462437" y="196623"/>
                    <a:pt x="390132" y="124399"/>
                    <a:pt x="300612" y="124399"/>
                  </a:cubicBezTo>
                  <a:close/>
                  <a:moveTo>
                    <a:pt x="523969" y="104189"/>
                  </a:moveTo>
                  <a:cubicBezTo>
                    <a:pt x="525477" y="106122"/>
                    <a:pt x="524400" y="110202"/>
                    <a:pt x="520092" y="115786"/>
                  </a:cubicBezTo>
                  <a:lnTo>
                    <a:pt x="490797" y="155302"/>
                  </a:lnTo>
                  <a:cubicBezTo>
                    <a:pt x="482181" y="165611"/>
                    <a:pt x="468395" y="166470"/>
                    <a:pt x="459778" y="156161"/>
                  </a:cubicBezTo>
                  <a:lnTo>
                    <a:pt x="458055" y="153584"/>
                  </a:lnTo>
                  <a:cubicBezTo>
                    <a:pt x="448577" y="143276"/>
                    <a:pt x="452024" y="130390"/>
                    <a:pt x="464948" y="124376"/>
                  </a:cubicBezTo>
                  <a:lnTo>
                    <a:pt x="512337" y="105477"/>
                  </a:lnTo>
                  <a:cubicBezTo>
                    <a:pt x="518369" y="102471"/>
                    <a:pt x="522461" y="102256"/>
                    <a:pt x="523969" y="104189"/>
                  </a:cubicBezTo>
                  <a:close/>
                  <a:moveTo>
                    <a:pt x="71354" y="99476"/>
                  </a:moveTo>
                  <a:cubicBezTo>
                    <a:pt x="72860" y="97758"/>
                    <a:pt x="76733" y="98187"/>
                    <a:pt x="82758" y="101193"/>
                  </a:cubicBezTo>
                  <a:lnTo>
                    <a:pt x="127514" y="123525"/>
                  </a:lnTo>
                  <a:cubicBezTo>
                    <a:pt x="139564" y="129537"/>
                    <a:pt x="142146" y="143280"/>
                    <a:pt x="133539" y="153586"/>
                  </a:cubicBezTo>
                  <a:lnTo>
                    <a:pt x="130957" y="156163"/>
                  </a:lnTo>
                  <a:cubicBezTo>
                    <a:pt x="122350" y="166470"/>
                    <a:pt x="109440" y="165611"/>
                    <a:pt x="101693" y="153586"/>
                  </a:cubicBezTo>
                  <a:lnTo>
                    <a:pt x="74151" y="110641"/>
                  </a:lnTo>
                  <a:cubicBezTo>
                    <a:pt x="70708" y="105059"/>
                    <a:pt x="69847" y="101194"/>
                    <a:pt x="71354" y="99476"/>
                  </a:cubicBezTo>
                  <a:close/>
                  <a:moveTo>
                    <a:pt x="300612" y="99464"/>
                  </a:moveTo>
                  <a:cubicBezTo>
                    <a:pt x="403904" y="99464"/>
                    <a:pt x="487399" y="182866"/>
                    <a:pt x="487399" y="286045"/>
                  </a:cubicBezTo>
                  <a:cubicBezTo>
                    <a:pt x="487399" y="388363"/>
                    <a:pt x="403904" y="472625"/>
                    <a:pt x="300612" y="472625"/>
                  </a:cubicBezTo>
                  <a:cubicBezTo>
                    <a:pt x="198180" y="472625"/>
                    <a:pt x="113824" y="388363"/>
                    <a:pt x="113824" y="286045"/>
                  </a:cubicBezTo>
                  <a:cubicBezTo>
                    <a:pt x="113824" y="182866"/>
                    <a:pt x="198180" y="99464"/>
                    <a:pt x="300612" y="99464"/>
                  </a:cubicBezTo>
                  <a:close/>
                  <a:moveTo>
                    <a:pt x="445960" y="37477"/>
                  </a:moveTo>
                  <a:cubicBezTo>
                    <a:pt x="448005" y="38659"/>
                    <a:pt x="448220" y="42741"/>
                    <a:pt x="446068" y="49617"/>
                  </a:cubicBezTo>
                  <a:lnTo>
                    <a:pt x="432290" y="96888"/>
                  </a:lnTo>
                  <a:cubicBezTo>
                    <a:pt x="427984" y="109780"/>
                    <a:pt x="415068" y="114937"/>
                    <a:pt x="403873" y="108061"/>
                  </a:cubicBezTo>
                  <a:lnTo>
                    <a:pt x="400429" y="106342"/>
                  </a:lnTo>
                  <a:cubicBezTo>
                    <a:pt x="389234" y="99466"/>
                    <a:pt x="387512" y="86574"/>
                    <a:pt x="397846" y="77120"/>
                  </a:cubicBezTo>
                  <a:lnTo>
                    <a:pt x="434873" y="42741"/>
                  </a:lnTo>
                  <a:cubicBezTo>
                    <a:pt x="440040" y="38014"/>
                    <a:pt x="443915" y="36295"/>
                    <a:pt x="445960" y="37477"/>
                  </a:cubicBezTo>
                  <a:close/>
                  <a:moveTo>
                    <a:pt x="150523" y="34131"/>
                  </a:moveTo>
                  <a:cubicBezTo>
                    <a:pt x="152678" y="33057"/>
                    <a:pt x="156341" y="34991"/>
                    <a:pt x="161082" y="40149"/>
                  </a:cubicBezTo>
                  <a:lnTo>
                    <a:pt x="194697" y="75394"/>
                  </a:lnTo>
                  <a:cubicBezTo>
                    <a:pt x="204178" y="85709"/>
                    <a:pt x="202454" y="99464"/>
                    <a:pt x="190387" y="106341"/>
                  </a:cubicBezTo>
                  <a:lnTo>
                    <a:pt x="187802" y="108060"/>
                  </a:lnTo>
                  <a:cubicBezTo>
                    <a:pt x="175735" y="114937"/>
                    <a:pt x="163668" y="109779"/>
                    <a:pt x="161082" y="96025"/>
                  </a:cubicBezTo>
                  <a:lnTo>
                    <a:pt x="149015" y="46166"/>
                  </a:lnTo>
                  <a:cubicBezTo>
                    <a:pt x="147722" y="39289"/>
                    <a:pt x="148369" y="35206"/>
                    <a:pt x="150523" y="34131"/>
                  </a:cubicBezTo>
                  <a:close/>
                  <a:moveTo>
                    <a:pt x="350271" y="1283"/>
                  </a:moveTo>
                  <a:cubicBezTo>
                    <a:pt x="352636" y="1821"/>
                    <a:pt x="354355" y="5691"/>
                    <a:pt x="354785" y="12572"/>
                  </a:cubicBezTo>
                  <a:lnTo>
                    <a:pt x="357364" y="61597"/>
                  </a:lnTo>
                  <a:cubicBezTo>
                    <a:pt x="358223" y="75358"/>
                    <a:pt x="347907" y="84819"/>
                    <a:pt x="334153" y="82239"/>
                  </a:cubicBezTo>
                  <a:lnTo>
                    <a:pt x="330715" y="81379"/>
                  </a:lnTo>
                  <a:cubicBezTo>
                    <a:pt x="317820" y="78798"/>
                    <a:pt x="311802" y="67617"/>
                    <a:pt x="317820" y="54716"/>
                  </a:cubicBezTo>
                  <a:lnTo>
                    <a:pt x="341890" y="9991"/>
                  </a:lnTo>
                  <a:cubicBezTo>
                    <a:pt x="344898" y="3541"/>
                    <a:pt x="347907" y="745"/>
                    <a:pt x="350271" y="1283"/>
                  </a:cubicBezTo>
                  <a:close/>
                  <a:moveTo>
                    <a:pt x="247200" y="23"/>
                  </a:moveTo>
                  <a:cubicBezTo>
                    <a:pt x="249565" y="-300"/>
                    <a:pt x="252361" y="2710"/>
                    <a:pt x="254942" y="9158"/>
                  </a:cubicBezTo>
                  <a:lnTo>
                    <a:pt x="274727" y="54726"/>
                  </a:lnTo>
                  <a:cubicBezTo>
                    <a:pt x="279888" y="66763"/>
                    <a:pt x="273867" y="78800"/>
                    <a:pt x="260103" y="81380"/>
                  </a:cubicBezTo>
                  <a:lnTo>
                    <a:pt x="257522" y="82240"/>
                  </a:lnTo>
                  <a:cubicBezTo>
                    <a:pt x="243759" y="84819"/>
                    <a:pt x="234296" y="75361"/>
                    <a:pt x="236017" y="61605"/>
                  </a:cubicBezTo>
                  <a:lnTo>
                    <a:pt x="242038" y="10877"/>
                  </a:lnTo>
                  <a:cubicBezTo>
                    <a:pt x="242899" y="3999"/>
                    <a:pt x="244834" y="345"/>
                    <a:pt x="247200" y="23"/>
                  </a:cubicBezTo>
                  <a:close/>
                </a:path>
              </a:pathLst>
            </a:custGeom>
            <a:solidFill>
              <a:schemeClr val="bg1"/>
            </a:solidFill>
            <a:ln>
              <a:noFill/>
            </a:ln>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zh-CN" altLang="en-US" sz="500"/>
            </a:p>
          </p:txBody>
        </p:sp>
        <p:sp>
          <p:nvSpPr>
            <p:cNvPr id="183" name="ValueText1">
              <a:extLst>
                <a:ext uri="{FF2B5EF4-FFF2-40B4-BE49-F238E27FC236}">
                  <a16:creationId xmlns:a16="http://schemas.microsoft.com/office/drawing/2014/main" id="{B6D6EC5D-D7AE-4EFB-B186-68A085AC1E08}"/>
                </a:ext>
              </a:extLst>
            </p:cNvPr>
            <p:cNvSpPr txBox="1"/>
            <p:nvPr/>
          </p:nvSpPr>
          <p:spPr>
            <a:xfrm>
              <a:off x="5372985" y="1382919"/>
              <a:ext cx="279075" cy="231449"/>
            </a:xfrm>
            <a:prstGeom prst="rect">
              <a:avLst/>
            </a:prstGeom>
            <a:noFill/>
            <a:ln>
              <a:noFill/>
            </a:ln>
          </p:spPr>
          <p:txBody>
            <a:bodyPr wrap="square" tIns="90000" bIns="90000" numCol="1" anchor="ctr" anchorCtr="0">
              <a:prstTxWarp prst="textPlain">
                <a:avLst/>
              </a:prstTxWarp>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300">
                  <a:solidFill>
                    <a:srgbClr val="4472C4"/>
                  </a:solidFill>
                  <a:latin typeface="Impact" panose="020B0806030902050204" pitchFamily="34" charset="0"/>
                </a:rPr>
                <a:t>17%</a:t>
              </a:r>
              <a:endParaRPr lang="en-US" sz="300">
                <a:solidFill>
                  <a:srgbClr val="4472C4"/>
                </a:solidFill>
                <a:latin typeface="Impact" panose="020B0806030902050204" pitchFamily="34" charset="0"/>
              </a:endParaRPr>
            </a:p>
          </p:txBody>
        </p:sp>
        <p:sp>
          <p:nvSpPr>
            <p:cNvPr id="184" name="ValueText2">
              <a:extLst>
                <a:ext uri="{FF2B5EF4-FFF2-40B4-BE49-F238E27FC236}">
                  <a16:creationId xmlns:a16="http://schemas.microsoft.com/office/drawing/2014/main" id="{5A2A0A23-B6C0-473A-B8FB-DC14F0481AFE}"/>
                </a:ext>
              </a:extLst>
            </p:cNvPr>
            <p:cNvSpPr txBox="1"/>
            <p:nvPr/>
          </p:nvSpPr>
          <p:spPr>
            <a:xfrm>
              <a:off x="5801392" y="2737444"/>
              <a:ext cx="279075" cy="231449"/>
            </a:xfrm>
            <a:prstGeom prst="rect">
              <a:avLst/>
            </a:prstGeom>
            <a:noFill/>
            <a:ln>
              <a:noFill/>
            </a:ln>
          </p:spPr>
          <p:txBody>
            <a:bodyPr wrap="square" tIns="90000" bIns="90000" numCol="1" anchor="ctr" anchorCtr="0">
              <a:prstTxWarp prst="textPlain">
                <a:avLst/>
              </a:prstTxWarp>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200">
                  <a:solidFill>
                    <a:srgbClr val="00B0F0"/>
                  </a:solidFill>
                  <a:latin typeface="Impact" panose="020B0806030902050204" pitchFamily="34" charset="0"/>
                </a:rPr>
                <a:t>4%</a:t>
              </a:r>
              <a:endParaRPr lang="en-US" sz="200">
                <a:solidFill>
                  <a:srgbClr val="00B0F0"/>
                </a:solidFill>
                <a:latin typeface="Impact" panose="020B0806030902050204" pitchFamily="34" charset="0"/>
              </a:endParaRPr>
            </a:p>
          </p:txBody>
        </p:sp>
        <p:sp>
          <p:nvSpPr>
            <p:cNvPr id="185" name="ValueText3">
              <a:extLst>
                <a:ext uri="{FF2B5EF4-FFF2-40B4-BE49-F238E27FC236}">
                  <a16:creationId xmlns:a16="http://schemas.microsoft.com/office/drawing/2014/main" id="{81EB730E-D982-4A27-9303-9C3B1CB65CAB}"/>
                </a:ext>
              </a:extLst>
            </p:cNvPr>
            <p:cNvSpPr txBox="1"/>
            <p:nvPr/>
          </p:nvSpPr>
          <p:spPr>
            <a:xfrm>
              <a:off x="6231222" y="2939503"/>
              <a:ext cx="279075" cy="231449"/>
            </a:xfrm>
            <a:prstGeom prst="rect">
              <a:avLst/>
            </a:prstGeom>
            <a:noFill/>
            <a:ln>
              <a:noFill/>
            </a:ln>
          </p:spPr>
          <p:txBody>
            <a:bodyPr wrap="square" tIns="90000" bIns="90000" numCol="1" anchor="ctr" anchorCtr="0">
              <a:prstTxWarp prst="textPlain">
                <a:avLst/>
              </a:prstTxWarp>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300">
                  <a:solidFill>
                    <a:srgbClr val="70AD47"/>
                  </a:solidFill>
                  <a:latin typeface="Impact" panose="020B0806030902050204" pitchFamily="34" charset="0"/>
                </a:rPr>
                <a:t>2%</a:t>
              </a:r>
              <a:endParaRPr lang="en-US" sz="300">
                <a:solidFill>
                  <a:srgbClr val="70AD47"/>
                </a:solidFill>
                <a:latin typeface="Impact" panose="020B0806030902050204" pitchFamily="34" charset="0"/>
              </a:endParaRPr>
            </a:p>
          </p:txBody>
        </p:sp>
        <p:sp>
          <p:nvSpPr>
            <p:cNvPr id="186" name="ValueText4">
              <a:extLst>
                <a:ext uri="{FF2B5EF4-FFF2-40B4-BE49-F238E27FC236}">
                  <a16:creationId xmlns:a16="http://schemas.microsoft.com/office/drawing/2014/main" id="{07009BBE-B4EE-4934-829B-7E4363BC3B69}"/>
                </a:ext>
              </a:extLst>
            </p:cNvPr>
            <p:cNvSpPr txBox="1"/>
            <p:nvPr/>
          </p:nvSpPr>
          <p:spPr>
            <a:xfrm>
              <a:off x="6631632" y="3164269"/>
              <a:ext cx="279075" cy="231449"/>
            </a:xfrm>
            <a:prstGeom prst="rect">
              <a:avLst/>
            </a:prstGeom>
            <a:noFill/>
            <a:ln>
              <a:noFill/>
            </a:ln>
          </p:spPr>
          <p:txBody>
            <a:bodyPr wrap="square" tIns="90000" bIns="90000" numCol="1" anchor="ctr" anchorCtr="0">
              <a:prstTxWarp prst="textPlain">
                <a:avLst/>
              </a:prstTxWarp>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300">
                  <a:solidFill>
                    <a:srgbClr val="FEDA5B"/>
                  </a:solidFill>
                  <a:latin typeface="Impact" panose="020B0806030902050204" pitchFamily="34" charset="0"/>
                </a:rPr>
                <a:t>1%</a:t>
              </a:r>
              <a:endParaRPr lang="en-US" sz="300">
                <a:solidFill>
                  <a:srgbClr val="FEDA5B"/>
                </a:solidFill>
                <a:latin typeface="Impact" panose="020B0806030902050204" pitchFamily="34" charset="0"/>
              </a:endParaRPr>
            </a:p>
          </p:txBody>
        </p:sp>
        <p:sp>
          <p:nvSpPr>
            <p:cNvPr id="187" name="ValueText5">
              <a:extLst>
                <a:ext uri="{FF2B5EF4-FFF2-40B4-BE49-F238E27FC236}">
                  <a16:creationId xmlns:a16="http://schemas.microsoft.com/office/drawing/2014/main" id="{91A7835D-4B12-45C3-9C2A-CB68BCC23CE1}"/>
                </a:ext>
              </a:extLst>
            </p:cNvPr>
            <p:cNvSpPr txBox="1"/>
            <p:nvPr/>
          </p:nvSpPr>
          <p:spPr>
            <a:xfrm>
              <a:off x="7046800" y="3167494"/>
              <a:ext cx="279075" cy="231449"/>
            </a:xfrm>
            <a:prstGeom prst="rect">
              <a:avLst/>
            </a:prstGeom>
            <a:noFill/>
            <a:ln>
              <a:noFill/>
            </a:ln>
          </p:spPr>
          <p:txBody>
            <a:bodyPr wrap="square" tIns="90000" bIns="90000" numCol="1" anchor="ctr" anchorCtr="0">
              <a:prstTxWarp prst="textPlain">
                <a:avLst/>
              </a:prstTxWarp>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ltLang="zh-CN" sz="300">
                  <a:solidFill>
                    <a:srgbClr val="171C24"/>
                  </a:solidFill>
                  <a:latin typeface="Impact" panose="020B0806030902050204" pitchFamily="34" charset="0"/>
                </a:rPr>
                <a:t>1%</a:t>
              </a:r>
              <a:endParaRPr lang="en-US" sz="300">
                <a:solidFill>
                  <a:srgbClr val="171C24"/>
                </a:solidFill>
                <a:latin typeface="Impact" panose="020B0806030902050204" pitchFamily="34" charset="0"/>
              </a:endParaRPr>
            </a:p>
          </p:txBody>
        </p:sp>
      </p:grpSp>
      <p:sp>
        <p:nvSpPr>
          <p:cNvPr id="67" name="矩形 66"/>
          <p:cNvSpPr/>
          <p:nvPr/>
        </p:nvSpPr>
        <p:spPr>
          <a:xfrm>
            <a:off x="4821427" y="4257695"/>
            <a:ext cx="1075615" cy="307777"/>
          </a:xfrm>
          <a:prstGeom prst="rect">
            <a:avLst/>
          </a:prstGeom>
        </p:spPr>
        <p:txBody>
          <a:bodyPr wrap="none">
            <a:spAutoFit/>
          </a:bodyPr>
          <a:lstStyle/>
          <a:p>
            <a:pPr algn="ctr">
              <a:defRPr sz="1600" b="0" i="0" u="none" strike="noStrike" kern="1200" baseline="0">
                <a:solidFill>
                  <a:prstClr val="black"/>
                </a:solidFill>
              </a:defRPr>
            </a:pPr>
            <a:r>
              <a:rPr lang="en-US" altLang="zh-CN" sz="1400"/>
              <a:t>Hydropower</a:t>
            </a:r>
          </a:p>
        </p:txBody>
      </p:sp>
      <p:sp>
        <p:nvSpPr>
          <p:cNvPr id="68" name="矩形 67"/>
          <p:cNvSpPr/>
          <p:nvPr/>
        </p:nvSpPr>
        <p:spPr>
          <a:xfrm>
            <a:off x="5842976" y="4257695"/>
            <a:ext cx="569387" cy="307777"/>
          </a:xfrm>
          <a:prstGeom prst="rect">
            <a:avLst/>
          </a:prstGeom>
        </p:spPr>
        <p:txBody>
          <a:bodyPr wrap="none">
            <a:spAutoFit/>
          </a:bodyPr>
          <a:lstStyle/>
          <a:p>
            <a:pPr algn="ctr">
              <a:defRPr sz="1600" b="0" i="0" u="none" strike="noStrike" kern="1200" baseline="0">
                <a:solidFill>
                  <a:prstClr val="black"/>
                </a:solidFill>
              </a:defRPr>
            </a:pPr>
            <a:r>
              <a:rPr lang="en-US" altLang="zh-CN" sz="1400"/>
              <a:t>Wind</a:t>
            </a:r>
          </a:p>
        </p:txBody>
      </p:sp>
      <p:sp>
        <p:nvSpPr>
          <p:cNvPr id="69" name="矩形 68"/>
          <p:cNvSpPr/>
          <p:nvPr/>
        </p:nvSpPr>
        <p:spPr>
          <a:xfrm>
            <a:off x="6543054" y="4257695"/>
            <a:ext cx="413896" cy="307777"/>
          </a:xfrm>
          <a:prstGeom prst="rect">
            <a:avLst/>
          </a:prstGeom>
        </p:spPr>
        <p:txBody>
          <a:bodyPr wrap="none">
            <a:spAutoFit/>
          </a:bodyPr>
          <a:lstStyle/>
          <a:p>
            <a:pPr algn="ctr">
              <a:defRPr sz="1600" b="0" i="0" u="none" strike="noStrike" kern="1200" baseline="0">
                <a:solidFill>
                  <a:prstClr val="black"/>
                </a:solidFill>
              </a:defRPr>
            </a:pPr>
            <a:r>
              <a:rPr lang="en-US" altLang="zh-CN" sz="1400"/>
              <a:t>Bio</a:t>
            </a:r>
          </a:p>
        </p:txBody>
      </p:sp>
      <p:sp>
        <p:nvSpPr>
          <p:cNvPr id="99" name="矩形 98"/>
          <p:cNvSpPr/>
          <p:nvPr/>
        </p:nvSpPr>
        <p:spPr>
          <a:xfrm>
            <a:off x="7121589" y="4257695"/>
            <a:ext cx="546946" cy="307777"/>
          </a:xfrm>
          <a:prstGeom prst="rect">
            <a:avLst/>
          </a:prstGeom>
        </p:spPr>
        <p:txBody>
          <a:bodyPr wrap="none">
            <a:spAutoFit/>
          </a:bodyPr>
          <a:lstStyle/>
          <a:p>
            <a:pPr algn="ctr">
              <a:defRPr sz="1600" b="0" i="0" u="none" strike="noStrike" kern="1200" baseline="0">
                <a:solidFill>
                  <a:prstClr val="black"/>
                </a:solidFill>
              </a:defRPr>
            </a:pPr>
            <a:r>
              <a:rPr lang="en-US" altLang="zh-CN" sz="1400"/>
              <a:t>Solar</a:t>
            </a:r>
          </a:p>
        </p:txBody>
      </p:sp>
      <p:sp>
        <p:nvSpPr>
          <p:cNvPr id="100" name="矩形 99"/>
          <p:cNvSpPr/>
          <p:nvPr/>
        </p:nvSpPr>
        <p:spPr>
          <a:xfrm>
            <a:off x="7799916" y="4257695"/>
            <a:ext cx="604653" cy="307777"/>
          </a:xfrm>
          <a:prstGeom prst="rect">
            <a:avLst/>
          </a:prstGeom>
        </p:spPr>
        <p:txBody>
          <a:bodyPr wrap="none">
            <a:spAutoFit/>
          </a:bodyPr>
          <a:lstStyle/>
          <a:p>
            <a:pPr algn="ctr">
              <a:defRPr sz="1600" b="0" i="0" u="none" strike="noStrike" kern="1200" baseline="0">
                <a:solidFill>
                  <a:prstClr val="black"/>
                </a:solidFill>
              </a:defRPr>
            </a:pPr>
            <a:r>
              <a:rPr lang="en-US" altLang="zh-CN" sz="1400"/>
              <a:t>Other</a:t>
            </a:r>
          </a:p>
        </p:txBody>
      </p:sp>
      <p:sp>
        <p:nvSpPr>
          <p:cNvPr id="129" name="矩形 128"/>
          <p:cNvSpPr/>
          <p:nvPr/>
        </p:nvSpPr>
        <p:spPr>
          <a:xfrm>
            <a:off x="3397250" y="200660"/>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30"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131" name="TextBox 25"/>
          <p:cNvSpPr txBox="1"/>
          <p:nvPr/>
        </p:nvSpPr>
        <p:spPr>
          <a:xfrm>
            <a:off x="7173926" y="170770"/>
            <a:ext cx="1681422" cy="400110"/>
          </a:xfrm>
          <a:prstGeom prst="rect">
            <a:avLst/>
          </a:prstGeom>
          <a:noFill/>
        </p:spPr>
        <p:txBody>
          <a:bodyPr wrap="none" rtlCol="0">
            <a:spAutoFit/>
          </a:bodyPr>
          <a:lstStyle/>
          <a:p>
            <a:pPr algn="r" eaLnBrk="1" hangingPunct="1">
              <a:lnSpc>
                <a:spcPct val="100000"/>
              </a:lnSpc>
              <a:buClrTx/>
              <a:buSzTx/>
              <a:buFontTx/>
              <a:buNone/>
            </a:pP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Introduction</a:t>
            </a:r>
          </a:p>
        </p:txBody>
      </p:sp>
      <p:sp>
        <p:nvSpPr>
          <p:cNvPr id="132" name="TextBox 25"/>
          <p:cNvSpPr txBox="1"/>
          <p:nvPr/>
        </p:nvSpPr>
        <p:spPr>
          <a:xfrm>
            <a:off x="593998" y="149180"/>
            <a:ext cx="2831994" cy="461665"/>
          </a:xfrm>
          <a:prstGeom prst="rect">
            <a:avLst/>
          </a:prstGeom>
          <a:noFill/>
        </p:spPr>
        <p:txBody>
          <a:bodyPr wrap="none" rtlCol="0">
            <a:spAutoFit/>
          </a:bodyPr>
          <a:lstStyle/>
          <a:p>
            <a:pPr algn="l" eaLnBrk="1" hangingPunct="1">
              <a:lnSpc>
                <a:spcPct val="100000"/>
              </a:lnSpc>
              <a:buClrTx/>
              <a:buSzTx/>
              <a:buFontTx/>
              <a:buNone/>
            </a:pPr>
            <a:r>
              <a:rPr lang="en-US" altLang="zh-CN" sz="2400">
                <a:latin typeface="Microsoft JhengHei" panose="020B0604030504040204" pitchFamily="34" charset="-120"/>
                <a:ea typeface="Microsoft JhengHei" panose="020B0604030504040204" pitchFamily="34" charset="-120"/>
                <a:cs typeface="Calibri Light" panose="020F0302020204030204" pitchFamily="34" charset="0"/>
                <a:sym typeface="+mn-ea"/>
              </a:rPr>
              <a:t>Renewable Energy</a:t>
            </a:r>
          </a:p>
        </p:txBody>
      </p:sp>
      <p:sp>
        <p:nvSpPr>
          <p:cNvPr id="133" name="sea_172909"/>
          <p:cNvSpPr>
            <a:spLocks noChangeAspect="1"/>
          </p:cNvSpPr>
          <p:nvPr/>
        </p:nvSpPr>
        <p:spPr bwMode="auto">
          <a:xfrm>
            <a:off x="5716710" y="3542261"/>
            <a:ext cx="239806" cy="11195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6580" h="283179">
                <a:moveTo>
                  <a:pt x="90673" y="211202"/>
                </a:moveTo>
                <a:cubicBezTo>
                  <a:pt x="96464" y="211202"/>
                  <a:pt x="101924" y="213679"/>
                  <a:pt x="105730" y="217971"/>
                </a:cubicBezTo>
                <a:cubicBezTo>
                  <a:pt x="119794" y="234314"/>
                  <a:pt x="140146" y="243559"/>
                  <a:pt x="161656" y="243559"/>
                </a:cubicBezTo>
                <a:cubicBezTo>
                  <a:pt x="183000" y="243559"/>
                  <a:pt x="203352" y="234314"/>
                  <a:pt x="217416" y="217971"/>
                </a:cubicBezTo>
                <a:cubicBezTo>
                  <a:pt x="221222" y="213679"/>
                  <a:pt x="226682" y="211202"/>
                  <a:pt x="232473" y="211202"/>
                </a:cubicBezTo>
                <a:cubicBezTo>
                  <a:pt x="238264" y="211202"/>
                  <a:pt x="243724" y="213679"/>
                  <a:pt x="247530" y="217971"/>
                </a:cubicBezTo>
                <a:cubicBezTo>
                  <a:pt x="261594" y="234314"/>
                  <a:pt x="281946" y="243559"/>
                  <a:pt x="303290" y="243559"/>
                </a:cubicBezTo>
                <a:cubicBezTo>
                  <a:pt x="324800" y="243559"/>
                  <a:pt x="345152" y="234314"/>
                  <a:pt x="359051" y="217971"/>
                </a:cubicBezTo>
                <a:cubicBezTo>
                  <a:pt x="362856" y="213679"/>
                  <a:pt x="368316" y="211202"/>
                  <a:pt x="374108" y="211202"/>
                </a:cubicBezTo>
                <a:cubicBezTo>
                  <a:pt x="379899" y="211202"/>
                  <a:pt x="385359" y="213679"/>
                  <a:pt x="389164" y="217971"/>
                </a:cubicBezTo>
                <a:cubicBezTo>
                  <a:pt x="403229" y="234314"/>
                  <a:pt x="423580" y="243559"/>
                  <a:pt x="445090" y="243559"/>
                </a:cubicBezTo>
                <a:cubicBezTo>
                  <a:pt x="466435" y="243559"/>
                  <a:pt x="486786" y="234314"/>
                  <a:pt x="500851" y="217971"/>
                </a:cubicBezTo>
                <a:cubicBezTo>
                  <a:pt x="504656" y="213679"/>
                  <a:pt x="510116" y="211202"/>
                  <a:pt x="515908" y="211202"/>
                </a:cubicBezTo>
                <a:cubicBezTo>
                  <a:pt x="521699" y="211202"/>
                  <a:pt x="527159" y="213679"/>
                  <a:pt x="530965" y="217971"/>
                </a:cubicBezTo>
                <a:cubicBezTo>
                  <a:pt x="545029" y="234314"/>
                  <a:pt x="565380" y="243559"/>
                  <a:pt x="586725" y="243559"/>
                </a:cubicBezTo>
                <a:cubicBezTo>
                  <a:pt x="597645" y="243559"/>
                  <a:pt x="606580" y="252473"/>
                  <a:pt x="606580" y="263369"/>
                </a:cubicBezTo>
                <a:cubicBezTo>
                  <a:pt x="606580" y="274265"/>
                  <a:pt x="597645" y="283179"/>
                  <a:pt x="586725" y="283179"/>
                </a:cubicBezTo>
                <a:cubicBezTo>
                  <a:pt x="563726" y="283179"/>
                  <a:pt x="541389" y="276081"/>
                  <a:pt x="522692" y="263369"/>
                </a:cubicBezTo>
                <a:cubicBezTo>
                  <a:pt x="520375" y="261718"/>
                  <a:pt x="518059" y="260067"/>
                  <a:pt x="515908" y="258417"/>
                </a:cubicBezTo>
                <a:cubicBezTo>
                  <a:pt x="513757" y="260067"/>
                  <a:pt x="511440" y="261718"/>
                  <a:pt x="509124" y="263369"/>
                </a:cubicBezTo>
                <a:cubicBezTo>
                  <a:pt x="490427" y="276081"/>
                  <a:pt x="468089" y="283179"/>
                  <a:pt x="445090" y="283179"/>
                </a:cubicBezTo>
                <a:cubicBezTo>
                  <a:pt x="421926" y="283179"/>
                  <a:pt x="399754" y="276081"/>
                  <a:pt x="381057" y="263369"/>
                </a:cubicBezTo>
                <a:cubicBezTo>
                  <a:pt x="378740" y="261718"/>
                  <a:pt x="376424" y="260067"/>
                  <a:pt x="374108" y="258417"/>
                </a:cubicBezTo>
                <a:cubicBezTo>
                  <a:pt x="371957" y="260067"/>
                  <a:pt x="369640" y="261718"/>
                  <a:pt x="367324" y="263369"/>
                </a:cubicBezTo>
                <a:cubicBezTo>
                  <a:pt x="348627" y="276081"/>
                  <a:pt x="326455" y="283179"/>
                  <a:pt x="303290" y="283179"/>
                </a:cubicBezTo>
                <a:cubicBezTo>
                  <a:pt x="280291" y="283179"/>
                  <a:pt x="257954" y="276081"/>
                  <a:pt x="239257" y="263369"/>
                </a:cubicBezTo>
                <a:cubicBezTo>
                  <a:pt x="236940" y="261718"/>
                  <a:pt x="234624" y="260067"/>
                  <a:pt x="232473" y="258417"/>
                </a:cubicBezTo>
                <a:cubicBezTo>
                  <a:pt x="230156" y="260067"/>
                  <a:pt x="228005" y="261718"/>
                  <a:pt x="225689" y="263369"/>
                </a:cubicBezTo>
                <a:cubicBezTo>
                  <a:pt x="206992" y="276081"/>
                  <a:pt x="184655" y="283179"/>
                  <a:pt x="161656" y="283179"/>
                </a:cubicBezTo>
                <a:cubicBezTo>
                  <a:pt x="138491" y="283179"/>
                  <a:pt x="116154" y="276081"/>
                  <a:pt x="97622" y="263369"/>
                </a:cubicBezTo>
                <a:cubicBezTo>
                  <a:pt x="95140" y="261718"/>
                  <a:pt x="92989" y="260067"/>
                  <a:pt x="90673" y="258417"/>
                </a:cubicBezTo>
                <a:cubicBezTo>
                  <a:pt x="88522" y="260067"/>
                  <a:pt x="86205" y="261718"/>
                  <a:pt x="83889" y="263369"/>
                </a:cubicBezTo>
                <a:cubicBezTo>
                  <a:pt x="65192" y="276081"/>
                  <a:pt x="43020" y="283179"/>
                  <a:pt x="19856" y="283179"/>
                </a:cubicBezTo>
                <a:cubicBezTo>
                  <a:pt x="8935" y="283179"/>
                  <a:pt x="0" y="274265"/>
                  <a:pt x="0" y="263369"/>
                </a:cubicBezTo>
                <a:cubicBezTo>
                  <a:pt x="0" y="252473"/>
                  <a:pt x="8935" y="243559"/>
                  <a:pt x="19856" y="243559"/>
                </a:cubicBezTo>
                <a:cubicBezTo>
                  <a:pt x="41365" y="243559"/>
                  <a:pt x="61717" y="234314"/>
                  <a:pt x="75616" y="217971"/>
                </a:cubicBezTo>
                <a:cubicBezTo>
                  <a:pt x="79422" y="213679"/>
                  <a:pt x="84882" y="211202"/>
                  <a:pt x="90673" y="211202"/>
                </a:cubicBezTo>
                <a:close/>
                <a:moveTo>
                  <a:pt x="90673" y="105566"/>
                </a:moveTo>
                <a:cubicBezTo>
                  <a:pt x="96464" y="105566"/>
                  <a:pt x="101924" y="108045"/>
                  <a:pt x="105730" y="112341"/>
                </a:cubicBezTo>
                <a:cubicBezTo>
                  <a:pt x="119794" y="128701"/>
                  <a:pt x="140146" y="137954"/>
                  <a:pt x="161656" y="137954"/>
                </a:cubicBezTo>
                <a:cubicBezTo>
                  <a:pt x="183000" y="137954"/>
                  <a:pt x="203352" y="128701"/>
                  <a:pt x="217416" y="112341"/>
                </a:cubicBezTo>
                <a:cubicBezTo>
                  <a:pt x="221222" y="108045"/>
                  <a:pt x="226682" y="105566"/>
                  <a:pt x="232473" y="105566"/>
                </a:cubicBezTo>
                <a:cubicBezTo>
                  <a:pt x="238264" y="105566"/>
                  <a:pt x="243724" y="108045"/>
                  <a:pt x="247530" y="112341"/>
                </a:cubicBezTo>
                <a:cubicBezTo>
                  <a:pt x="261594" y="128701"/>
                  <a:pt x="281946" y="137954"/>
                  <a:pt x="303290" y="137954"/>
                </a:cubicBezTo>
                <a:cubicBezTo>
                  <a:pt x="324800" y="137954"/>
                  <a:pt x="345152" y="128701"/>
                  <a:pt x="359051" y="112341"/>
                </a:cubicBezTo>
                <a:cubicBezTo>
                  <a:pt x="362856" y="108045"/>
                  <a:pt x="368316" y="105566"/>
                  <a:pt x="374108" y="105566"/>
                </a:cubicBezTo>
                <a:cubicBezTo>
                  <a:pt x="379899" y="105566"/>
                  <a:pt x="385359" y="108045"/>
                  <a:pt x="389164" y="112341"/>
                </a:cubicBezTo>
                <a:cubicBezTo>
                  <a:pt x="403229" y="128701"/>
                  <a:pt x="423580" y="137954"/>
                  <a:pt x="445090" y="137954"/>
                </a:cubicBezTo>
                <a:cubicBezTo>
                  <a:pt x="466435" y="137954"/>
                  <a:pt x="486786" y="128701"/>
                  <a:pt x="500851" y="112341"/>
                </a:cubicBezTo>
                <a:cubicBezTo>
                  <a:pt x="504656" y="108045"/>
                  <a:pt x="510116" y="105566"/>
                  <a:pt x="515908" y="105566"/>
                </a:cubicBezTo>
                <a:cubicBezTo>
                  <a:pt x="521699" y="105566"/>
                  <a:pt x="527159" y="108045"/>
                  <a:pt x="530965" y="112341"/>
                </a:cubicBezTo>
                <a:cubicBezTo>
                  <a:pt x="545029" y="128701"/>
                  <a:pt x="565380" y="137954"/>
                  <a:pt x="586725" y="137954"/>
                </a:cubicBezTo>
                <a:cubicBezTo>
                  <a:pt x="597645" y="137954"/>
                  <a:pt x="606580" y="146878"/>
                  <a:pt x="606580" y="157784"/>
                </a:cubicBezTo>
                <a:cubicBezTo>
                  <a:pt x="606580" y="168855"/>
                  <a:pt x="597645" y="177613"/>
                  <a:pt x="586725" y="177613"/>
                </a:cubicBezTo>
                <a:cubicBezTo>
                  <a:pt x="563726" y="177613"/>
                  <a:pt x="541389" y="170673"/>
                  <a:pt x="522692" y="157784"/>
                </a:cubicBezTo>
                <a:cubicBezTo>
                  <a:pt x="520375" y="156297"/>
                  <a:pt x="518059" y="154644"/>
                  <a:pt x="515908" y="152826"/>
                </a:cubicBezTo>
                <a:cubicBezTo>
                  <a:pt x="513757" y="154644"/>
                  <a:pt x="511440" y="156297"/>
                  <a:pt x="509124" y="157784"/>
                </a:cubicBezTo>
                <a:cubicBezTo>
                  <a:pt x="490427" y="170673"/>
                  <a:pt x="468089" y="177613"/>
                  <a:pt x="445090" y="177613"/>
                </a:cubicBezTo>
                <a:cubicBezTo>
                  <a:pt x="421926" y="177613"/>
                  <a:pt x="399754" y="170673"/>
                  <a:pt x="381057" y="157784"/>
                </a:cubicBezTo>
                <a:cubicBezTo>
                  <a:pt x="378740" y="156297"/>
                  <a:pt x="376424" y="154644"/>
                  <a:pt x="374108" y="152826"/>
                </a:cubicBezTo>
                <a:cubicBezTo>
                  <a:pt x="371957" y="154644"/>
                  <a:pt x="369640" y="156297"/>
                  <a:pt x="367324" y="157784"/>
                </a:cubicBezTo>
                <a:cubicBezTo>
                  <a:pt x="348627" y="170673"/>
                  <a:pt x="326455" y="177613"/>
                  <a:pt x="303290" y="177613"/>
                </a:cubicBezTo>
                <a:cubicBezTo>
                  <a:pt x="280291" y="177613"/>
                  <a:pt x="257954" y="170673"/>
                  <a:pt x="239257" y="157784"/>
                </a:cubicBezTo>
                <a:cubicBezTo>
                  <a:pt x="236940" y="156297"/>
                  <a:pt x="234624" y="154644"/>
                  <a:pt x="232473" y="152826"/>
                </a:cubicBezTo>
                <a:cubicBezTo>
                  <a:pt x="230156" y="154644"/>
                  <a:pt x="228005" y="156297"/>
                  <a:pt x="225689" y="157784"/>
                </a:cubicBezTo>
                <a:cubicBezTo>
                  <a:pt x="206992" y="170673"/>
                  <a:pt x="184655" y="177613"/>
                  <a:pt x="161656" y="177613"/>
                </a:cubicBezTo>
                <a:cubicBezTo>
                  <a:pt x="138491" y="177613"/>
                  <a:pt x="116154" y="170673"/>
                  <a:pt x="97622" y="157784"/>
                </a:cubicBezTo>
                <a:cubicBezTo>
                  <a:pt x="95140" y="156297"/>
                  <a:pt x="92989" y="154644"/>
                  <a:pt x="90673" y="152826"/>
                </a:cubicBezTo>
                <a:cubicBezTo>
                  <a:pt x="88522" y="154644"/>
                  <a:pt x="86205" y="156297"/>
                  <a:pt x="83889" y="157784"/>
                </a:cubicBezTo>
                <a:cubicBezTo>
                  <a:pt x="65192" y="170673"/>
                  <a:pt x="43020" y="177613"/>
                  <a:pt x="19856" y="177613"/>
                </a:cubicBezTo>
                <a:cubicBezTo>
                  <a:pt x="8935" y="177613"/>
                  <a:pt x="0" y="168855"/>
                  <a:pt x="0" y="157784"/>
                </a:cubicBezTo>
                <a:cubicBezTo>
                  <a:pt x="0" y="146878"/>
                  <a:pt x="8935" y="137954"/>
                  <a:pt x="19856" y="137954"/>
                </a:cubicBezTo>
                <a:cubicBezTo>
                  <a:pt x="41365" y="137954"/>
                  <a:pt x="61717" y="128701"/>
                  <a:pt x="75616" y="112341"/>
                </a:cubicBezTo>
                <a:cubicBezTo>
                  <a:pt x="79422" y="108045"/>
                  <a:pt x="84882" y="105566"/>
                  <a:pt x="90673" y="105566"/>
                </a:cubicBezTo>
                <a:close/>
                <a:moveTo>
                  <a:pt x="90673" y="0"/>
                </a:moveTo>
                <a:cubicBezTo>
                  <a:pt x="96464" y="0"/>
                  <a:pt x="101924" y="2478"/>
                  <a:pt x="105730" y="6938"/>
                </a:cubicBezTo>
                <a:cubicBezTo>
                  <a:pt x="119794" y="23127"/>
                  <a:pt x="140146" y="32543"/>
                  <a:pt x="161656" y="32543"/>
                </a:cubicBezTo>
                <a:cubicBezTo>
                  <a:pt x="183000" y="32543"/>
                  <a:pt x="203352" y="23127"/>
                  <a:pt x="217416" y="6938"/>
                </a:cubicBezTo>
                <a:cubicBezTo>
                  <a:pt x="221222" y="2478"/>
                  <a:pt x="226682" y="0"/>
                  <a:pt x="232473" y="0"/>
                </a:cubicBezTo>
                <a:cubicBezTo>
                  <a:pt x="238264" y="0"/>
                  <a:pt x="243724" y="2478"/>
                  <a:pt x="247530" y="6938"/>
                </a:cubicBezTo>
                <a:cubicBezTo>
                  <a:pt x="261594" y="23127"/>
                  <a:pt x="281946" y="32543"/>
                  <a:pt x="303290" y="32543"/>
                </a:cubicBezTo>
                <a:cubicBezTo>
                  <a:pt x="324800" y="32543"/>
                  <a:pt x="345152" y="23127"/>
                  <a:pt x="359051" y="6938"/>
                </a:cubicBezTo>
                <a:cubicBezTo>
                  <a:pt x="362856" y="2478"/>
                  <a:pt x="368316" y="0"/>
                  <a:pt x="374108" y="0"/>
                </a:cubicBezTo>
                <a:cubicBezTo>
                  <a:pt x="379899" y="0"/>
                  <a:pt x="385359" y="2478"/>
                  <a:pt x="389164" y="6938"/>
                </a:cubicBezTo>
                <a:cubicBezTo>
                  <a:pt x="403229" y="23127"/>
                  <a:pt x="423580" y="32543"/>
                  <a:pt x="445090" y="32543"/>
                </a:cubicBezTo>
                <a:cubicBezTo>
                  <a:pt x="466435" y="32543"/>
                  <a:pt x="486786" y="23127"/>
                  <a:pt x="500851" y="6938"/>
                </a:cubicBezTo>
                <a:cubicBezTo>
                  <a:pt x="504656" y="2478"/>
                  <a:pt x="510116" y="0"/>
                  <a:pt x="515908" y="0"/>
                </a:cubicBezTo>
                <a:cubicBezTo>
                  <a:pt x="521699" y="0"/>
                  <a:pt x="527159" y="2478"/>
                  <a:pt x="530965" y="6938"/>
                </a:cubicBezTo>
                <a:cubicBezTo>
                  <a:pt x="545029" y="23127"/>
                  <a:pt x="565380" y="32543"/>
                  <a:pt x="586725" y="32543"/>
                </a:cubicBezTo>
                <a:cubicBezTo>
                  <a:pt x="597645" y="32543"/>
                  <a:pt x="606580" y="41298"/>
                  <a:pt x="606580" y="52365"/>
                </a:cubicBezTo>
                <a:cubicBezTo>
                  <a:pt x="606580" y="63268"/>
                  <a:pt x="597645" y="72188"/>
                  <a:pt x="586725" y="72188"/>
                </a:cubicBezTo>
                <a:cubicBezTo>
                  <a:pt x="563726" y="72188"/>
                  <a:pt x="541389" y="65085"/>
                  <a:pt x="522692" y="52365"/>
                </a:cubicBezTo>
                <a:cubicBezTo>
                  <a:pt x="520375" y="50714"/>
                  <a:pt x="518059" y="49062"/>
                  <a:pt x="515908" y="47245"/>
                </a:cubicBezTo>
                <a:cubicBezTo>
                  <a:pt x="513757" y="49062"/>
                  <a:pt x="511440" y="50714"/>
                  <a:pt x="509124" y="52365"/>
                </a:cubicBezTo>
                <a:cubicBezTo>
                  <a:pt x="490427" y="65085"/>
                  <a:pt x="468089" y="72188"/>
                  <a:pt x="445090" y="72188"/>
                </a:cubicBezTo>
                <a:cubicBezTo>
                  <a:pt x="421926" y="72188"/>
                  <a:pt x="399754" y="65085"/>
                  <a:pt x="381057" y="52365"/>
                </a:cubicBezTo>
                <a:cubicBezTo>
                  <a:pt x="378740" y="50714"/>
                  <a:pt x="376424" y="49062"/>
                  <a:pt x="374108" y="47245"/>
                </a:cubicBezTo>
                <a:cubicBezTo>
                  <a:pt x="371957" y="49062"/>
                  <a:pt x="369640" y="50714"/>
                  <a:pt x="367324" y="52365"/>
                </a:cubicBezTo>
                <a:cubicBezTo>
                  <a:pt x="348627" y="65085"/>
                  <a:pt x="326455" y="72188"/>
                  <a:pt x="303290" y="72188"/>
                </a:cubicBezTo>
                <a:cubicBezTo>
                  <a:pt x="280291" y="72188"/>
                  <a:pt x="257954" y="65085"/>
                  <a:pt x="239257" y="52365"/>
                </a:cubicBezTo>
                <a:cubicBezTo>
                  <a:pt x="236940" y="50714"/>
                  <a:pt x="234624" y="49062"/>
                  <a:pt x="232473" y="47245"/>
                </a:cubicBezTo>
                <a:cubicBezTo>
                  <a:pt x="230156" y="49062"/>
                  <a:pt x="228005" y="50714"/>
                  <a:pt x="225689" y="52365"/>
                </a:cubicBezTo>
                <a:cubicBezTo>
                  <a:pt x="206992" y="65085"/>
                  <a:pt x="184655" y="72188"/>
                  <a:pt x="161656" y="72188"/>
                </a:cubicBezTo>
                <a:cubicBezTo>
                  <a:pt x="138491" y="72188"/>
                  <a:pt x="116154" y="65085"/>
                  <a:pt x="97622" y="52365"/>
                </a:cubicBezTo>
                <a:cubicBezTo>
                  <a:pt x="95140" y="50714"/>
                  <a:pt x="92989" y="49062"/>
                  <a:pt x="90673" y="47245"/>
                </a:cubicBezTo>
                <a:cubicBezTo>
                  <a:pt x="88522" y="49062"/>
                  <a:pt x="86205" y="50714"/>
                  <a:pt x="83889" y="52365"/>
                </a:cubicBezTo>
                <a:cubicBezTo>
                  <a:pt x="65192" y="65085"/>
                  <a:pt x="43020" y="72188"/>
                  <a:pt x="19856" y="72188"/>
                </a:cubicBezTo>
                <a:cubicBezTo>
                  <a:pt x="8935" y="72188"/>
                  <a:pt x="0" y="63268"/>
                  <a:pt x="0" y="52365"/>
                </a:cubicBezTo>
                <a:cubicBezTo>
                  <a:pt x="0" y="41298"/>
                  <a:pt x="8935" y="32543"/>
                  <a:pt x="19856" y="32543"/>
                </a:cubicBezTo>
                <a:cubicBezTo>
                  <a:pt x="41365" y="32543"/>
                  <a:pt x="61717" y="23127"/>
                  <a:pt x="75616" y="6938"/>
                </a:cubicBezTo>
                <a:cubicBezTo>
                  <a:pt x="79422" y="2478"/>
                  <a:pt x="84882" y="0"/>
                  <a:pt x="90673" y="0"/>
                </a:cubicBezTo>
                <a:close/>
              </a:path>
            </a:pathLst>
          </a:custGeom>
          <a:solidFill>
            <a:schemeClr val="bg1"/>
          </a:solidFill>
          <a:ln>
            <a:noFill/>
          </a:ln>
        </p:spPr>
      </p:sp>
      <p:sp>
        <p:nvSpPr>
          <p:cNvPr id="134" name="wind-turbines_62949"/>
          <p:cNvSpPr>
            <a:spLocks noChangeAspect="1"/>
          </p:cNvSpPr>
          <p:nvPr/>
        </p:nvSpPr>
        <p:spPr bwMode="auto">
          <a:xfrm>
            <a:off x="6152650" y="3424671"/>
            <a:ext cx="283658" cy="289098"/>
          </a:xfrm>
          <a:custGeom>
            <a:avLst/>
            <a:gdLst>
              <a:gd name="connsiteX0" fmla="*/ 439271 w 595306"/>
              <a:gd name="connsiteY0" fmla="*/ 165970 h 606722"/>
              <a:gd name="connsiteX1" fmla="*/ 462350 w 595306"/>
              <a:gd name="connsiteY1" fmla="*/ 201016 h 606722"/>
              <a:gd name="connsiteX2" fmla="*/ 469195 w 595306"/>
              <a:gd name="connsiteY2" fmla="*/ 256464 h 606722"/>
              <a:gd name="connsiteX3" fmla="*/ 463816 w 595306"/>
              <a:gd name="connsiteY3" fmla="*/ 285652 h 606722"/>
              <a:gd name="connsiteX4" fmla="*/ 490806 w 595306"/>
              <a:gd name="connsiteY4" fmla="*/ 324309 h 606722"/>
              <a:gd name="connsiteX5" fmla="*/ 490708 w 595306"/>
              <a:gd name="connsiteY5" fmla="*/ 326750 h 606722"/>
              <a:gd name="connsiteX6" fmla="*/ 490806 w 595306"/>
              <a:gd name="connsiteY6" fmla="*/ 326847 h 606722"/>
              <a:gd name="connsiteX7" fmla="*/ 591724 w 595306"/>
              <a:gd name="connsiteY7" fmla="*/ 385028 h 606722"/>
              <a:gd name="connsiteX8" fmla="*/ 595049 w 595306"/>
              <a:gd name="connsiteY8" fmla="*/ 389324 h 606722"/>
              <a:gd name="connsiteX9" fmla="*/ 594365 w 595306"/>
              <a:gd name="connsiteY9" fmla="*/ 394693 h 606722"/>
              <a:gd name="connsiteX10" fmla="*/ 578327 w 595306"/>
              <a:gd name="connsiteY10" fmla="*/ 401721 h 606722"/>
              <a:gd name="connsiteX11" fmla="*/ 500976 w 595306"/>
              <a:gd name="connsiteY11" fmla="*/ 375364 h 606722"/>
              <a:gd name="connsiteX12" fmla="*/ 477507 w 595306"/>
              <a:gd name="connsiteY12" fmla="*/ 354571 h 606722"/>
              <a:gd name="connsiteX13" fmla="*/ 468901 w 595306"/>
              <a:gd name="connsiteY13" fmla="*/ 360624 h 606722"/>
              <a:gd name="connsiteX14" fmla="*/ 493153 w 595306"/>
              <a:gd name="connsiteY14" fmla="*/ 597351 h 606722"/>
              <a:gd name="connsiteX15" fmla="*/ 491002 w 595306"/>
              <a:gd name="connsiteY15" fmla="*/ 603891 h 606722"/>
              <a:gd name="connsiteX16" fmla="*/ 484645 w 595306"/>
              <a:gd name="connsiteY16" fmla="*/ 606722 h 606722"/>
              <a:gd name="connsiteX17" fmla="*/ 414237 w 595306"/>
              <a:gd name="connsiteY17" fmla="*/ 606722 h 606722"/>
              <a:gd name="connsiteX18" fmla="*/ 407881 w 595306"/>
              <a:gd name="connsiteY18" fmla="*/ 603891 h 606722"/>
              <a:gd name="connsiteX19" fmla="*/ 405730 w 595306"/>
              <a:gd name="connsiteY19" fmla="*/ 597351 h 606722"/>
              <a:gd name="connsiteX20" fmla="*/ 429884 w 595306"/>
              <a:gd name="connsiteY20" fmla="*/ 360721 h 606722"/>
              <a:gd name="connsiteX21" fmla="*/ 427928 w 595306"/>
              <a:gd name="connsiteY21" fmla="*/ 359550 h 606722"/>
              <a:gd name="connsiteX22" fmla="*/ 328085 w 595306"/>
              <a:gd name="connsiteY22" fmla="*/ 417048 h 606722"/>
              <a:gd name="connsiteX23" fmla="*/ 324565 w 595306"/>
              <a:gd name="connsiteY23" fmla="*/ 418024 h 606722"/>
              <a:gd name="connsiteX24" fmla="*/ 322707 w 595306"/>
              <a:gd name="connsiteY24" fmla="*/ 417731 h 606722"/>
              <a:gd name="connsiteX25" fmla="*/ 318404 w 595306"/>
              <a:gd name="connsiteY25" fmla="*/ 414412 h 606722"/>
              <a:gd name="connsiteX26" fmla="*/ 337278 w 595306"/>
              <a:gd name="connsiteY26" fmla="*/ 377024 h 606722"/>
              <a:gd name="connsiteX27" fmla="*/ 381869 w 595306"/>
              <a:gd name="connsiteY27" fmla="*/ 343345 h 606722"/>
              <a:gd name="connsiteX28" fmla="*/ 409152 w 595306"/>
              <a:gd name="connsiteY28" fmla="*/ 333485 h 606722"/>
              <a:gd name="connsiteX29" fmla="*/ 408077 w 595306"/>
              <a:gd name="connsiteY29" fmla="*/ 324309 h 606722"/>
              <a:gd name="connsiteX30" fmla="*/ 432133 w 595306"/>
              <a:gd name="connsiteY30" fmla="*/ 286823 h 606722"/>
              <a:gd name="connsiteX31" fmla="*/ 432133 w 595306"/>
              <a:gd name="connsiteY31" fmla="*/ 173096 h 606722"/>
              <a:gd name="connsiteX32" fmla="*/ 439271 w 595306"/>
              <a:gd name="connsiteY32" fmla="*/ 165970 h 606722"/>
              <a:gd name="connsiteX33" fmla="*/ 168642 w 595306"/>
              <a:gd name="connsiteY33" fmla="*/ 0 h 606722"/>
              <a:gd name="connsiteX34" fmla="*/ 200412 w 595306"/>
              <a:gd name="connsiteY34" fmla="*/ 48225 h 606722"/>
              <a:gd name="connsiteX35" fmla="*/ 209797 w 595306"/>
              <a:gd name="connsiteY35" fmla="*/ 124566 h 606722"/>
              <a:gd name="connsiteX36" fmla="*/ 202367 w 595306"/>
              <a:gd name="connsiteY36" fmla="*/ 164688 h 606722"/>
              <a:gd name="connsiteX37" fmla="*/ 239514 w 595306"/>
              <a:gd name="connsiteY37" fmla="*/ 217991 h 606722"/>
              <a:gd name="connsiteX38" fmla="*/ 239416 w 595306"/>
              <a:gd name="connsiteY38" fmla="*/ 221310 h 606722"/>
              <a:gd name="connsiteX39" fmla="*/ 239612 w 595306"/>
              <a:gd name="connsiteY39" fmla="*/ 221407 h 606722"/>
              <a:gd name="connsiteX40" fmla="*/ 378422 w 595306"/>
              <a:gd name="connsiteY40" fmla="*/ 301555 h 606722"/>
              <a:gd name="connsiteX41" fmla="*/ 383017 w 595306"/>
              <a:gd name="connsiteY41" fmla="*/ 307510 h 606722"/>
              <a:gd name="connsiteX42" fmla="*/ 382039 w 595306"/>
              <a:gd name="connsiteY42" fmla="*/ 314929 h 606722"/>
              <a:gd name="connsiteX43" fmla="*/ 360045 w 595306"/>
              <a:gd name="connsiteY43" fmla="*/ 324594 h 606722"/>
              <a:gd name="connsiteX44" fmla="*/ 253493 w 595306"/>
              <a:gd name="connsiteY44" fmla="*/ 288181 h 606722"/>
              <a:gd name="connsiteX45" fmla="*/ 221332 w 595306"/>
              <a:gd name="connsiteY45" fmla="*/ 259578 h 606722"/>
              <a:gd name="connsiteX46" fmla="*/ 209406 w 595306"/>
              <a:gd name="connsiteY46" fmla="*/ 267973 h 606722"/>
              <a:gd name="connsiteX47" fmla="*/ 242740 w 595306"/>
              <a:gd name="connsiteY47" fmla="*/ 593836 h 606722"/>
              <a:gd name="connsiteX48" fmla="*/ 239807 w 595306"/>
              <a:gd name="connsiteY48" fmla="*/ 602817 h 606722"/>
              <a:gd name="connsiteX49" fmla="*/ 231107 w 595306"/>
              <a:gd name="connsiteY49" fmla="*/ 606722 h 606722"/>
              <a:gd name="connsiteX50" fmla="*/ 134135 w 595306"/>
              <a:gd name="connsiteY50" fmla="*/ 606722 h 606722"/>
              <a:gd name="connsiteX51" fmla="*/ 125435 w 595306"/>
              <a:gd name="connsiteY51" fmla="*/ 602817 h 606722"/>
              <a:gd name="connsiteX52" fmla="*/ 122502 w 595306"/>
              <a:gd name="connsiteY52" fmla="*/ 593836 h 606722"/>
              <a:gd name="connsiteX53" fmla="*/ 155739 w 595306"/>
              <a:gd name="connsiteY53" fmla="*/ 267973 h 606722"/>
              <a:gd name="connsiteX54" fmla="*/ 153002 w 595306"/>
              <a:gd name="connsiteY54" fmla="*/ 266411 h 606722"/>
              <a:gd name="connsiteX55" fmla="*/ 15657 w 595306"/>
              <a:gd name="connsiteY55" fmla="*/ 345583 h 606722"/>
              <a:gd name="connsiteX56" fmla="*/ 10770 w 595306"/>
              <a:gd name="connsiteY56" fmla="*/ 346852 h 606722"/>
              <a:gd name="connsiteX57" fmla="*/ 8228 w 595306"/>
              <a:gd name="connsiteY57" fmla="*/ 346559 h 606722"/>
              <a:gd name="connsiteX58" fmla="*/ 2265 w 595306"/>
              <a:gd name="connsiteY58" fmla="*/ 341971 h 606722"/>
              <a:gd name="connsiteX59" fmla="*/ 28268 w 595306"/>
              <a:gd name="connsiteY59" fmla="*/ 290426 h 606722"/>
              <a:gd name="connsiteX60" fmla="*/ 89755 w 595306"/>
              <a:gd name="connsiteY60" fmla="*/ 244153 h 606722"/>
              <a:gd name="connsiteX61" fmla="*/ 127097 w 595306"/>
              <a:gd name="connsiteY61" fmla="*/ 230584 h 606722"/>
              <a:gd name="connsiteX62" fmla="*/ 125728 w 595306"/>
              <a:gd name="connsiteY62" fmla="*/ 217991 h 606722"/>
              <a:gd name="connsiteX63" fmla="*/ 158867 w 595306"/>
              <a:gd name="connsiteY63" fmla="*/ 166348 h 606722"/>
              <a:gd name="connsiteX64" fmla="*/ 158867 w 595306"/>
              <a:gd name="connsiteY64" fmla="*/ 9762 h 606722"/>
              <a:gd name="connsiteX65" fmla="*/ 168642 w 595306"/>
              <a:gd name="connsiteY6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95306" h="606722">
                <a:moveTo>
                  <a:pt x="439271" y="165970"/>
                </a:moveTo>
                <a:cubicBezTo>
                  <a:pt x="449148" y="165970"/>
                  <a:pt x="456482" y="177099"/>
                  <a:pt x="462350" y="201016"/>
                </a:cubicBezTo>
                <a:cubicBezTo>
                  <a:pt x="466554" y="218294"/>
                  <a:pt x="469195" y="239575"/>
                  <a:pt x="469195" y="256464"/>
                </a:cubicBezTo>
                <a:cubicBezTo>
                  <a:pt x="469195" y="269935"/>
                  <a:pt x="467532" y="279209"/>
                  <a:pt x="463816" y="285652"/>
                </a:cubicBezTo>
                <a:cubicBezTo>
                  <a:pt x="479560" y="291411"/>
                  <a:pt x="490806" y="306542"/>
                  <a:pt x="490806" y="324309"/>
                </a:cubicBezTo>
                <a:cubicBezTo>
                  <a:pt x="490806" y="325090"/>
                  <a:pt x="490708" y="325969"/>
                  <a:pt x="490708" y="326750"/>
                </a:cubicBezTo>
                <a:cubicBezTo>
                  <a:pt x="490708" y="326750"/>
                  <a:pt x="490806" y="326847"/>
                  <a:pt x="490806" y="326847"/>
                </a:cubicBezTo>
                <a:lnTo>
                  <a:pt x="591724" y="385028"/>
                </a:lnTo>
                <a:cubicBezTo>
                  <a:pt x="593387" y="385907"/>
                  <a:pt x="594560" y="387469"/>
                  <a:pt x="595049" y="389324"/>
                </a:cubicBezTo>
                <a:cubicBezTo>
                  <a:pt x="595538" y="391178"/>
                  <a:pt x="595342" y="393033"/>
                  <a:pt x="594365" y="394693"/>
                </a:cubicBezTo>
                <a:cubicBezTo>
                  <a:pt x="591724" y="399378"/>
                  <a:pt x="586248" y="401721"/>
                  <a:pt x="578327" y="401721"/>
                </a:cubicBezTo>
                <a:cubicBezTo>
                  <a:pt x="558867" y="401721"/>
                  <a:pt x="522979" y="388055"/>
                  <a:pt x="500976" y="375364"/>
                </a:cubicBezTo>
                <a:cubicBezTo>
                  <a:pt x="488264" y="368043"/>
                  <a:pt x="480832" y="361502"/>
                  <a:pt x="477507" y="354571"/>
                </a:cubicBezTo>
                <a:cubicBezTo>
                  <a:pt x="474964" y="356914"/>
                  <a:pt x="472031" y="358964"/>
                  <a:pt x="468901" y="360624"/>
                </a:cubicBezTo>
                <a:lnTo>
                  <a:pt x="493153" y="597351"/>
                </a:lnTo>
                <a:cubicBezTo>
                  <a:pt x="493349" y="599694"/>
                  <a:pt x="492566" y="602134"/>
                  <a:pt x="491002" y="603891"/>
                </a:cubicBezTo>
                <a:cubicBezTo>
                  <a:pt x="489339" y="605746"/>
                  <a:pt x="487090" y="606722"/>
                  <a:pt x="484645" y="606722"/>
                </a:cubicBezTo>
                <a:lnTo>
                  <a:pt x="414237" y="606722"/>
                </a:lnTo>
                <a:cubicBezTo>
                  <a:pt x="411793" y="606722"/>
                  <a:pt x="409446" y="605746"/>
                  <a:pt x="407881" y="603891"/>
                </a:cubicBezTo>
                <a:cubicBezTo>
                  <a:pt x="406219" y="602134"/>
                  <a:pt x="405436" y="599694"/>
                  <a:pt x="405730" y="597351"/>
                </a:cubicBezTo>
                <a:lnTo>
                  <a:pt x="429884" y="360721"/>
                </a:lnTo>
                <a:cubicBezTo>
                  <a:pt x="429199" y="360331"/>
                  <a:pt x="428515" y="359940"/>
                  <a:pt x="427928" y="359550"/>
                </a:cubicBezTo>
                <a:lnTo>
                  <a:pt x="328085" y="417048"/>
                </a:lnTo>
                <a:cubicBezTo>
                  <a:pt x="327010" y="417633"/>
                  <a:pt x="325836" y="418024"/>
                  <a:pt x="324565" y="418024"/>
                </a:cubicBezTo>
                <a:cubicBezTo>
                  <a:pt x="323978" y="418024"/>
                  <a:pt x="323294" y="417926"/>
                  <a:pt x="322707" y="417731"/>
                </a:cubicBezTo>
                <a:cubicBezTo>
                  <a:pt x="320849" y="417243"/>
                  <a:pt x="319382" y="416071"/>
                  <a:pt x="318404" y="414412"/>
                </a:cubicBezTo>
                <a:cubicBezTo>
                  <a:pt x="313417" y="405919"/>
                  <a:pt x="319480" y="394009"/>
                  <a:pt x="337278" y="377024"/>
                </a:cubicBezTo>
                <a:cubicBezTo>
                  <a:pt x="350186" y="364626"/>
                  <a:pt x="367299" y="351740"/>
                  <a:pt x="381869" y="343345"/>
                </a:cubicBezTo>
                <a:cubicBezTo>
                  <a:pt x="393213" y="336804"/>
                  <a:pt x="401916" y="333681"/>
                  <a:pt x="409152" y="333485"/>
                </a:cubicBezTo>
                <a:cubicBezTo>
                  <a:pt x="408468" y="330459"/>
                  <a:pt x="408077" y="327433"/>
                  <a:pt x="408077" y="324309"/>
                </a:cubicBezTo>
                <a:cubicBezTo>
                  <a:pt x="408077" y="307714"/>
                  <a:pt x="417953" y="293364"/>
                  <a:pt x="432133" y="286823"/>
                </a:cubicBezTo>
                <a:lnTo>
                  <a:pt x="432133" y="173096"/>
                </a:lnTo>
                <a:cubicBezTo>
                  <a:pt x="432133" y="169192"/>
                  <a:pt x="435360" y="165970"/>
                  <a:pt x="439271" y="165970"/>
                </a:cubicBezTo>
                <a:close/>
                <a:moveTo>
                  <a:pt x="168642" y="0"/>
                </a:moveTo>
                <a:cubicBezTo>
                  <a:pt x="182230" y="0"/>
                  <a:pt x="192299" y="15326"/>
                  <a:pt x="200412" y="48225"/>
                </a:cubicBezTo>
                <a:cubicBezTo>
                  <a:pt x="206180" y="72045"/>
                  <a:pt x="209797" y="101332"/>
                  <a:pt x="209797" y="124566"/>
                </a:cubicBezTo>
                <a:cubicBezTo>
                  <a:pt x="209797" y="143114"/>
                  <a:pt x="207451" y="155902"/>
                  <a:pt x="202367" y="164688"/>
                </a:cubicBezTo>
                <a:cubicBezTo>
                  <a:pt x="224069" y="172694"/>
                  <a:pt x="239514" y="193585"/>
                  <a:pt x="239514" y="217991"/>
                </a:cubicBezTo>
                <a:cubicBezTo>
                  <a:pt x="239514" y="219064"/>
                  <a:pt x="239416" y="220236"/>
                  <a:pt x="239416" y="221310"/>
                </a:cubicBezTo>
                <a:cubicBezTo>
                  <a:pt x="239416" y="221407"/>
                  <a:pt x="239514" y="221407"/>
                  <a:pt x="239612" y="221407"/>
                </a:cubicBezTo>
                <a:lnTo>
                  <a:pt x="378422" y="301555"/>
                </a:lnTo>
                <a:cubicBezTo>
                  <a:pt x="380768" y="302824"/>
                  <a:pt x="382332" y="304972"/>
                  <a:pt x="383017" y="307510"/>
                </a:cubicBezTo>
                <a:cubicBezTo>
                  <a:pt x="383701" y="309951"/>
                  <a:pt x="383408" y="312587"/>
                  <a:pt x="382039" y="314929"/>
                </a:cubicBezTo>
                <a:cubicBezTo>
                  <a:pt x="378325" y="321275"/>
                  <a:pt x="370895" y="324594"/>
                  <a:pt x="360045" y="324594"/>
                </a:cubicBezTo>
                <a:cubicBezTo>
                  <a:pt x="333162" y="324594"/>
                  <a:pt x="283796" y="305655"/>
                  <a:pt x="253493" y="288181"/>
                </a:cubicBezTo>
                <a:cubicBezTo>
                  <a:pt x="236093" y="278126"/>
                  <a:pt x="225828" y="269145"/>
                  <a:pt x="221332" y="259578"/>
                </a:cubicBezTo>
                <a:cubicBezTo>
                  <a:pt x="217715" y="262897"/>
                  <a:pt x="213805" y="265728"/>
                  <a:pt x="209406" y="267973"/>
                </a:cubicBezTo>
                <a:lnTo>
                  <a:pt x="242740" y="593836"/>
                </a:lnTo>
                <a:cubicBezTo>
                  <a:pt x="243033" y="597155"/>
                  <a:pt x="241958" y="600377"/>
                  <a:pt x="239807" y="602817"/>
                </a:cubicBezTo>
                <a:cubicBezTo>
                  <a:pt x="237559" y="605356"/>
                  <a:pt x="234333" y="606722"/>
                  <a:pt x="231107" y="606722"/>
                </a:cubicBezTo>
                <a:lnTo>
                  <a:pt x="134135" y="606722"/>
                </a:lnTo>
                <a:cubicBezTo>
                  <a:pt x="130811" y="606722"/>
                  <a:pt x="127683" y="605356"/>
                  <a:pt x="125435" y="602817"/>
                </a:cubicBezTo>
                <a:cubicBezTo>
                  <a:pt x="123187" y="600377"/>
                  <a:pt x="122111" y="597155"/>
                  <a:pt x="122502" y="593836"/>
                </a:cubicBezTo>
                <a:lnTo>
                  <a:pt x="155739" y="267973"/>
                </a:lnTo>
                <a:cubicBezTo>
                  <a:pt x="154859" y="267485"/>
                  <a:pt x="153881" y="266997"/>
                  <a:pt x="153002" y="266411"/>
                </a:cubicBezTo>
                <a:lnTo>
                  <a:pt x="15657" y="345583"/>
                </a:lnTo>
                <a:cubicBezTo>
                  <a:pt x="14191" y="346461"/>
                  <a:pt x="12529" y="346852"/>
                  <a:pt x="10770" y="346852"/>
                </a:cubicBezTo>
                <a:cubicBezTo>
                  <a:pt x="9988" y="346852"/>
                  <a:pt x="9108" y="346754"/>
                  <a:pt x="8228" y="346559"/>
                </a:cubicBezTo>
                <a:cubicBezTo>
                  <a:pt x="5686" y="345876"/>
                  <a:pt x="3634" y="344216"/>
                  <a:pt x="2265" y="341971"/>
                </a:cubicBezTo>
                <a:cubicBezTo>
                  <a:pt x="-4480" y="330256"/>
                  <a:pt x="3731" y="313856"/>
                  <a:pt x="28268" y="290426"/>
                </a:cubicBezTo>
                <a:cubicBezTo>
                  <a:pt x="46059" y="273538"/>
                  <a:pt x="69618" y="255770"/>
                  <a:pt x="89755" y="244153"/>
                </a:cubicBezTo>
                <a:cubicBezTo>
                  <a:pt x="105298" y="235172"/>
                  <a:pt x="117224" y="230779"/>
                  <a:pt x="127097" y="230584"/>
                </a:cubicBezTo>
                <a:cubicBezTo>
                  <a:pt x="126217" y="226484"/>
                  <a:pt x="125728" y="222286"/>
                  <a:pt x="125728" y="217991"/>
                </a:cubicBezTo>
                <a:cubicBezTo>
                  <a:pt x="125728" y="195049"/>
                  <a:pt x="139316" y="175330"/>
                  <a:pt x="158867" y="166348"/>
                </a:cubicBezTo>
                <a:lnTo>
                  <a:pt x="158867" y="9762"/>
                </a:lnTo>
                <a:cubicBezTo>
                  <a:pt x="158867" y="4393"/>
                  <a:pt x="163266" y="0"/>
                  <a:pt x="168642" y="0"/>
                </a:cubicBezTo>
                <a:close/>
              </a:path>
            </a:pathLst>
          </a:custGeom>
          <a:solidFill>
            <a:schemeClr val="bg1"/>
          </a:solidFill>
          <a:ln>
            <a:noFill/>
          </a:ln>
        </p:spPr>
      </p:sp>
      <p:sp>
        <p:nvSpPr>
          <p:cNvPr id="135" name="bio-mass-recycle-symbol_34527"/>
          <p:cNvSpPr>
            <a:spLocks noChangeAspect="1"/>
          </p:cNvSpPr>
          <p:nvPr/>
        </p:nvSpPr>
        <p:spPr bwMode="auto">
          <a:xfrm>
            <a:off x="6615823" y="3473219"/>
            <a:ext cx="256866" cy="241575"/>
          </a:xfrm>
          <a:custGeom>
            <a:avLst/>
            <a:gdLst>
              <a:gd name="T0" fmla="*/ 6010 w 6503"/>
              <a:gd name="T1" fmla="*/ 3263 h 6125"/>
              <a:gd name="T2" fmla="*/ 6411 w 6503"/>
              <a:gd name="T3" fmla="*/ 4165 h 6125"/>
              <a:gd name="T4" fmla="*/ 6320 w 6503"/>
              <a:gd name="T5" fmla="*/ 4254 h 6125"/>
              <a:gd name="T6" fmla="*/ 5373 w 6503"/>
              <a:gd name="T7" fmla="*/ 4205 h 6125"/>
              <a:gd name="T8" fmla="*/ 5128 w 6503"/>
              <a:gd name="T9" fmla="*/ 3666 h 6125"/>
              <a:gd name="T10" fmla="*/ 6410 w 6503"/>
              <a:gd name="T11" fmla="*/ 4484 h 6125"/>
              <a:gd name="T12" fmla="*/ 4204 w 6503"/>
              <a:gd name="T13" fmla="*/ 4386 h 6125"/>
              <a:gd name="T14" fmla="*/ 4150 w 6503"/>
              <a:gd name="T15" fmla="*/ 4058 h 6125"/>
              <a:gd name="T16" fmla="*/ 3118 w 6503"/>
              <a:gd name="T17" fmla="*/ 5158 h 6125"/>
              <a:gd name="T18" fmla="*/ 4177 w 6503"/>
              <a:gd name="T19" fmla="*/ 6118 h 6125"/>
              <a:gd name="T20" fmla="*/ 6094 w 6503"/>
              <a:gd name="T21" fmla="*/ 5700 h 6125"/>
              <a:gd name="T22" fmla="*/ 6326 w 6503"/>
              <a:gd name="T23" fmla="*/ 5156 h 6125"/>
              <a:gd name="T24" fmla="*/ 2206 w 6503"/>
              <a:gd name="T25" fmla="*/ 4599 h 6125"/>
              <a:gd name="T26" fmla="*/ 1595 w 6503"/>
              <a:gd name="T27" fmla="*/ 4669 h 6125"/>
              <a:gd name="T28" fmla="*/ 1209 w 6503"/>
              <a:gd name="T29" fmla="*/ 5509 h 6125"/>
              <a:gd name="T30" fmla="*/ 2175 w 6503"/>
              <a:gd name="T31" fmla="*/ 5618 h 6125"/>
              <a:gd name="T32" fmla="*/ 2294 w 6503"/>
              <a:gd name="T33" fmla="*/ 4691 h 6125"/>
              <a:gd name="T34" fmla="*/ 1957 w 6503"/>
              <a:gd name="T35" fmla="*/ 2215 h 6125"/>
              <a:gd name="T36" fmla="*/ 510 w 6503"/>
              <a:gd name="T37" fmla="*/ 2672 h 6125"/>
              <a:gd name="T38" fmla="*/ 19 w 6503"/>
              <a:gd name="T39" fmla="*/ 4571 h 6125"/>
              <a:gd name="T40" fmla="*/ 822 w 6503"/>
              <a:gd name="T41" fmla="*/ 5427 h 6125"/>
              <a:gd name="T42" fmla="*/ 961 w 6503"/>
              <a:gd name="T43" fmla="*/ 5401 h 6125"/>
              <a:gd name="T44" fmla="*/ 2044 w 6503"/>
              <a:gd name="T45" fmla="*/ 3477 h 6125"/>
              <a:gd name="T46" fmla="*/ 2262 w 6503"/>
              <a:gd name="T47" fmla="*/ 3589 h 6125"/>
              <a:gd name="T48" fmla="*/ 1957 w 6503"/>
              <a:gd name="T49" fmla="*/ 2215 h 6125"/>
              <a:gd name="T50" fmla="*/ 3005 w 6503"/>
              <a:gd name="T51" fmla="*/ 2175 h 6125"/>
              <a:gd name="T52" fmla="*/ 3242 w 6503"/>
              <a:gd name="T53" fmla="*/ 1655 h 6125"/>
              <a:gd name="T54" fmla="*/ 3194 w 6503"/>
              <a:gd name="T55" fmla="*/ 1496 h 6125"/>
              <a:gd name="T56" fmla="*/ 2454 w 6503"/>
              <a:gd name="T57" fmla="*/ 945 h 6125"/>
              <a:gd name="T58" fmla="*/ 2182 w 6503"/>
              <a:gd name="T59" fmla="*/ 1887 h 6125"/>
              <a:gd name="T60" fmla="*/ 4209 w 6503"/>
              <a:gd name="T61" fmla="*/ 2293 h 6125"/>
              <a:gd name="T62" fmla="*/ 4019 w 6503"/>
              <a:gd name="T63" fmla="*/ 2566 h 6125"/>
              <a:gd name="T64" fmla="*/ 5439 w 6503"/>
              <a:gd name="T65" fmla="*/ 2587 h 6125"/>
              <a:gd name="T66" fmla="*/ 5435 w 6503"/>
              <a:gd name="T67" fmla="*/ 1069 h 6125"/>
              <a:gd name="T68" fmla="*/ 3769 w 6503"/>
              <a:gd name="T69" fmla="*/ 34 h 6125"/>
              <a:gd name="T70" fmla="*/ 2712 w 6503"/>
              <a:gd name="T71" fmla="*/ 545 h 6125"/>
              <a:gd name="T72" fmla="*/ 3490 w 6503"/>
              <a:gd name="T73" fmla="*/ 1464 h 6125"/>
              <a:gd name="T74" fmla="*/ 2476 w 6503"/>
              <a:gd name="T75" fmla="*/ 4018 h 6125"/>
              <a:gd name="T76" fmla="*/ 3176 w 6503"/>
              <a:gd name="T77" fmla="*/ 2825 h 6125"/>
              <a:gd name="T78" fmla="*/ 3097 w 6503"/>
              <a:gd name="T79" fmla="*/ 3341 h 6125"/>
              <a:gd name="T80" fmla="*/ 2706 w 6503"/>
              <a:gd name="T81" fmla="*/ 3271 h 6125"/>
              <a:gd name="T82" fmla="*/ 2838 w 6503"/>
              <a:gd name="T83" fmla="*/ 2916 h 6125"/>
              <a:gd name="T84" fmla="*/ 3108 w 6503"/>
              <a:gd name="T85" fmla="*/ 3647 h 6125"/>
              <a:gd name="T86" fmla="*/ 2706 w 6503"/>
              <a:gd name="T87" fmla="*/ 3854 h 6125"/>
              <a:gd name="T88" fmla="*/ 3466 w 6503"/>
              <a:gd name="T89" fmla="*/ 4022 h 6125"/>
              <a:gd name="T90" fmla="*/ 3466 w 6503"/>
              <a:gd name="T91" fmla="*/ 2754 h 6125"/>
              <a:gd name="T92" fmla="*/ 4994 w 6503"/>
              <a:gd name="T93" fmla="*/ 3375 h 6125"/>
              <a:gd name="T94" fmla="*/ 4405 w 6503"/>
              <a:gd name="T95" fmla="*/ 2733 h 6125"/>
              <a:gd name="T96" fmla="*/ 4399 w 6503"/>
              <a:gd name="T97" fmla="*/ 3856 h 6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03" h="6125">
                <a:moveTo>
                  <a:pt x="5175" y="3615"/>
                </a:moveTo>
                <a:lnTo>
                  <a:pt x="5941" y="3265"/>
                </a:lnTo>
                <a:cubicBezTo>
                  <a:pt x="5963" y="3255"/>
                  <a:pt x="5988" y="3254"/>
                  <a:pt x="6010" y="3263"/>
                </a:cubicBezTo>
                <a:cubicBezTo>
                  <a:pt x="6033" y="3272"/>
                  <a:pt x="6051" y="3289"/>
                  <a:pt x="6060" y="3312"/>
                </a:cubicBezTo>
                <a:lnTo>
                  <a:pt x="6398" y="4119"/>
                </a:lnTo>
                <a:cubicBezTo>
                  <a:pt x="6406" y="4132"/>
                  <a:pt x="6411" y="4148"/>
                  <a:pt x="6411" y="4165"/>
                </a:cubicBezTo>
                <a:cubicBezTo>
                  <a:pt x="6411" y="4214"/>
                  <a:pt x="6371" y="4254"/>
                  <a:pt x="6321" y="4254"/>
                </a:cubicBezTo>
                <a:lnTo>
                  <a:pt x="6320" y="4254"/>
                </a:lnTo>
                <a:lnTo>
                  <a:pt x="6320" y="4254"/>
                </a:lnTo>
                <a:lnTo>
                  <a:pt x="5488" y="4251"/>
                </a:lnTo>
                <a:cubicBezTo>
                  <a:pt x="5482" y="4251"/>
                  <a:pt x="5476" y="4250"/>
                  <a:pt x="5470" y="4249"/>
                </a:cubicBezTo>
                <a:cubicBezTo>
                  <a:pt x="5436" y="4242"/>
                  <a:pt x="5393" y="4219"/>
                  <a:pt x="5373" y="4205"/>
                </a:cubicBezTo>
                <a:cubicBezTo>
                  <a:pt x="5360" y="4196"/>
                  <a:pt x="5349" y="4184"/>
                  <a:pt x="5343" y="4170"/>
                </a:cubicBezTo>
                <a:lnTo>
                  <a:pt x="5132" y="3735"/>
                </a:lnTo>
                <a:cubicBezTo>
                  <a:pt x="5121" y="3713"/>
                  <a:pt x="5120" y="3688"/>
                  <a:pt x="5128" y="3666"/>
                </a:cubicBezTo>
                <a:cubicBezTo>
                  <a:pt x="5136" y="3643"/>
                  <a:pt x="5153" y="3625"/>
                  <a:pt x="5175" y="3615"/>
                </a:cubicBezTo>
                <a:close/>
                <a:moveTo>
                  <a:pt x="6480" y="4519"/>
                </a:moveTo>
                <a:cubicBezTo>
                  <a:pt x="6464" y="4497"/>
                  <a:pt x="6438" y="4484"/>
                  <a:pt x="6410" y="4484"/>
                </a:cubicBezTo>
                <a:cubicBezTo>
                  <a:pt x="6167" y="4483"/>
                  <a:pt x="5712" y="4481"/>
                  <a:pt x="5298" y="4480"/>
                </a:cubicBezTo>
                <a:lnTo>
                  <a:pt x="4204" y="4475"/>
                </a:lnTo>
                <a:lnTo>
                  <a:pt x="4204" y="4386"/>
                </a:lnTo>
                <a:lnTo>
                  <a:pt x="4204" y="4385"/>
                </a:lnTo>
                <a:lnTo>
                  <a:pt x="4206" y="4141"/>
                </a:lnTo>
                <a:cubicBezTo>
                  <a:pt x="4206" y="4105"/>
                  <a:pt x="4184" y="4072"/>
                  <a:pt x="4150" y="4058"/>
                </a:cubicBezTo>
                <a:cubicBezTo>
                  <a:pt x="4117" y="4044"/>
                  <a:pt x="4078" y="4052"/>
                  <a:pt x="4053" y="4078"/>
                </a:cubicBezTo>
                <a:lnTo>
                  <a:pt x="3117" y="5032"/>
                </a:lnTo>
                <a:cubicBezTo>
                  <a:pt x="3083" y="5067"/>
                  <a:pt x="3083" y="5124"/>
                  <a:pt x="3118" y="5158"/>
                </a:cubicBezTo>
                <a:cubicBezTo>
                  <a:pt x="3329" y="5367"/>
                  <a:pt x="4004" y="6026"/>
                  <a:pt x="4080" y="6100"/>
                </a:cubicBezTo>
                <a:cubicBezTo>
                  <a:pt x="4098" y="6117"/>
                  <a:pt x="4120" y="6125"/>
                  <a:pt x="4143" y="6125"/>
                </a:cubicBezTo>
                <a:cubicBezTo>
                  <a:pt x="4154" y="6125"/>
                  <a:pt x="4166" y="6123"/>
                  <a:pt x="4177" y="6118"/>
                </a:cubicBezTo>
                <a:cubicBezTo>
                  <a:pt x="4210" y="6105"/>
                  <a:pt x="4232" y="6072"/>
                  <a:pt x="4232" y="6037"/>
                </a:cubicBezTo>
                <a:lnTo>
                  <a:pt x="4233" y="5692"/>
                </a:lnTo>
                <a:lnTo>
                  <a:pt x="6094" y="5700"/>
                </a:lnTo>
                <a:lnTo>
                  <a:pt x="6094" y="5700"/>
                </a:lnTo>
                <a:cubicBezTo>
                  <a:pt x="6136" y="5700"/>
                  <a:pt x="6171" y="5672"/>
                  <a:pt x="6181" y="5632"/>
                </a:cubicBezTo>
                <a:cubicBezTo>
                  <a:pt x="6200" y="5556"/>
                  <a:pt x="6244" y="5413"/>
                  <a:pt x="6326" y="5156"/>
                </a:cubicBezTo>
                <a:cubicBezTo>
                  <a:pt x="6382" y="4977"/>
                  <a:pt x="6460" y="4732"/>
                  <a:pt x="6496" y="4597"/>
                </a:cubicBezTo>
                <a:cubicBezTo>
                  <a:pt x="6503" y="4570"/>
                  <a:pt x="6497" y="4541"/>
                  <a:pt x="6480" y="4519"/>
                </a:cubicBezTo>
                <a:close/>
                <a:moveTo>
                  <a:pt x="2206" y="4599"/>
                </a:moveTo>
                <a:lnTo>
                  <a:pt x="1723" y="4590"/>
                </a:lnTo>
                <a:cubicBezTo>
                  <a:pt x="1707" y="4590"/>
                  <a:pt x="1691" y="4594"/>
                  <a:pt x="1678" y="4602"/>
                </a:cubicBezTo>
                <a:cubicBezTo>
                  <a:pt x="1657" y="4614"/>
                  <a:pt x="1617" y="4641"/>
                  <a:pt x="1595" y="4669"/>
                </a:cubicBezTo>
                <a:cubicBezTo>
                  <a:pt x="1591" y="4673"/>
                  <a:pt x="1588" y="4678"/>
                  <a:pt x="1585" y="4684"/>
                </a:cubicBezTo>
                <a:lnTo>
                  <a:pt x="1207" y="5425"/>
                </a:lnTo>
                <a:cubicBezTo>
                  <a:pt x="1194" y="5452"/>
                  <a:pt x="1194" y="5484"/>
                  <a:pt x="1209" y="5509"/>
                </a:cubicBezTo>
                <a:cubicBezTo>
                  <a:pt x="1224" y="5536"/>
                  <a:pt x="1250" y="5552"/>
                  <a:pt x="1280" y="5555"/>
                </a:cubicBezTo>
                <a:lnTo>
                  <a:pt x="2165" y="5618"/>
                </a:lnTo>
                <a:cubicBezTo>
                  <a:pt x="2169" y="5618"/>
                  <a:pt x="2172" y="5618"/>
                  <a:pt x="2175" y="5618"/>
                </a:cubicBezTo>
                <a:cubicBezTo>
                  <a:pt x="2196" y="5617"/>
                  <a:pt x="2216" y="5609"/>
                  <a:pt x="2231" y="5595"/>
                </a:cubicBezTo>
                <a:cubicBezTo>
                  <a:pt x="2249" y="5579"/>
                  <a:pt x="2260" y="5557"/>
                  <a:pt x="2261" y="5533"/>
                </a:cubicBezTo>
                <a:lnTo>
                  <a:pt x="2294" y="4691"/>
                </a:lnTo>
                <a:cubicBezTo>
                  <a:pt x="2295" y="4667"/>
                  <a:pt x="2286" y="4644"/>
                  <a:pt x="2270" y="4626"/>
                </a:cubicBezTo>
                <a:cubicBezTo>
                  <a:pt x="2253" y="4609"/>
                  <a:pt x="2231" y="4599"/>
                  <a:pt x="2206" y="4599"/>
                </a:cubicBezTo>
                <a:close/>
                <a:moveTo>
                  <a:pt x="1957" y="2215"/>
                </a:moveTo>
                <a:cubicBezTo>
                  <a:pt x="1942" y="2169"/>
                  <a:pt x="1891" y="2144"/>
                  <a:pt x="1845" y="2159"/>
                </a:cubicBezTo>
                <a:cubicBezTo>
                  <a:pt x="1612" y="2237"/>
                  <a:pt x="934" y="2469"/>
                  <a:pt x="570" y="2593"/>
                </a:cubicBezTo>
                <a:cubicBezTo>
                  <a:pt x="536" y="2605"/>
                  <a:pt x="512" y="2636"/>
                  <a:pt x="510" y="2672"/>
                </a:cubicBezTo>
                <a:cubicBezTo>
                  <a:pt x="507" y="2707"/>
                  <a:pt x="526" y="2741"/>
                  <a:pt x="558" y="2757"/>
                </a:cubicBezTo>
                <a:lnTo>
                  <a:pt x="865" y="2913"/>
                </a:lnTo>
                <a:lnTo>
                  <a:pt x="19" y="4571"/>
                </a:lnTo>
                <a:cubicBezTo>
                  <a:pt x="0" y="4608"/>
                  <a:pt x="9" y="4652"/>
                  <a:pt x="40" y="4679"/>
                </a:cubicBezTo>
                <a:cubicBezTo>
                  <a:pt x="99" y="4730"/>
                  <a:pt x="207" y="4834"/>
                  <a:pt x="399" y="5023"/>
                </a:cubicBezTo>
                <a:cubicBezTo>
                  <a:pt x="534" y="5154"/>
                  <a:pt x="717" y="5334"/>
                  <a:pt x="822" y="5427"/>
                </a:cubicBezTo>
                <a:cubicBezTo>
                  <a:pt x="839" y="5443"/>
                  <a:pt x="862" y="5451"/>
                  <a:pt x="885" y="5450"/>
                </a:cubicBezTo>
                <a:cubicBezTo>
                  <a:pt x="889" y="5450"/>
                  <a:pt x="894" y="5449"/>
                  <a:pt x="898" y="5448"/>
                </a:cubicBezTo>
                <a:cubicBezTo>
                  <a:pt x="925" y="5443"/>
                  <a:pt x="948" y="5426"/>
                  <a:pt x="961" y="5401"/>
                </a:cubicBezTo>
                <a:cubicBezTo>
                  <a:pt x="1071" y="5185"/>
                  <a:pt x="1278" y="4780"/>
                  <a:pt x="1467" y="4411"/>
                </a:cubicBezTo>
                <a:lnTo>
                  <a:pt x="1964" y="3436"/>
                </a:lnTo>
                <a:lnTo>
                  <a:pt x="2044" y="3477"/>
                </a:lnTo>
                <a:cubicBezTo>
                  <a:pt x="2044" y="3477"/>
                  <a:pt x="2044" y="3477"/>
                  <a:pt x="2045" y="3478"/>
                </a:cubicBezTo>
                <a:cubicBezTo>
                  <a:pt x="2049" y="3480"/>
                  <a:pt x="2070" y="3491"/>
                  <a:pt x="2103" y="3508"/>
                </a:cubicBezTo>
                <a:lnTo>
                  <a:pt x="2262" y="3589"/>
                </a:lnTo>
                <a:cubicBezTo>
                  <a:pt x="2294" y="3605"/>
                  <a:pt x="2333" y="3600"/>
                  <a:pt x="2361" y="3577"/>
                </a:cubicBezTo>
                <a:cubicBezTo>
                  <a:pt x="2388" y="3553"/>
                  <a:pt x="2399" y="3515"/>
                  <a:pt x="2387" y="3481"/>
                </a:cubicBezTo>
                <a:lnTo>
                  <a:pt x="1957" y="2215"/>
                </a:lnTo>
                <a:close/>
                <a:moveTo>
                  <a:pt x="2182" y="1887"/>
                </a:moveTo>
                <a:lnTo>
                  <a:pt x="2975" y="2170"/>
                </a:lnTo>
                <a:cubicBezTo>
                  <a:pt x="2985" y="2173"/>
                  <a:pt x="2995" y="2175"/>
                  <a:pt x="3005" y="2175"/>
                </a:cubicBezTo>
                <a:cubicBezTo>
                  <a:pt x="3019" y="2175"/>
                  <a:pt x="3032" y="2172"/>
                  <a:pt x="3044" y="2166"/>
                </a:cubicBezTo>
                <a:cubicBezTo>
                  <a:pt x="3066" y="2155"/>
                  <a:pt x="3082" y="2137"/>
                  <a:pt x="3090" y="2114"/>
                </a:cubicBezTo>
                <a:lnTo>
                  <a:pt x="3242" y="1655"/>
                </a:lnTo>
                <a:cubicBezTo>
                  <a:pt x="3247" y="1640"/>
                  <a:pt x="3248" y="1624"/>
                  <a:pt x="3245" y="1608"/>
                </a:cubicBezTo>
                <a:cubicBezTo>
                  <a:pt x="3239" y="1584"/>
                  <a:pt x="3225" y="1538"/>
                  <a:pt x="3205" y="1509"/>
                </a:cubicBezTo>
                <a:cubicBezTo>
                  <a:pt x="3202" y="1504"/>
                  <a:pt x="3198" y="1500"/>
                  <a:pt x="3194" y="1496"/>
                </a:cubicBezTo>
                <a:lnTo>
                  <a:pt x="2599" y="914"/>
                </a:lnTo>
                <a:cubicBezTo>
                  <a:pt x="2578" y="893"/>
                  <a:pt x="2547" y="884"/>
                  <a:pt x="2518" y="890"/>
                </a:cubicBezTo>
                <a:cubicBezTo>
                  <a:pt x="2489" y="896"/>
                  <a:pt x="2464" y="917"/>
                  <a:pt x="2454" y="945"/>
                </a:cubicBezTo>
                <a:lnTo>
                  <a:pt x="2129" y="1771"/>
                </a:lnTo>
                <a:cubicBezTo>
                  <a:pt x="2120" y="1793"/>
                  <a:pt x="2121" y="1818"/>
                  <a:pt x="2131" y="1840"/>
                </a:cubicBezTo>
                <a:cubicBezTo>
                  <a:pt x="2141" y="1862"/>
                  <a:pt x="2159" y="1879"/>
                  <a:pt x="2182" y="1887"/>
                </a:cubicBezTo>
                <a:close/>
                <a:moveTo>
                  <a:pt x="3490" y="1464"/>
                </a:moveTo>
                <a:lnTo>
                  <a:pt x="4271" y="2229"/>
                </a:lnTo>
                <a:lnTo>
                  <a:pt x="4209" y="2293"/>
                </a:lnTo>
                <a:cubicBezTo>
                  <a:pt x="4209" y="2293"/>
                  <a:pt x="4208" y="2293"/>
                  <a:pt x="4208" y="2294"/>
                </a:cubicBezTo>
                <a:lnTo>
                  <a:pt x="4037" y="2468"/>
                </a:lnTo>
                <a:cubicBezTo>
                  <a:pt x="4012" y="2494"/>
                  <a:pt x="4005" y="2532"/>
                  <a:pt x="4019" y="2566"/>
                </a:cubicBezTo>
                <a:cubicBezTo>
                  <a:pt x="4033" y="2598"/>
                  <a:pt x="4066" y="2619"/>
                  <a:pt x="4101" y="2619"/>
                </a:cubicBezTo>
                <a:cubicBezTo>
                  <a:pt x="4102" y="2619"/>
                  <a:pt x="4102" y="2619"/>
                  <a:pt x="4103" y="2619"/>
                </a:cubicBezTo>
                <a:lnTo>
                  <a:pt x="5439" y="2587"/>
                </a:lnTo>
                <a:cubicBezTo>
                  <a:pt x="5488" y="2586"/>
                  <a:pt x="5527" y="2545"/>
                  <a:pt x="5526" y="2496"/>
                </a:cubicBezTo>
                <a:cubicBezTo>
                  <a:pt x="5521" y="2250"/>
                  <a:pt x="5502" y="1534"/>
                  <a:pt x="5492" y="1150"/>
                </a:cubicBezTo>
                <a:cubicBezTo>
                  <a:pt x="5491" y="1114"/>
                  <a:pt x="5469" y="1082"/>
                  <a:pt x="5435" y="1069"/>
                </a:cubicBezTo>
                <a:cubicBezTo>
                  <a:pt x="5402" y="1056"/>
                  <a:pt x="5364" y="1064"/>
                  <a:pt x="5339" y="1090"/>
                </a:cubicBezTo>
                <a:lnTo>
                  <a:pt x="5098" y="1336"/>
                </a:lnTo>
                <a:lnTo>
                  <a:pt x="3769" y="34"/>
                </a:lnTo>
                <a:cubicBezTo>
                  <a:pt x="3739" y="5"/>
                  <a:pt x="3694" y="0"/>
                  <a:pt x="3659" y="22"/>
                </a:cubicBezTo>
                <a:cubicBezTo>
                  <a:pt x="3592" y="63"/>
                  <a:pt x="3461" y="135"/>
                  <a:pt x="3226" y="262"/>
                </a:cubicBezTo>
                <a:cubicBezTo>
                  <a:pt x="3060" y="351"/>
                  <a:pt x="2833" y="473"/>
                  <a:pt x="2712" y="545"/>
                </a:cubicBezTo>
                <a:cubicBezTo>
                  <a:pt x="2688" y="559"/>
                  <a:pt x="2672" y="584"/>
                  <a:pt x="2669" y="611"/>
                </a:cubicBezTo>
                <a:cubicBezTo>
                  <a:pt x="2666" y="639"/>
                  <a:pt x="2675" y="666"/>
                  <a:pt x="2695" y="685"/>
                </a:cubicBezTo>
                <a:cubicBezTo>
                  <a:pt x="2869" y="856"/>
                  <a:pt x="3193" y="1173"/>
                  <a:pt x="3490" y="1464"/>
                </a:cubicBezTo>
                <a:close/>
                <a:moveTo>
                  <a:pt x="3231" y="3916"/>
                </a:moveTo>
                <a:cubicBezTo>
                  <a:pt x="3140" y="3995"/>
                  <a:pt x="2992" y="4035"/>
                  <a:pt x="2760" y="4035"/>
                </a:cubicBezTo>
                <a:cubicBezTo>
                  <a:pt x="2632" y="4035"/>
                  <a:pt x="2535" y="4025"/>
                  <a:pt x="2476" y="4018"/>
                </a:cubicBezTo>
                <a:lnTo>
                  <a:pt x="2476" y="2771"/>
                </a:lnTo>
                <a:cubicBezTo>
                  <a:pt x="2550" y="2756"/>
                  <a:pt x="2683" y="2745"/>
                  <a:pt x="2813" y="2745"/>
                </a:cubicBezTo>
                <a:cubicBezTo>
                  <a:pt x="2984" y="2745"/>
                  <a:pt x="3090" y="2765"/>
                  <a:pt x="3176" y="2825"/>
                </a:cubicBezTo>
                <a:cubicBezTo>
                  <a:pt x="3255" y="2872"/>
                  <a:pt x="3308" y="2955"/>
                  <a:pt x="3308" y="3062"/>
                </a:cubicBezTo>
                <a:cubicBezTo>
                  <a:pt x="3308" y="3179"/>
                  <a:pt x="3234" y="3286"/>
                  <a:pt x="3097" y="3337"/>
                </a:cubicBezTo>
                <a:lnTo>
                  <a:pt x="3097" y="3341"/>
                </a:lnTo>
                <a:cubicBezTo>
                  <a:pt x="3231" y="3375"/>
                  <a:pt x="3353" y="3480"/>
                  <a:pt x="3353" y="3655"/>
                </a:cubicBezTo>
                <a:cubicBezTo>
                  <a:pt x="3353" y="3768"/>
                  <a:pt x="3304" y="3856"/>
                  <a:pt x="3231" y="3916"/>
                </a:cubicBezTo>
                <a:close/>
                <a:moveTo>
                  <a:pt x="2706" y="3271"/>
                </a:moveTo>
                <a:lnTo>
                  <a:pt x="2824" y="3271"/>
                </a:lnTo>
                <a:cubicBezTo>
                  <a:pt x="2984" y="3271"/>
                  <a:pt x="3075" y="3196"/>
                  <a:pt x="3075" y="3089"/>
                </a:cubicBezTo>
                <a:cubicBezTo>
                  <a:pt x="3075" y="2970"/>
                  <a:pt x="2984" y="2916"/>
                  <a:pt x="2838" y="2916"/>
                </a:cubicBezTo>
                <a:cubicBezTo>
                  <a:pt x="2770" y="2916"/>
                  <a:pt x="2730" y="2919"/>
                  <a:pt x="2706" y="2925"/>
                </a:cubicBezTo>
                <a:lnTo>
                  <a:pt x="2706" y="3271"/>
                </a:lnTo>
                <a:close/>
                <a:moveTo>
                  <a:pt x="3108" y="3647"/>
                </a:moveTo>
                <a:cubicBezTo>
                  <a:pt x="3108" y="3501"/>
                  <a:pt x="2981" y="3440"/>
                  <a:pt x="2820" y="3440"/>
                </a:cubicBezTo>
                <a:lnTo>
                  <a:pt x="2706" y="3440"/>
                </a:lnTo>
                <a:lnTo>
                  <a:pt x="2706" y="3854"/>
                </a:lnTo>
                <a:cubicBezTo>
                  <a:pt x="2736" y="3858"/>
                  <a:pt x="2776" y="3860"/>
                  <a:pt x="2828" y="3860"/>
                </a:cubicBezTo>
                <a:cubicBezTo>
                  <a:pt x="2977" y="3860"/>
                  <a:pt x="3108" y="3803"/>
                  <a:pt x="3108" y="3647"/>
                </a:cubicBezTo>
                <a:close/>
                <a:moveTo>
                  <a:pt x="3466" y="4022"/>
                </a:moveTo>
                <a:lnTo>
                  <a:pt x="3698" y="4022"/>
                </a:lnTo>
                <a:lnTo>
                  <a:pt x="3698" y="2754"/>
                </a:lnTo>
                <a:lnTo>
                  <a:pt x="3466" y="2754"/>
                </a:lnTo>
                <a:lnTo>
                  <a:pt x="3466" y="4022"/>
                </a:lnTo>
                <a:close/>
                <a:moveTo>
                  <a:pt x="4405" y="2733"/>
                </a:moveTo>
                <a:cubicBezTo>
                  <a:pt x="4776" y="2733"/>
                  <a:pt x="4994" y="3014"/>
                  <a:pt x="4994" y="3375"/>
                </a:cubicBezTo>
                <a:cubicBezTo>
                  <a:pt x="4994" y="3800"/>
                  <a:pt x="4736" y="4042"/>
                  <a:pt x="4386" y="4042"/>
                </a:cubicBezTo>
                <a:cubicBezTo>
                  <a:pt x="4029" y="4042"/>
                  <a:pt x="3803" y="3770"/>
                  <a:pt x="3803" y="3397"/>
                </a:cubicBezTo>
                <a:cubicBezTo>
                  <a:pt x="3803" y="3008"/>
                  <a:pt x="4048" y="2733"/>
                  <a:pt x="4405" y="2733"/>
                </a:cubicBezTo>
                <a:close/>
                <a:moveTo>
                  <a:pt x="4399" y="2919"/>
                </a:moveTo>
                <a:cubicBezTo>
                  <a:pt x="4170" y="2919"/>
                  <a:pt x="4048" y="3132"/>
                  <a:pt x="4048" y="3394"/>
                </a:cubicBezTo>
                <a:cubicBezTo>
                  <a:pt x="4048" y="3651"/>
                  <a:pt x="4178" y="3856"/>
                  <a:pt x="4399" y="3856"/>
                </a:cubicBezTo>
                <a:cubicBezTo>
                  <a:pt x="4624" y="3856"/>
                  <a:pt x="4749" y="3649"/>
                  <a:pt x="4749" y="3384"/>
                </a:cubicBezTo>
                <a:cubicBezTo>
                  <a:pt x="4749" y="3145"/>
                  <a:pt x="4631" y="2919"/>
                  <a:pt x="4399" y="2919"/>
                </a:cubicBezTo>
                <a:close/>
              </a:path>
            </a:pathLst>
          </a:custGeom>
          <a:solidFill>
            <a:schemeClr val="bg1"/>
          </a:solidFill>
          <a:ln>
            <a:noFill/>
          </a:ln>
        </p:spPr>
      </p:sp>
      <p:sp>
        <p:nvSpPr>
          <p:cNvPr id="188" name="fire-axe_67043"/>
          <p:cNvSpPr>
            <a:spLocks noChangeAspect="1"/>
          </p:cNvSpPr>
          <p:nvPr/>
        </p:nvSpPr>
        <p:spPr bwMode="auto">
          <a:xfrm>
            <a:off x="7537988" y="3450916"/>
            <a:ext cx="253876" cy="244013"/>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455839 w 606244"/>
              <a:gd name="T21" fmla="*/ 455839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455839 w 606244"/>
              <a:gd name="T31" fmla="*/ 455839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38" h="7352">
                <a:moveTo>
                  <a:pt x="4440" y="2072"/>
                </a:moveTo>
                <a:lnTo>
                  <a:pt x="5133" y="2766"/>
                </a:lnTo>
                <a:lnTo>
                  <a:pt x="596" y="7303"/>
                </a:lnTo>
                <a:cubicBezTo>
                  <a:pt x="546" y="7352"/>
                  <a:pt x="465" y="7352"/>
                  <a:pt x="416" y="7303"/>
                </a:cubicBezTo>
                <a:lnTo>
                  <a:pt x="49" y="6936"/>
                </a:lnTo>
                <a:cubicBezTo>
                  <a:pt x="0" y="6887"/>
                  <a:pt x="0" y="6806"/>
                  <a:pt x="49" y="6756"/>
                </a:cubicBezTo>
                <a:lnTo>
                  <a:pt x="1796" y="5010"/>
                </a:lnTo>
                <a:cubicBezTo>
                  <a:pt x="2530" y="4332"/>
                  <a:pt x="2432" y="4079"/>
                  <a:pt x="2840" y="3671"/>
                </a:cubicBezTo>
                <a:lnTo>
                  <a:pt x="4440" y="2072"/>
                </a:lnTo>
                <a:lnTo>
                  <a:pt x="4440" y="2072"/>
                </a:lnTo>
                <a:close/>
                <a:moveTo>
                  <a:pt x="7165" y="1999"/>
                </a:moveTo>
                <a:lnTo>
                  <a:pt x="5925" y="3239"/>
                </a:lnTo>
                <a:lnTo>
                  <a:pt x="6129" y="3663"/>
                </a:lnTo>
                <a:cubicBezTo>
                  <a:pt x="6733" y="3320"/>
                  <a:pt x="7272" y="2871"/>
                  <a:pt x="7638" y="2154"/>
                </a:cubicBezTo>
                <a:lnTo>
                  <a:pt x="7165" y="1999"/>
                </a:lnTo>
                <a:close/>
                <a:moveTo>
                  <a:pt x="3354" y="0"/>
                </a:moveTo>
                <a:lnTo>
                  <a:pt x="3354" y="0"/>
                </a:lnTo>
                <a:lnTo>
                  <a:pt x="3297" y="254"/>
                </a:lnTo>
                <a:cubicBezTo>
                  <a:pt x="3681" y="620"/>
                  <a:pt x="4610" y="882"/>
                  <a:pt x="4097" y="1428"/>
                </a:cubicBezTo>
                <a:cubicBezTo>
                  <a:pt x="4162" y="1510"/>
                  <a:pt x="5836" y="3167"/>
                  <a:pt x="5836" y="3167"/>
                </a:cubicBezTo>
                <a:lnTo>
                  <a:pt x="7060" y="1943"/>
                </a:lnTo>
                <a:cubicBezTo>
                  <a:pt x="6046" y="1591"/>
                  <a:pt x="4700" y="179"/>
                  <a:pt x="3354" y="0"/>
                </a:cubicBezTo>
                <a:close/>
              </a:path>
            </a:pathLst>
          </a:custGeom>
          <a:solidFill>
            <a:schemeClr val="bg1"/>
          </a:solidFill>
          <a:ln>
            <a:noFill/>
          </a:ln>
        </p:spPr>
      </p:sp>
      <p:sp>
        <p:nvSpPr>
          <p:cNvPr id="70" name="灯片编号占位符 1">
            <a:extLst>
              <a:ext uri="{FF2B5EF4-FFF2-40B4-BE49-F238E27FC236}">
                <a16:creationId xmlns:a16="http://schemas.microsoft.com/office/drawing/2014/main" id="{3C7C37AC-82DF-43DD-B461-17C2939DA423}"/>
              </a:ext>
            </a:extLst>
          </p:cNvPr>
          <p:cNvSpPr txBox="1">
            <a:spLocks/>
          </p:cNvSpPr>
          <p:nvPr/>
        </p:nvSpPr>
        <p:spPr>
          <a:xfrm>
            <a:off x="6847529" y="4747679"/>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4</a:t>
            </a:fld>
            <a:endParaRPr lang="zh-CN" altLang="en-US"/>
          </a:p>
        </p:txBody>
      </p:sp>
    </p:spTree>
    <p:extLst>
      <p:ext uri="{BB962C8B-B14F-4D97-AF65-F5344CB8AC3E}">
        <p14:creationId xmlns:p14="http://schemas.microsoft.com/office/powerpoint/2010/main" val="2762338674"/>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97250" y="200660"/>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6" name="TextBox 25"/>
          <p:cNvSpPr txBox="1"/>
          <p:nvPr/>
        </p:nvSpPr>
        <p:spPr>
          <a:xfrm>
            <a:off x="7173926" y="170770"/>
            <a:ext cx="1681422" cy="400110"/>
          </a:xfrm>
          <a:prstGeom prst="rect">
            <a:avLst/>
          </a:prstGeom>
          <a:noFill/>
        </p:spPr>
        <p:txBody>
          <a:bodyPr wrap="none" rtlCol="0">
            <a:spAutoFit/>
          </a:bodyPr>
          <a:lstStyle/>
          <a:p>
            <a:pPr algn="r" eaLnBrk="1" hangingPunct="1">
              <a:lnSpc>
                <a:spcPct val="100000"/>
              </a:lnSpc>
              <a:buClrTx/>
              <a:buSzTx/>
              <a:buFontTx/>
              <a:buNone/>
            </a:pP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Introduction</a:t>
            </a:r>
          </a:p>
        </p:txBody>
      </p:sp>
      <p:sp>
        <p:nvSpPr>
          <p:cNvPr id="3" name="TextBox 25"/>
          <p:cNvSpPr txBox="1"/>
          <p:nvPr/>
        </p:nvSpPr>
        <p:spPr>
          <a:xfrm>
            <a:off x="593998" y="149180"/>
            <a:ext cx="1849032" cy="461665"/>
          </a:xfrm>
          <a:prstGeom prst="rect">
            <a:avLst/>
          </a:prstGeom>
          <a:noFill/>
        </p:spPr>
        <p:txBody>
          <a:bodyPr wrap="none" rtlCol="0">
            <a:spAutoFit/>
          </a:bodyPr>
          <a:lstStyle/>
          <a:p>
            <a:pPr algn="l" eaLnBrk="1" hangingPunct="1">
              <a:lnSpc>
                <a:spcPct val="100000"/>
              </a:lnSpc>
              <a:buClrTx/>
              <a:buSzTx/>
              <a:buFontTx/>
              <a:buNone/>
            </a:pPr>
            <a:r>
              <a:rPr lang="en-US" altLang="zh-CN" sz="2400">
                <a:latin typeface="Microsoft JhengHei" panose="020B0604030504040204" pitchFamily="34" charset="-120"/>
                <a:ea typeface="Microsoft JhengHei" panose="020B0604030504040204" pitchFamily="34" charset="-120"/>
                <a:cs typeface="Calibri Light" panose="020F0302020204030204" pitchFamily="34" charset="0"/>
                <a:sym typeface="+mn-ea"/>
              </a:rPr>
              <a:t>Tidal Power</a:t>
            </a:r>
          </a:p>
        </p:txBody>
      </p:sp>
      <p:grpSp>
        <p:nvGrpSpPr>
          <p:cNvPr id="7" name="群組 6">
            <a:extLst>
              <a:ext uri="{FF2B5EF4-FFF2-40B4-BE49-F238E27FC236}">
                <a16:creationId xmlns:a16="http://schemas.microsoft.com/office/drawing/2014/main" id="{3292B0CD-5A61-4C48-A6CE-5FDE99554171}"/>
              </a:ext>
            </a:extLst>
          </p:cNvPr>
          <p:cNvGrpSpPr/>
          <p:nvPr/>
        </p:nvGrpSpPr>
        <p:grpSpPr>
          <a:xfrm>
            <a:off x="260191" y="516072"/>
            <a:ext cx="9012627" cy="4413364"/>
            <a:chOff x="245721" y="1489945"/>
            <a:chExt cx="9012627" cy="4413364"/>
          </a:xfrm>
        </p:grpSpPr>
        <p:grpSp>
          <p:nvGrpSpPr>
            <p:cNvPr id="8" name="群組 7">
              <a:extLst>
                <a:ext uri="{FF2B5EF4-FFF2-40B4-BE49-F238E27FC236}">
                  <a16:creationId xmlns:a16="http://schemas.microsoft.com/office/drawing/2014/main" id="{DEE2E924-13C4-4878-923E-63086CA7A609}"/>
                </a:ext>
              </a:extLst>
            </p:cNvPr>
            <p:cNvGrpSpPr/>
            <p:nvPr/>
          </p:nvGrpSpPr>
          <p:grpSpPr>
            <a:xfrm>
              <a:off x="245721" y="1489945"/>
              <a:ext cx="9012627" cy="4413364"/>
              <a:chOff x="245721" y="1489945"/>
              <a:chExt cx="9012627" cy="4413364"/>
            </a:xfrm>
          </p:grpSpPr>
          <p:sp>
            <p:nvSpPr>
              <p:cNvPr id="11" name="矩形 10">
                <a:extLst>
                  <a:ext uri="{FF2B5EF4-FFF2-40B4-BE49-F238E27FC236}">
                    <a16:creationId xmlns:a16="http://schemas.microsoft.com/office/drawing/2014/main" id="{9FD501A4-AF1A-42CF-B4E1-2DB554FC13E1}"/>
                  </a:ext>
                </a:extLst>
              </p:cNvPr>
              <p:cNvSpPr/>
              <p:nvPr/>
            </p:nvSpPr>
            <p:spPr>
              <a:xfrm>
                <a:off x="4071077" y="4815286"/>
                <a:ext cx="5187271" cy="830997"/>
              </a:xfrm>
              <a:prstGeom prst="rect">
                <a:avLst/>
              </a:prstGeom>
            </p:spPr>
            <p:txBody>
              <a:bodyPr wrap="square" anchor="ctr" anchorCtr="0">
                <a:spAutoFit/>
              </a:bodyPr>
              <a:lstStyle/>
              <a:p>
                <a:pPr defTabSz="914400"/>
                <a:r>
                  <a:rPr lang="en-US" altLang="zh-CN" sz="2400" kern="0">
                    <a:solidFill>
                      <a:srgbClr val="000000"/>
                    </a:solidFill>
                    <a:latin typeface="Microsoft JhengHei" panose="020B0604030504040204" pitchFamily="34" charset="-120"/>
                    <a:cs typeface="Calibri" panose="020F0502020204030204" pitchFamily="34" charset="0"/>
                    <a:sym typeface="+mn-ea"/>
                  </a:rPr>
                  <a:t>Environmentally damaging</a:t>
                </a:r>
                <a:endParaRPr lang="zh-CN" altLang="en-US" sz="2400" kern="0">
                  <a:solidFill>
                    <a:srgbClr val="000000"/>
                  </a:solidFill>
                  <a:latin typeface="Microsoft JhengHei" panose="020B0604030504040204" pitchFamily="34" charset="-120"/>
                  <a:cs typeface="Calibri" panose="020F050202020403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a:ln>
                    <a:noFill/>
                  </a:ln>
                  <a:solidFill>
                    <a:srgbClr val="000000"/>
                  </a:solidFill>
                  <a:effectLst/>
                  <a:uLnTx/>
                  <a:uFillTx/>
                  <a:latin typeface="Microsoft JhengHei" panose="020B0604030504040204" pitchFamily="34" charset="-120"/>
                  <a:cs typeface="Calibri" panose="020F0502020204030204" pitchFamily="34" charset="0"/>
                </a:endParaRPr>
              </a:p>
            </p:txBody>
          </p:sp>
          <p:grpSp>
            <p:nvGrpSpPr>
              <p:cNvPr id="12" name="群組 11">
                <a:extLst>
                  <a:ext uri="{FF2B5EF4-FFF2-40B4-BE49-F238E27FC236}">
                    <a16:creationId xmlns:a16="http://schemas.microsoft.com/office/drawing/2014/main" id="{AD05DCBF-F42A-4329-A1B3-DE99CF0126B6}"/>
                  </a:ext>
                </a:extLst>
              </p:cNvPr>
              <p:cNvGrpSpPr/>
              <p:nvPr/>
            </p:nvGrpSpPr>
            <p:grpSpPr>
              <a:xfrm>
                <a:off x="245721" y="1489945"/>
                <a:ext cx="8787161" cy="4413364"/>
                <a:chOff x="872390" y="1452156"/>
                <a:chExt cx="8787161" cy="4413364"/>
              </a:xfrm>
            </p:grpSpPr>
            <p:grpSp>
              <p:nvGrpSpPr>
                <p:cNvPr id="14" name="群組 13"/>
                <p:cNvGrpSpPr/>
                <p:nvPr/>
              </p:nvGrpSpPr>
              <p:grpSpPr>
                <a:xfrm>
                  <a:off x="872390" y="1452156"/>
                  <a:ext cx="8787161" cy="4413364"/>
                  <a:chOff x="5958880" y="1811229"/>
                  <a:chExt cx="6618776" cy="3505332"/>
                </a:xfrm>
              </p:grpSpPr>
              <p:sp>
                <p:nvSpPr>
                  <p:cNvPr id="27" name="左大括弧 26"/>
                  <p:cNvSpPr/>
                  <p:nvPr/>
                </p:nvSpPr>
                <p:spPr>
                  <a:xfrm>
                    <a:off x="7105936" y="2599685"/>
                    <a:ext cx="318935" cy="1808789"/>
                  </a:xfrm>
                  <a:prstGeom prst="leftBrace">
                    <a:avLst>
                      <a:gd name="adj1" fmla="val 57685"/>
                      <a:gd name="adj2" fmla="val 50000"/>
                    </a:avLst>
                  </a:prstGeom>
                  <a:noFill/>
                  <a:ln w="6350" cap="flat" cmpd="sng" algn="ctr">
                    <a:solidFill>
                      <a:srgbClr val="005EB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0000"/>
                      </a:solidFill>
                      <a:effectLst/>
                      <a:uLnTx/>
                      <a:uFillTx/>
                      <a:latin typeface="Microsoft JhengHei" panose="020B0604030504040204" pitchFamily="34" charset="-120"/>
                      <a:cs typeface="+mn-cs"/>
                    </a:endParaRPr>
                  </a:p>
                </p:txBody>
              </p:sp>
              <p:sp>
                <p:nvSpPr>
                  <p:cNvPr id="28" name="橢圓 27"/>
                  <p:cNvSpPr/>
                  <p:nvPr/>
                </p:nvSpPr>
                <p:spPr>
                  <a:xfrm>
                    <a:off x="7290112" y="3672162"/>
                    <a:ext cx="1440000" cy="1440000"/>
                  </a:xfrm>
                  <a:prstGeom prst="ellipse">
                    <a:avLst/>
                  </a:prstGeom>
                  <a:solidFill>
                    <a:srgbClr val="470A68"/>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srgbClr val="FFFFFF"/>
                      </a:solidFill>
                      <a:effectLst/>
                      <a:uLnTx/>
                      <a:uFillTx/>
                      <a:latin typeface="Microsoft JhengHei" panose="020B0604030504040204" pitchFamily="34" charset="-120"/>
                      <a:cs typeface="+mn-cs"/>
                    </a:endParaRPr>
                  </a:p>
                </p:txBody>
              </p:sp>
              <p:sp>
                <p:nvSpPr>
                  <p:cNvPr id="29" name="弧形 28"/>
                  <p:cNvSpPr/>
                  <p:nvPr/>
                </p:nvSpPr>
                <p:spPr>
                  <a:xfrm>
                    <a:off x="7200112" y="3582162"/>
                    <a:ext cx="1620000" cy="1620000"/>
                  </a:xfrm>
                  <a:prstGeom prst="arc">
                    <a:avLst>
                      <a:gd name="adj1" fmla="val 20239607"/>
                      <a:gd name="adj2" fmla="val 3530538"/>
                    </a:avLst>
                  </a:prstGeom>
                  <a:noFill/>
                  <a:ln w="9525" cap="flat" cmpd="sng" algn="ctr">
                    <a:solidFill>
                      <a:srgbClr val="6D207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0000"/>
                      </a:solidFill>
                      <a:effectLst/>
                      <a:uLnTx/>
                      <a:uFillTx/>
                      <a:latin typeface="Microsoft JhengHei" panose="020B0604030504040204" pitchFamily="34" charset="-120"/>
                      <a:cs typeface="+mn-cs"/>
                    </a:endParaRPr>
                  </a:p>
                </p:txBody>
              </p:sp>
              <p:sp>
                <p:nvSpPr>
                  <p:cNvPr id="30" name="橢圓 29"/>
                  <p:cNvSpPr/>
                  <p:nvPr/>
                </p:nvSpPr>
                <p:spPr>
                  <a:xfrm>
                    <a:off x="6034602" y="2998786"/>
                    <a:ext cx="1101880" cy="1101880"/>
                  </a:xfrm>
                  <a:prstGeom prst="ellipse">
                    <a:avLst/>
                  </a:prstGeom>
                  <a:solidFill>
                    <a:srgbClr val="005EB8"/>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srgbClr val="FFFFFF"/>
                      </a:solidFill>
                      <a:effectLst/>
                      <a:uLnTx/>
                      <a:uFillTx/>
                      <a:latin typeface="Microsoft JhengHei" panose="020B0604030504040204" pitchFamily="34" charset="-120"/>
                      <a:cs typeface="+mn-cs"/>
                    </a:endParaRPr>
                  </a:p>
                </p:txBody>
              </p:sp>
              <p:sp>
                <p:nvSpPr>
                  <p:cNvPr id="31" name="橢圓 30"/>
                  <p:cNvSpPr/>
                  <p:nvPr/>
                </p:nvSpPr>
                <p:spPr>
                  <a:xfrm>
                    <a:off x="7290112" y="1901229"/>
                    <a:ext cx="1440000" cy="1440000"/>
                  </a:xfrm>
                  <a:prstGeom prst="ellipse">
                    <a:avLst/>
                  </a:prstGeom>
                  <a:solidFill>
                    <a:srgbClr val="0091DA"/>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srgbClr val="FFFFFF"/>
                      </a:solidFill>
                      <a:effectLst/>
                      <a:uLnTx/>
                      <a:uFillTx/>
                      <a:latin typeface="Microsoft JhengHei" panose="020B0604030504040204" pitchFamily="34" charset="-120"/>
                      <a:cs typeface="+mn-cs"/>
                    </a:endParaRPr>
                  </a:p>
                </p:txBody>
              </p:sp>
              <p:sp>
                <p:nvSpPr>
                  <p:cNvPr id="32" name="矩形 31"/>
                  <p:cNvSpPr/>
                  <p:nvPr/>
                </p:nvSpPr>
                <p:spPr>
                  <a:xfrm>
                    <a:off x="5958880" y="3718278"/>
                    <a:ext cx="1267418" cy="268898"/>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1600" kern="0">
                        <a:solidFill>
                          <a:schemeClr val="bg1"/>
                        </a:solidFill>
                        <a:latin typeface="Microsoft JhengHei" panose="020B0604030504040204" pitchFamily="34" charset="-120"/>
                        <a:cs typeface="Calibri" panose="020F0502020204030204" pitchFamily="34" charset="0"/>
                      </a:rPr>
                      <a:t>Tidal</a:t>
                    </a:r>
                    <a:r>
                      <a:rPr lang="zh-TW" altLang="en-US" sz="1600" kern="0">
                        <a:solidFill>
                          <a:schemeClr val="bg1"/>
                        </a:solidFill>
                        <a:latin typeface="Microsoft JhengHei" panose="020B0604030504040204" pitchFamily="34" charset="-120"/>
                        <a:cs typeface="Calibri" panose="020F0502020204030204" pitchFamily="34" charset="0"/>
                      </a:rPr>
                      <a:t> </a:t>
                    </a:r>
                    <a:r>
                      <a:rPr lang="en-US" altLang="zh-TW" sz="1600" kern="0">
                        <a:solidFill>
                          <a:schemeClr val="bg1"/>
                        </a:solidFill>
                        <a:latin typeface="Microsoft JhengHei" panose="020B0604030504040204" pitchFamily="34" charset="-120"/>
                        <a:cs typeface="Calibri" panose="020F0502020204030204" pitchFamily="34" charset="0"/>
                      </a:rPr>
                      <a:t>power</a:t>
                    </a:r>
                    <a:endParaRPr lang="zh-TW" altLang="en-US" sz="1600" kern="0">
                      <a:solidFill>
                        <a:schemeClr val="bg1"/>
                      </a:solidFill>
                      <a:latin typeface="Microsoft JhengHei" panose="020B0604030504040204" pitchFamily="34" charset="-120"/>
                      <a:cs typeface="Calibri" panose="020F0502020204030204" pitchFamily="34" charset="0"/>
                    </a:endParaRPr>
                  </a:p>
                </p:txBody>
              </p:sp>
              <p:sp>
                <p:nvSpPr>
                  <p:cNvPr id="33" name="矩形 32"/>
                  <p:cNvSpPr/>
                  <p:nvPr/>
                </p:nvSpPr>
                <p:spPr>
                  <a:xfrm>
                    <a:off x="7179139" y="4501528"/>
                    <a:ext cx="1663700" cy="46446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3200" b="0" i="0" u="none" strike="noStrike" kern="0" cap="none" spc="0" normalizeH="0" baseline="0" noProof="0">
                        <a:ln>
                          <a:noFill/>
                        </a:ln>
                        <a:solidFill>
                          <a:srgbClr val="FFFFFF"/>
                        </a:solidFill>
                        <a:effectLst/>
                        <a:uLnTx/>
                        <a:uFillTx/>
                        <a:latin typeface="Microsoft JhengHei" panose="020B0604030504040204" pitchFamily="34" charset="-120"/>
                        <a:cs typeface="Calibri" panose="020F0502020204030204" pitchFamily="34" charset="0"/>
                      </a:rPr>
                      <a:t>Cons</a:t>
                    </a:r>
                    <a:endParaRPr kumimoji="0" lang="zh-TW" altLang="en-US" sz="3200" b="0" i="0" u="none" strike="noStrike" kern="0" cap="none" spc="0" normalizeH="0" baseline="0" noProof="0">
                      <a:ln>
                        <a:noFill/>
                      </a:ln>
                      <a:solidFill>
                        <a:srgbClr val="FFFFFF"/>
                      </a:solidFill>
                      <a:effectLst/>
                      <a:uLnTx/>
                      <a:uFillTx/>
                      <a:latin typeface="Microsoft JhengHei" panose="020B0604030504040204" pitchFamily="34" charset="-120"/>
                      <a:cs typeface="Calibri" panose="020F0502020204030204" pitchFamily="34" charset="0"/>
                    </a:endParaRPr>
                  </a:p>
                </p:txBody>
              </p:sp>
              <p:sp>
                <p:nvSpPr>
                  <p:cNvPr id="34" name="矩形 33"/>
                  <p:cNvSpPr/>
                  <p:nvPr/>
                </p:nvSpPr>
                <p:spPr>
                  <a:xfrm>
                    <a:off x="7230455" y="2759685"/>
                    <a:ext cx="1567659" cy="46446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3200" b="0" i="0" u="none" strike="noStrike" kern="0" cap="none" spc="0" normalizeH="0" baseline="0" noProof="0">
                        <a:ln>
                          <a:noFill/>
                        </a:ln>
                        <a:solidFill>
                          <a:srgbClr val="FFFFFF"/>
                        </a:solidFill>
                        <a:effectLst/>
                        <a:uLnTx/>
                        <a:uFillTx/>
                        <a:latin typeface="Microsoft JhengHei" panose="020B0604030504040204" pitchFamily="34" charset="-120"/>
                        <a:cs typeface="Calibri" panose="020F0502020204030204" pitchFamily="34" charset="0"/>
                      </a:rPr>
                      <a:t>Pros</a:t>
                    </a:r>
                    <a:endParaRPr kumimoji="0" lang="zh-TW" altLang="en-US" sz="3200" b="0" i="0" u="none" strike="noStrike" kern="0" cap="none" spc="0" normalizeH="0" baseline="0" noProof="0">
                      <a:ln>
                        <a:noFill/>
                      </a:ln>
                      <a:solidFill>
                        <a:srgbClr val="FFFFFF"/>
                      </a:solidFill>
                      <a:effectLst/>
                      <a:uLnTx/>
                      <a:uFillTx/>
                      <a:latin typeface="Microsoft JhengHei" panose="020B0604030504040204" pitchFamily="34" charset="-120"/>
                      <a:cs typeface="Calibri" panose="020F0502020204030204" pitchFamily="34" charset="0"/>
                    </a:endParaRPr>
                  </a:p>
                </p:txBody>
              </p:sp>
              <p:grpSp>
                <p:nvGrpSpPr>
                  <p:cNvPr id="35" name="群組 34"/>
                  <p:cNvGrpSpPr/>
                  <p:nvPr/>
                </p:nvGrpSpPr>
                <p:grpSpPr>
                  <a:xfrm>
                    <a:off x="8728471" y="2194040"/>
                    <a:ext cx="3185147" cy="366679"/>
                    <a:chOff x="9139219" y="2476318"/>
                    <a:chExt cx="3185147" cy="366679"/>
                  </a:xfrm>
                </p:grpSpPr>
                <p:sp>
                  <p:nvSpPr>
                    <p:cNvPr id="45" name="矩形 44"/>
                    <p:cNvSpPr/>
                    <p:nvPr/>
                  </p:nvSpPr>
                  <p:spPr>
                    <a:xfrm>
                      <a:off x="9253587" y="2476318"/>
                      <a:ext cx="3070779" cy="366679"/>
                    </a:xfrm>
                    <a:prstGeom prst="rect">
                      <a:avLst/>
                    </a:prstGeom>
                  </p:spPr>
                  <p:txBody>
                    <a:bodyPr wrap="square"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a:ln>
                            <a:noFill/>
                          </a:ln>
                          <a:solidFill>
                            <a:srgbClr val="000000"/>
                          </a:solidFill>
                          <a:effectLst/>
                          <a:uLnTx/>
                          <a:uFillTx/>
                          <a:latin typeface="Microsoft JhengHei" panose="020B0604030504040204" pitchFamily="34" charset="-120"/>
                          <a:cs typeface="Calibri" panose="020F0502020204030204" pitchFamily="34" charset="0"/>
                        </a:rPr>
                        <a:t>Highly predictable</a:t>
                      </a:r>
                      <a:endParaRPr kumimoji="0" lang="zh-TW" altLang="en-US" sz="2400" b="0" i="0" u="none" strike="noStrike" kern="0" cap="none" spc="0" normalizeH="0" baseline="0" noProof="0">
                        <a:ln>
                          <a:noFill/>
                        </a:ln>
                        <a:solidFill>
                          <a:srgbClr val="000000"/>
                        </a:solidFill>
                        <a:effectLst/>
                        <a:uLnTx/>
                        <a:uFillTx/>
                        <a:latin typeface="Microsoft JhengHei" panose="020B0604030504040204" pitchFamily="34" charset="-120"/>
                        <a:cs typeface="Calibri" panose="020F0502020204030204" pitchFamily="34" charset="0"/>
                      </a:endParaRPr>
                    </a:p>
                  </p:txBody>
                </p:sp>
                <p:sp>
                  <p:nvSpPr>
                    <p:cNvPr id="46" name="橢圓 45"/>
                    <p:cNvSpPr/>
                    <p:nvPr/>
                  </p:nvSpPr>
                  <p:spPr>
                    <a:xfrm>
                      <a:off x="9139219" y="2566146"/>
                      <a:ext cx="72000" cy="72000"/>
                    </a:xfrm>
                    <a:prstGeom prst="ellipse">
                      <a:avLst/>
                    </a:prstGeom>
                    <a:solidFill>
                      <a:srgbClr val="005EB8"/>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srgbClr val="FFFFFF"/>
                        </a:solidFill>
                        <a:effectLst/>
                        <a:uLnTx/>
                        <a:uFillTx/>
                        <a:latin typeface="Microsoft JhengHei" panose="020B0604030504040204" pitchFamily="34" charset="-120"/>
                        <a:cs typeface="+mn-cs"/>
                      </a:endParaRPr>
                    </a:p>
                  </p:txBody>
                </p:sp>
              </p:grpSp>
              <p:sp>
                <p:nvSpPr>
                  <p:cNvPr id="36" name="弧形 35"/>
                  <p:cNvSpPr/>
                  <p:nvPr/>
                </p:nvSpPr>
                <p:spPr>
                  <a:xfrm>
                    <a:off x="7200112" y="1811229"/>
                    <a:ext cx="1620000" cy="1620000"/>
                  </a:xfrm>
                  <a:prstGeom prst="arc">
                    <a:avLst>
                      <a:gd name="adj1" fmla="val 20296807"/>
                      <a:gd name="adj2" fmla="val 1334965"/>
                    </a:avLst>
                  </a:prstGeom>
                  <a:noFill/>
                  <a:ln w="9525" cap="flat" cmpd="sng" algn="ctr">
                    <a:solidFill>
                      <a:srgbClr val="005EB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0000"/>
                      </a:solidFill>
                      <a:effectLst/>
                      <a:uLnTx/>
                      <a:uFillTx/>
                      <a:latin typeface="Microsoft JhengHei" panose="020B0604030504040204" pitchFamily="34" charset="-120"/>
                      <a:cs typeface="+mn-cs"/>
                    </a:endParaRPr>
                  </a:p>
                </p:txBody>
              </p:sp>
              <p:sp>
                <p:nvSpPr>
                  <p:cNvPr id="37" name="橢圓 36"/>
                  <p:cNvSpPr/>
                  <p:nvPr/>
                </p:nvSpPr>
                <p:spPr>
                  <a:xfrm>
                    <a:off x="7354391" y="1965508"/>
                    <a:ext cx="1311442" cy="1311442"/>
                  </a:xfrm>
                  <a:prstGeom prst="ellipse">
                    <a:avLst/>
                  </a:prstGeom>
                  <a:noFill/>
                  <a:ln w="19050"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srgbClr val="FFFFFF"/>
                      </a:solidFill>
                      <a:effectLst/>
                      <a:uLnTx/>
                      <a:uFillTx/>
                      <a:latin typeface="Microsoft JhengHei" panose="020B0604030504040204" pitchFamily="34" charset="-120"/>
                      <a:cs typeface="+mn-cs"/>
                    </a:endParaRPr>
                  </a:p>
                </p:txBody>
              </p:sp>
              <p:sp>
                <p:nvSpPr>
                  <p:cNvPr id="38" name="橢圓 37"/>
                  <p:cNvSpPr/>
                  <p:nvPr/>
                </p:nvSpPr>
                <p:spPr>
                  <a:xfrm>
                    <a:off x="7354391" y="3736441"/>
                    <a:ext cx="1311442" cy="1311442"/>
                  </a:xfrm>
                  <a:prstGeom prst="ellipse">
                    <a:avLst/>
                  </a:prstGeom>
                  <a:noFill/>
                  <a:ln w="19050" cap="flat" cmpd="sng" algn="ctr">
                    <a:solidFill>
                      <a:srgbClr val="FFFFFF"/>
                    </a:solid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srgbClr val="FFFFFF"/>
                      </a:solidFill>
                      <a:effectLst/>
                      <a:uLnTx/>
                      <a:uFillTx/>
                      <a:latin typeface="Microsoft JhengHei" panose="020B0604030504040204" pitchFamily="34" charset="-120"/>
                      <a:cs typeface="+mn-cs"/>
                    </a:endParaRPr>
                  </a:p>
                </p:txBody>
              </p:sp>
              <p:sp>
                <p:nvSpPr>
                  <p:cNvPr id="39" name="橢圓 38"/>
                  <p:cNvSpPr/>
                  <p:nvPr/>
                </p:nvSpPr>
                <p:spPr>
                  <a:xfrm>
                    <a:off x="8728471" y="2886617"/>
                    <a:ext cx="72000" cy="72000"/>
                  </a:xfrm>
                  <a:prstGeom prst="ellipse">
                    <a:avLst/>
                  </a:prstGeom>
                  <a:solidFill>
                    <a:srgbClr val="005EB8"/>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srgbClr val="FFFFFF"/>
                      </a:solidFill>
                      <a:effectLst/>
                      <a:uLnTx/>
                      <a:uFillTx/>
                      <a:latin typeface="Microsoft JhengHei" panose="020B0604030504040204" pitchFamily="34" charset="-120"/>
                      <a:cs typeface="+mn-cs"/>
                    </a:endParaRPr>
                  </a:p>
                </p:txBody>
              </p:sp>
              <p:sp>
                <p:nvSpPr>
                  <p:cNvPr id="40" name="矩形 39"/>
                  <p:cNvSpPr/>
                  <p:nvPr/>
                </p:nvSpPr>
                <p:spPr>
                  <a:xfrm>
                    <a:off x="8828457" y="2670724"/>
                    <a:ext cx="3749199" cy="366679"/>
                  </a:xfrm>
                  <a:prstGeom prst="rect">
                    <a:avLst/>
                  </a:prstGeom>
                </p:spPr>
                <p:txBody>
                  <a:bodyPr wrap="square" anchor="ctr" anchorCtr="0">
                    <a:spAutoFit/>
                  </a:bodyPr>
                  <a:lstStyle/>
                  <a:p>
                    <a:pPr lvl="0" defTabSz="914400"/>
                    <a:r>
                      <a:rPr lang="en-US" altLang="zh-TW" sz="2400" kern="0">
                        <a:solidFill>
                          <a:srgbClr val="000000"/>
                        </a:solidFill>
                        <a:latin typeface="Microsoft JhengHei" panose="020B0604030504040204" pitchFamily="34" charset="-120"/>
                        <a:cs typeface="Calibri" panose="020F0502020204030204" pitchFamily="34" charset="0"/>
                      </a:rPr>
                      <a:t>Unaffected by the weather</a:t>
                    </a:r>
                    <a:endParaRPr kumimoji="0" lang="zh-TW" altLang="en-US" sz="2400" b="0" i="0" u="none" strike="noStrike" kern="0" cap="none" spc="0" normalizeH="0" baseline="0" noProof="0">
                      <a:ln>
                        <a:noFill/>
                      </a:ln>
                      <a:solidFill>
                        <a:srgbClr val="000000"/>
                      </a:solidFill>
                      <a:effectLst/>
                      <a:uLnTx/>
                      <a:uFillTx/>
                      <a:latin typeface="Microsoft JhengHei" panose="020B0604030504040204" pitchFamily="34" charset="-120"/>
                      <a:cs typeface="Calibri" panose="020F0502020204030204" pitchFamily="34" charset="0"/>
                    </a:endParaRPr>
                  </a:p>
                </p:txBody>
              </p:sp>
              <p:grpSp>
                <p:nvGrpSpPr>
                  <p:cNvPr id="41" name="群組 40"/>
                  <p:cNvGrpSpPr/>
                  <p:nvPr/>
                </p:nvGrpSpPr>
                <p:grpSpPr>
                  <a:xfrm>
                    <a:off x="8729735" y="3740378"/>
                    <a:ext cx="3554171" cy="660022"/>
                    <a:chOff x="9139218" y="2263375"/>
                    <a:chExt cx="3554171" cy="660022"/>
                  </a:xfrm>
                </p:grpSpPr>
                <p:sp>
                  <p:nvSpPr>
                    <p:cNvPr id="43" name="矩形 42"/>
                    <p:cNvSpPr/>
                    <p:nvPr/>
                  </p:nvSpPr>
                  <p:spPr>
                    <a:xfrm>
                      <a:off x="9280136" y="2263375"/>
                      <a:ext cx="3413253" cy="660022"/>
                    </a:xfrm>
                    <a:prstGeom prst="rect">
                      <a:avLst/>
                    </a:prstGeom>
                  </p:spPr>
                  <p:txBody>
                    <a:bodyPr wrap="square" anchor="ctr" anchorCtr="0">
                      <a:spAutoFit/>
                    </a:bodyPr>
                    <a:lstStyle/>
                    <a:p>
                      <a:pPr lvl="0" defTabSz="914400"/>
                      <a:r>
                        <a:rPr lang="en-US" altLang="zh-CN" sz="2400" kern="0">
                          <a:solidFill>
                            <a:srgbClr val="000000"/>
                          </a:solidFill>
                          <a:latin typeface="Microsoft JhengHei" panose="020B0604030504040204" pitchFamily="34" charset="-120"/>
                          <a:cs typeface="Calibri" panose="020F0502020204030204" pitchFamily="34" charset="0"/>
                        </a:rPr>
                        <a:t>High installation and testing costs</a:t>
                      </a:r>
                      <a:endParaRPr kumimoji="0" lang="zh-TW" altLang="en-US" sz="2400" b="0" i="0" u="none" strike="noStrike" kern="0" cap="none" spc="0" normalizeH="0" baseline="0" noProof="0">
                        <a:ln>
                          <a:noFill/>
                        </a:ln>
                        <a:solidFill>
                          <a:srgbClr val="000000"/>
                        </a:solidFill>
                        <a:effectLst/>
                        <a:uLnTx/>
                        <a:uFillTx/>
                        <a:latin typeface="Microsoft JhengHei" panose="020B0604030504040204" pitchFamily="34" charset="-120"/>
                        <a:cs typeface="Calibri" panose="020F0502020204030204" pitchFamily="34" charset="0"/>
                      </a:endParaRPr>
                    </a:p>
                  </p:txBody>
                </p:sp>
                <p:sp>
                  <p:nvSpPr>
                    <p:cNvPr id="44" name="橢圓 43"/>
                    <p:cNvSpPr/>
                    <p:nvPr/>
                  </p:nvSpPr>
                  <p:spPr>
                    <a:xfrm>
                      <a:off x="9139218" y="2566145"/>
                      <a:ext cx="72000" cy="72000"/>
                    </a:xfrm>
                    <a:prstGeom prst="ellipse">
                      <a:avLst/>
                    </a:prstGeom>
                    <a:solidFill>
                      <a:srgbClr val="6D2077"/>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srgbClr val="FFFFFF"/>
                        </a:solidFill>
                        <a:effectLst/>
                        <a:uLnTx/>
                        <a:uFillTx/>
                        <a:latin typeface="Microsoft JhengHei" panose="020B0604030504040204" pitchFamily="34" charset="-120"/>
                        <a:cs typeface="+mn-cs"/>
                      </a:endParaRPr>
                    </a:p>
                  </p:txBody>
                </p:sp>
              </p:grpSp>
              <p:sp>
                <p:nvSpPr>
                  <p:cNvPr id="42" name="矩形 41"/>
                  <p:cNvSpPr/>
                  <p:nvPr/>
                </p:nvSpPr>
                <p:spPr>
                  <a:xfrm>
                    <a:off x="8529373" y="4949882"/>
                    <a:ext cx="3565249" cy="366679"/>
                  </a:xfrm>
                  <a:prstGeom prst="rect">
                    <a:avLst/>
                  </a:prstGeom>
                </p:spPr>
                <p:txBody>
                  <a:bodyPr wrap="square"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TW" sz="2400" kern="0">
                        <a:solidFill>
                          <a:srgbClr val="000000"/>
                        </a:solidFill>
                        <a:latin typeface="Microsoft JhengHei" panose="020B0604030504040204" pitchFamily="34" charset="-120"/>
                        <a:cs typeface="Calibri" panose="020F0502020204030204" pitchFamily="34" charset="0"/>
                      </a:rPr>
                      <a:t>L</a:t>
                    </a:r>
                    <a:r>
                      <a:rPr kumimoji="0" lang="en-US" altLang="zh-TW" sz="2400" b="0" i="0" u="none" strike="noStrike" kern="0" cap="none" spc="0" normalizeH="0" baseline="0" noProof="0" err="1">
                        <a:ln>
                          <a:noFill/>
                        </a:ln>
                        <a:solidFill>
                          <a:srgbClr val="000000"/>
                        </a:solidFill>
                        <a:effectLst/>
                        <a:uLnTx/>
                        <a:uFillTx/>
                        <a:latin typeface="Microsoft JhengHei" panose="020B0604030504040204" pitchFamily="34" charset="-120"/>
                        <a:cs typeface="Calibri" panose="020F0502020204030204" pitchFamily="34" charset="0"/>
                      </a:rPr>
                      <a:t>imited</a:t>
                    </a:r>
                    <a:r>
                      <a:rPr lang="en-US" altLang="zh-TW" sz="2400" kern="0">
                        <a:solidFill>
                          <a:srgbClr val="000000"/>
                        </a:solidFill>
                        <a:latin typeface="Microsoft JhengHei" panose="020B0604030504040204" pitchFamily="34" charset="-120"/>
                        <a:cs typeface="Calibri" panose="020F0502020204030204" pitchFamily="34" charset="0"/>
                      </a:rPr>
                      <a:t> </a:t>
                    </a:r>
                    <a:r>
                      <a:rPr kumimoji="0" lang="en-US" altLang="zh-TW" sz="2400" b="0" i="0" u="none" strike="noStrike" kern="0" cap="none" spc="0" normalizeH="0" baseline="0" noProof="0">
                        <a:ln>
                          <a:noFill/>
                        </a:ln>
                        <a:solidFill>
                          <a:srgbClr val="000000"/>
                        </a:solidFill>
                        <a:effectLst/>
                        <a:uLnTx/>
                        <a:uFillTx/>
                        <a:latin typeface="Microsoft JhengHei" panose="020B0604030504040204" pitchFamily="34" charset="-120"/>
                        <a:cs typeface="Calibri" panose="020F0502020204030204" pitchFamily="34" charset="0"/>
                      </a:rPr>
                      <a:t>availability of sites </a:t>
                    </a:r>
                    <a:endParaRPr kumimoji="0" lang="zh-TW" altLang="en-US" sz="2400" b="0" i="0" u="none" strike="noStrike" kern="0" cap="none" spc="0" normalizeH="0" baseline="0" noProof="0">
                      <a:ln>
                        <a:noFill/>
                      </a:ln>
                      <a:solidFill>
                        <a:srgbClr val="000000"/>
                      </a:solidFill>
                      <a:effectLst/>
                      <a:uLnTx/>
                      <a:uFillTx/>
                      <a:latin typeface="Microsoft JhengHei" panose="020B0604030504040204" pitchFamily="34" charset="-120"/>
                      <a:cs typeface="Calibri" panose="020F0502020204030204" pitchFamily="34" charset="0"/>
                    </a:endParaRPr>
                  </a:p>
                </p:txBody>
              </p:sp>
            </p:grpSp>
            <p:sp>
              <p:nvSpPr>
                <p:cNvPr id="15" name="Freeform 181">
                  <a:extLst>
                    <a:ext uri="{FF2B5EF4-FFF2-40B4-BE49-F238E27FC236}">
                      <a16:creationId xmlns:a16="http://schemas.microsoft.com/office/drawing/2014/main" id="{503414DB-84EC-4087-BDD3-AC4C8395BEDB}"/>
                    </a:ext>
                  </a:extLst>
                </p:cNvPr>
                <p:cNvSpPr>
                  <a:spLocks/>
                </p:cNvSpPr>
                <p:nvPr/>
              </p:nvSpPr>
              <p:spPr bwMode="auto">
                <a:xfrm>
                  <a:off x="3351901" y="1900501"/>
                  <a:ext cx="581025" cy="685800"/>
                </a:xfrm>
                <a:custGeom>
                  <a:avLst/>
                  <a:gdLst>
                    <a:gd name="T0" fmla="*/ 33 w 61"/>
                    <a:gd name="T1" fmla="*/ 8 h 72"/>
                    <a:gd name="T2" fmla="*/ 26 w 61"/>
                    <a:gd name="T3" fmla="*/ 20 h 72"/>
                    <a:gd name="T4" fmla="*/ 20 w 61"/>
                    <a:gd name="T5" fmla="*/ 29 h 72"/>
                    <a:gd name="T6" fmla="*/ 14 w 61"/>
                    <a:gd name="T7" fmla="*/ 40 h 72"/>
                    <a:gd name="T8" fmla="*/ 12 w 61"/>
                    <a:gd name="T9" fmla="*/ 38 h 72"/>
                    <a:gd name="T10" fmla="*/ 4 w 61"/>
                    <a:gd name="T11" fmla="*/ 37 h 72"/>
                    <a:gd name="T12" fmla="*/ 0 w 61"/>
                    <a:gd name="T13" fmla="*/ 42 h 72"/>
                    <a:gd name="T14" fmla="*/ 0 w 61"/>
                    <a:gd name="T15" fmla="*/ 63 h 72"/>
                    <a:gd name="T16" fmla="*/ 5 w 61"/>
                    <a:gd name="T17" fmla="*/ 68 h 72"/>
                    <a:gd name="T18" fmla="*/ 18 w 61"/>
                    <a:gd name="T19" fmla="*/ 67 h 72"/>
                    <a:gd name="T20" fmla="*/ 24 w 61"/>
                    <a:gd name="T21" fmla="*/ 69 h 72"/>
                    <a:gd name="T22" fmla="*/ 51 w 61"/>
                    <a:gd name="T23" fmla="*/ 68 h 72"/>
                    <a:gd name="T24" fmla="*/ 55 w 61"/>
                    <a:gd name="T25" fmla="*/ 62 h 72"/>
                    <a:gd name="T26" fmla="*/ 56 w 61"/>
                    <a:gd name="T27" fmla="*/ 58 h 72"/>
                    <a:gd name="T28" fmla="*/ 57 w 61"/>
                    <a:gd name="T29" fmla="*/ 53 h 72"/>
                    <a:gd name="T30" fmla="*/ 58 w 61"/>
                    <a:gd name="T31" fmla="*/ 39 h 72"/>
                    <a:gd name="T32" fmla="*/ 59 w 61"/>
                    <a:gd name="T33" fmla="*/ 39 h 72"/>
                    <a:gd name="T34" fmla="*/ 52 w 61"/>
                    <a:gd name="T35" fmla="*/ 29 h 72"/>
                    <a:gd name="T36" fmla="*/ 45 w 61"/>
                    <a:gd name="T37" fmla="*/ 28 h 72"/>
                    <a:gd name="T38" fmla="*/ 36 w 61"/>
                    <a:gd name="T39" fmla="*/ 27 h 72"/>
                    <a:gd name="T40" fmla="*/ 39 w 61"/>
                    <a:gd name="T41" fmla="*/ 19 h 72"/>
                    <a:gd name="T42" fmla="*/ 40 w 61"/>
                    <a:gd name="T43" fmla="*/ 6 h 72"/>
                    <a:gd name="T44" fmla="*/ 34 w 61"/>
                    <a:gd name="T45" fmla="*/ 4 h 72"/>
                    <a:gd name="T46" fmla="*/ 33 w 61"/>
                    <a:gd name="T47"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72">
                      <a:moveTo>
                        <a:pt x="33" y="8"/>
                      </a:moveTo>
                      <a:cubicBezTo>
                        <a:pt x="31" y="12"/>
                        <a:pt x="30" y="17"/>
                        <a:pt x="26" y="20"/>
                      </a:cubicBezTo>
                      <a:cubicBezTo>
                        <a:pt x="23" y="23"/>
                        <a:pt x="22" y="26"/>
                        <a:pt x="20" y="29"/>
                      </a:cubicBezTo>
                      <a:cubicBezTo>
                        <a:pt x="18" y="33"/>
                        <a:pt x="16" y="36"/>
                        <a:pt x="14" y="40"/>
                      </a:cubicBezTo>
                      <a:cubicBezTo>
                        <a:pt x="14" y="39"/>
                        <a:pt x="13" y="38"/>
                        <a:pt x="12" y="38"/>
                      </a:cubicBezTo>
                      <a:cubicBezTo>
                        <a:pt x="9" y="38"/>
                        <a:pt x="7" y="38"/>
                        <a:pt x="4" y="37"/>
                      </a:cubicBezTo>
                      <a:cubicBezTo>
                        <a:pt x="1" y="37"/>
                        <a:pt x="0" y="39"/>
                        <a:pt x="0" y="42"/>
                      </a:cubicBezTo>
                      <a:cubicBezTo>
                        <a:pt x="0" y="49"/>
                        <a:pt x="0" y="56"/>
                        <a:pt x="0" y="63"/>
                      </a:cubicBezTo>
                      <a:cubicBezTo>
                        <a:pt x="0" y="68"/>
                        <a:pt x="1" y="69"/>
                        <a:pt x="5" y="68"/>
                      </a:cubicBezTo>
                      <a:cubicBezTo>
                        <a:pt x="9" y="68"/>
                        <a:pt x="13" y="67"/>
                        <a:pt x="18" y="67"/>
                      </a:cubicBezTo>
                      <a:cubicBezTo>
                        <a:pt x="20" y="67"/>
                        <a:pt x="22" y="68"/>
                        <a:pt x="24" y="69"/>
                      </a:cubicBezTo>
                      <a:cubicBezTo>
                        <a:pt x="33" y="72"/>
                        <a:pt x="42" y="71"/>
                        <a:pt x="51" y="68"/>
                      </a:cubicBezTo>
                      <a:cubicBezTo>
                        <a:pt x="53" y="67"/>
                        <a:pt x="56" y="66"/>
                        <a:pt x="55" y="62"/>
                      </a:cubicBezTo>
                      <a:cubicBezTo>
                        <a:pt x="55" y="61"/>
                        <a:pt x="56" y="59"/>
                        <a:pt x="56" y="58"/>
                      </a:cubicBezTo>
                      <a:cubicBezTo>
                        <a:pt x="57" y="56"/>
                        <a:pt x="57" y="54"/>
                        <a:pt x="57" y="53"/>
                      </a:cubicBezTo>
                      <a:cubicBezTo>
                        <a:pt x="59" y="48"/>
                        <a:pt x="60" y="44"/>
                        <a:pt x="58" y="39"/>
                      </a:cubicBezTo>
                      <a:cubicBezTo>
                        <a:pt x="58" y="39"/>
                        <a:pt x="58" y="39"/>
                        <a:pt x="59" y="39"/>
                      </a:cubicBezTo>
                      <a:cubicBezTo>
                        <a:pt x="61" y="33"/>
                        <a:pt x="58" y="29"/>
                        <a:pt x="52" y="29"/>
                      </a:cubicBezTo>
                      <a:cubicBezTo>
                        <a:pt x="50" y="29"/>
                        <a:pt x="47" y="29"/>
                        <a:pt x="45" y="28"/>
                      </a:cubicBezTo>
                      <a:cubicBezTo>
                        <a:pt x="42" y="28"/>
                        <a:pt x="39" y="27"/>
                        <a:pt x="36" y="27"/>
                      </a:cubicBezTo>
                      <a:cubicBezTo>
                        <a:pt x="37" y="24"/>
                        <a:pt x="38" y="21"/>
                        <a:pt x="39" y="19"/>
                      </a:cubicBezTo>
                      <a:cubicBezTo>
                        <a:pt x="42" y="15"/>
                        <a:pt x="42" y="10"/>
                        <a:pt x="40" y="6"/>
                      </a:cubicBezTo>
                      <a:cubicBezTo>
                        <a:pt x="40" y="5"/>
                        <a:pt x="37" y="0"/>
                        <a:pt x="34" y="4"/>
                      </a:cubicBezTo>
                      <a:cubicBezTo>
                        <a:pt x="33" y="4"/>
                        <a:pt x="33" y="7"/>
                        <a:pt x="3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16" name="Freeform 181">
                  <a:extLst>
                    <a:ext uri="{FF2B5EF4-FFF2-40B4-BE49-F238E27FC236}">
                      <a16:creationId xmlns:a16="http://schemas.microsoft.com/office/drawing/2014/main" id="{58619394-5A94-4A74-B58E-A60B235BE172}"/>
                    </a:ext>
                  </a:extLst>
                </p:cNvPr>
                <p:cNvSpPr>
                  <a:spLocks/>
                </p:cNvSpPr>
                <p:nvPr/>
              </p:nvSpPr>
              <p:spPr bwMode="auto">
                <a:xfrm rot="10800000">
                  <a:off x="3362018" y="4242500"/>
                  <a:ext cx="581025" cy="685800"/>
                </a:xfrm>
                <a:custGeom>
                  <a:avLst/>
                  <a:gdLst>
                    <a:gd name="T0" fmla="*/ 33 w 61"/>
                    <a:gd name="T1" fmla="*/ 8 h 72"/>
                    <a:gd name="T2" fmla="*/ 26 w 61"/>
                    <a:gd name="T3" fmla="*/ 20 h 72"/>
                    <a:gd name="T4" fmla="*/ 20 w 61"/>
                    <a:gd name="T5" fmla="*/ 29 h 72"/>
                    <a:gd name="T6" fmla="*/ 14 w 61"/>
                    <a:gd name="T7" fmla="*/ 40 h 72"/>
                    <a:gd name="T8" fmla="*/ 12 w 61"/>
                    <a:gd name="T9" fmla="*/ 38 h 72"/>
                    <a:gd name="T10" fmla="*/ 4 w 61"/>
                    <a:gd name="T11" fmla="*/ 37 h 72"/>
                    <a:gd name="T12" fmla="*/ 0 w 61"/>
                    <a:gd name="T13" fmla="*/ 42 h 72"/>
                    <a:gd name="T14" fmla="*/ 0 w 61"/>
                    <a:gd name="T15" fmla="*/ 63 h 72"/>
                    <a:gd name="T16" fmla="*/ 5 w 61"/>
                    <a:gd name="T17" fmla="*/ 68 h 72"/>
                    <a:gd name="T18" fmla="*/ 18 w 61"/>
                    <a:gd name="T19" fmla="*/ 67 h 72"/>
                    <a:gd name="T20" fmla="*/ 24 w 61"/>
                    <a:gd name="T21" fmla="*/ 69 h 72"/>
                    <a:gd name="T22" fmla="*/ 51 w 61"/>
                    <a:gd name="T23" fmla="*/ 68 h 72"/>
                    <a:gd name="T24" fmla="*/ 55 w 61"/>
                    <a:gd name="T25" fmla="*/ 62 h 72"/>
                    <a:gd name="T26" fmla="*/ 56 w 61"/>
                    <a:gd name="T27" fmla="*/ 58 h 72"/>
                    <a:gd name="T28" fmla="*/ 57 w 61"/>
                    <a:gd name="T29" fmla="*/ 53 h 72"/>
                    <a:gd name="T30" fmla="*/ 58 w 61"/>
                    <a:gd name="T31" fmla="*/ 39 h 72"/>
                    <a:gd name="T32" fmla="*/ 59 w 61"/>
                    <a:gd name="T33" fmla="*/ 39 h 72"/>
                    <a:gd name="T34" fmla="*/ 52 w 61"/>
                    <a:gd name="T35" fmla="*/ 29 h 72"/>
                    <a:gd name="T36" fmla="*/ 45 w 61"/>
                    <a:gd name="T37" fmla="*/ 28 h 72"/>
                    <a:gd name="T38" fmla="*/ 36 w 61"/>
                    <a:gd name="T39" fmla="*/ 27 h 72"/>
                    <a:gd name="T40" fmla="*/ 39 w 61"/>
                    <a:gd name="T41" fmla="*/ 19 h 72"/>
                    <a:gd name="T42" fmla="*/ 40 w 61"/>
                    <a:gd name="T43" fmla="*/ 6 h 72"/>
                    <a:gd name="T44" fmla="*/ 34 w 61"/>
                    <a:gd name="T45" fmla="*/ 4 h 72"/>
                    <a:gd name="T46" fmla="*/ 33 w 61"/>
                    <a:gd name="T47"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72">
                      <a:moveTo>
                        <a:pt x="33" y="8"/>
                      </a:moveTo>
                      <a:cubicBezTo>
                        <a:pt x="31" y="12"/>
                        <a:pt x="30" y="17"/>
                        <a:pt x="26" y="20"/>
                      </a:cubicBezTo>
                      <a:cubicBezTo>
                        <a:pt x="23" y="23"/>
                        <a:pt x="22" y="26"/>
                        <a:pt x="20" y="29"/>
                      </a:cubicBezTo>
                      <a:cubicBezTo>
                        <a:pt x="18" y="33"/>
                        <a:pt x="16" y="36"/>
                        <a:pt x="14" y="40"/>
                      </a:cubicBezTo>
                      <a:cubicBezTo>
                        <a:pt x="14" y="39"/>
                        <a:pt x="13" y="38"/>
                        <a:pt x="12" y="38"/>
                      </a:cubicBezTo>
                      <a:cubicBezTo>
                        <a:pt x="9" y="38"/>
                        <a:pt x="7" y="38"/>
                        <a:pt x="4" y="37"/>
                      </a:cubicBezTo>
                      <a:cubicBezTo>
                        <a:pt x="1" y="37"/>
                        <a:pt x="0" y="39"/>
                        <a:pt x="0" y="42"/>
                      </a:cubicBezTo>
                      <a:cubicBezTo>
                        <a:pt x="0" y="49"/>
                        <a:pt x="0" y="56"/>
                        <a:pt x="0" y="63"/>
                      </a:cubicBezTo>
                      <a:cubicBezTo>
                        <a:pt x="0" y="68"/>
                        <a:pt x="1" y="69"/>
                        <a:pt x="5" y="68"/>
                      </a:cubicBezTo>
                      <a:cubicBezTo>
                        <a:pt x="9" y="68"/>
                        <a:pt x="13" y="67"/>
                        <a:pt x="18" y="67"/>
                      </a:cubicBezTo>
                      <a:cubicBezTo>
                        <a:pt x="20" y="67"/>
                        <a:pt x="22" y="68"/>
                        <a:pt x="24" y="69"/>
                      </a:cubicBezTo>
                      <a:cubicBezTo>
                        <a:pt x="33" y="72"/>
                        <a:pt x="42" y="71"/>
                        <a:pt x="51" y="68"/>
                      </a:cubicBezTo>
                      <a:cubicBezTo>
                        <a:pt x="53" y="67"/>
                        <a:pt x="56" y="66"/>
                        <a:pt x="55" y="62"/>
                      </a:cubicBezTo>
                      <a:cubicBezTo>
                        <a:pt x="55" y="61"/>
                        <a:pt x="56" y="59"/>
                        <a:pt x="56" y="58"/>
                      </a:cubicBezTo>
                      <a:cubicBezTo>
                        <a:pt x="57" y="56"/>
                        <a:pt x="57" y="54"/>
                        <a:pt x="57" y="53"/>
                      </a:cubicBezTo>
                      <a:cubicBezTo>
                        <a:pt x="59" y="48"/>
                        <a:pt x="60" y="44"/>
                        <a:pt x="58" y="39"/>
                      </a:cubicBezTo>
                      <a:cubicBezTo>
                        <a:pt x="58" y="39"/>
                        <a:pt x="58" y="39"/>
                        <a:pt x="59" y="39"/>
                      </a:cubicBezTo>
                      <a:cubicBezTo>
                        <a:pt x="61" y="33"/>
                        <a:pt x="58" y="29"/>
                        <a:pt x="52" y="29"/>
                      </a:cubicBezTo>
                      <a:cubicBezTo>
                        <a:pt x="50" y="29"/>
                        <a:pt x="47" y="29"/>
                        <a:pt x="45" y="28"/>
                      </a:cubicBezTo>
                      <a:cubicBezTo>
                        <a:pt x="42" y="28"/>
                        <a:pt x="39" y="27"/>
                        <a:pt x="36" y="27"/>
                      </a:cubicBezTo>
                      <a:cubicBezTo>
                        <a:pt x="37" y="24"/>
                        <a:pt x="38" y="21"/>
                        <a:pt x="39" y="19"/>
                      </a:cubicBezTo>
                      <a:cubicBezTo>
                        <a:pt x="42" y="15"/>
                        <a:pt x="42" y="10"/>
                        <a:pt x="40" y="6"/>
                      </a:cubicBezTo>
                      <a:cubicBezTo>
                        <a:pt x="40" y="5"/>
                        <a:pt x="37" y="0"/>
                        <a:pt x="34" y="4"/>
                      </a:cubicBezTo>
                      <a:cubicBezTo>
                        <a:pt x="33" y="4"/>
                        <a:pt x="33" y="7"/>
                        <a:pt x="3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grpSp>
              <p:nvGrpSpPr>
                <p:cNvPr id="17" name="群組 16">
                  <a:extLst>
                    <a:ext uri="{FF2B5EF4-FFF2-40B4-BE49-F238E27FC236}">
                      <a16:creationId xmlns:a16="http://schemas.microsoft.com/office/drawing/2014/main" id="{67921966-4B0B-4A1D-80A8-34B96DCC346F}"/>
                    </a:ext>
                  </a:extLst>
                </p:cNvPr>
                <p:cNvGrpSpPr/>
                <p:nvPr/>
              </p:nvGrpSpPr>
              <p:grpSpPr>
                <a:xfrm>
                  <a:off x="1370546" y="3164123"/>
                  <a:ext cx="627062" cy="647700"/>
                  <a:chOff x="4202113" y="2581275"/>
                  <a:chExt cx="627062" cy="647700"/>
                </a:xfrm>
              </p:grpSpPr>
              <p:sp>
                <p:nvSpPr>
                  <p:cNvPr id="18" name="Freeform 94">
                    <a:extLst>
                      <a:ext uri="{FF2B5EF4-FFF2-40B4-BE49-F238E27FC236}">
                        <a16:creationId xmlns:a16="http://schemas.microsoft.com/office/drawing/2014/main" id="{1A4244DC-2F83-4573-9375-105D3E2DA486}"/>
                      </a:ext>
                    </a:extLst>
                  </p:cNvPr>
                  <p:cNvSpPr>
                    <a:spLocks/>
                  </p:cNvSpPr>
                  <p:nvPr/>
                </p:nvSpPr>
                <p:spPr bwMode="auto">
                  <a:xfrm>
                    <a:off x="4440238" y="2943225"/>
                    <a:ext cx="179388" cy="219075"/>
                  </a:xfrm>
                  <a:custGeom>
                    <a:avLst/>
                    <a:gdLst>
                      <a:gd name="T0" fmla="*/ 10 w 19"/>
                      <a:gd name="T1" fmla="*/ 0 h 23"/>
                      <a:gd name="T2" fmla="*/ 8 w 19"/>
                      <a:gd name="T3" fmla="*/ 2 h 23"/>
                      <a:gd name="T4" fmla="*/ 8 w 19"/>
                      <a:gd name="T5" fmla="*/ 20 h 23"/>
                      <a:gd name="T6" fmla="*/ 2 w 19"/>
                      <a:gd name="T7" fmla="*/ 20 h 23"/>
                      <a:gd name="T8" fmla="*/ 0 w 19"/>
                      <a:gd name="T9" fmla="*/ 22 h 23"/>
                      <a:gd name="T10" fmla="*/ 2 w 19"/>
                      <a:gd name="T11" fmla="*/ 23 h 23"/>
                      <a:gd name="T12" fmla="*/ 18 w 19"/>
                      <a:gd name="T13" fmla="*/ 23 h 23"/>
                      <a:gd name="T14" fmla="*/ 19 w 19"/>
                      <a:gd name="T15" fmla="*/ 22 h 23"/>
                      <a:gd name="T16" fmla="*/ 18 w 19"/>
                      <a:gd name="T17" fmla="*/ 20 h 23"/>
                      <a:gd name="T18" fmla="*/ 11 w 19"/>
                      <a:gd name="T19" fmla="*/ 20 h 23"/>
                      <a:gd name="T20" fmla="*/ 11 w 19"/>
                      <a:gd name="T21" fmla="*/ 2 h 23"/>
                      <a:gd name="T22" fmla="*/ 10 w 19"/>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3">
                        <a:moveTo>
                          <a:pt x="10" y="0"/>
                        </a:moveTo>
                        <a:cubicBezTo>
                          <a:pt x="9" y="0"/>
                          <a:pt x="8" y="1"/>
                          <a:pt x="8" y="2"/>
                        </a:cubicBezTo>
                        <a:cubicBezTo>
                          <a:pt x="8" y="20"/>
                          <a:pt x="8" y="20"/>
                          <a:pt x="8" y="20"/>
                        </a:cubicBezTo>
                        <a:cubicBezTo>
                          <a:pt x="2" y="20"/>
                          <a:pt x="2" y="20"/>
                          <a:pt x="2" y="20"/>
                        </a:cubicBezTo>
                        <a:cubicBezTo>
                          <a:pt x="1" y="20"/>
                          <a:pt x="0" y="21"/>
                          <a:pt x="0" y="22"/>
                        </a:cubicBezTo>
                        <a:cubicBezTo>
                          <a:pt x="0" y="23"/>
                          <a:pt x="1" y="23"/>
                          <a:pt x="2" y="23"/>
                        </a:cubicBezTo>
                        <a:cubicBezTo>
                          <a:pt x="18" y="23"/>
                          <a:pt x="18" y="23"/>
                          <a:pt x="18" y="23"/>
                        </a:cubicBezTo>
                        <a:cubicBezTo>
                          <a:pt x="18" y="23"/>
                          <a:pt x="19" y="23"/>
                          <a:pt x="19" y="22"/>
                        </a:cubicBezTo>
                        <a:cubicBezTo>
                          <a:pt x="19" y="21"/>
                          <a:pt x="18" y="20"/>
                          <a:pt x="18" y="20"/>
                        </a:cubicBezTo>
                        <a:cubicBezTo>
                          <a:pt x="11" y="20"/>
                          <a:pt x="11" y="20"/>
                          <a:pt x="11" y="20"/>
                        </a:cubicBezTo>
                        <a:cubicBezTo>
                          <a:pt x="11" y="2"/>
                          <a:pt x="11" y="2"/>
                          <a:pt x="11" y="2"/>
                        </a:cubicBezTo>
                        <a:cubicBezTo>
                          <a:pt x="11" y="1"/>
                          <a:pt x="10" y="0"/>
                          <a:pt x="1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19" name="Freeform 95">
                    <a:extLst>
                      <a:ext uri="{FF2B5EF4-FFF2-40B4-BE49-F238E27FC236}">
                        <a16:creationId xmlns:a16="http://schemas.microsoft.com/office/drawing/2014/main" id="{258FE51D-AFDD-4690-AC25-6828C8DAF2C0}"/>
                      </a:ext>
                    </a:extLst>
                  </p:cNvPr>
                  <p:cNvSpPr>
                    <a:spLocks/>
                  </p:cNvSpPr>
                  <p:nvPr/>
                </p:nvSpPr>
                <p:spPr bwMode="auto">
                  <a:xfrm>
                    <a:off x="4202113" y="2714625"/>
                    <a:ext cx="47625" cy="142875"/>
                  </a:xfrm>
                  <a:custGeom>
                    <a:avLst/>
                    <a:gdLst>
                      <a:gd name="T0" fmla="*/ 4 w 5"/>
                      <a:gd name="T1" fmla="*/ 2 h 15"/>
                      <a:gd name="T2" fmla="*/ 3 w 5"/>
                      <a:gd name="T3" fmla="*/ 0 h 15"/>
                      <a:gd name="T4" fmla="*/ 1 w 5"/>
                      <a:gd name="T5" fmla="*/ 1 h 15"/>
                      <a:gd name="T6" fmla="*/ 2 w 5"/>
                      <a:gd name="T7" fmla="*/ 14 h 15"/>
                      <a:gd name="T8" fmla="*/ 3 w 5"/>
                      <a:gd name="T9" fmla="*/ 15 h 15"/>
                      <a:gd name="T10" fmla="*/ 3 w 5"/>
                      <a:gd name="T11" fmla="*/ 15 h 15"/>
                      <a:gd name="T12" fmla="*/ 4 w 5"/>
                      <a:gd name="T13" fmla="*/ 13 h 15"/>
                      <a:gd name="T14" fmla="*/ 4 w 5"/>
                      <a:gd name="T15" fmla="*/ 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5">
                        <a:moveTo>
                          <a:pt x="4" y="2"/>
                        </a:moveTo>
                        <a:cubicBezTo>
                          <a:pt x="5" y="1"/>
                          <a:pt x="4" y="0"/>
                          <a:pt x="3" y="0"/>
                        </a:cubicBezTo>
                        <a:cubicBezTo>
                          <a:pt x="2" y="0"/>
                          <a:pt x="2" y="0"/>
                          <a:pt x="1" y="1"/>
                        </a:cubicBezTo>
                        <a:cubicBezTo>
                          <a:pt x="0" y="5"/>
                          <a:pt x="0" y="10"/>
                          <a:pt x="2" y="14"/>
                        </a:cubicBezTo>
                        <a:cubicBezTo>
                          <a:pt x="2" y="15"/>
                          <a:pt x="2" y="15"/>
                          <a:pt x="3" y="15"/>
                        </a:cubicBezTo>
                        <a:cubicBezTo>
                          <a:pt x="3" y="15"/>
                          <a:pt x="3" y="15"/>
                          <a:pt x="3" y="15"/>
                        </a:cubicBezTo>
                        <a:cubicBezTo>
                          <a:pt x="4" y="15"/>
                          <a:pt x="5" y="14"/>
                          <a:pt x="4" y="13"/>
                        </a:cubicBezTo>
                        <a:cubicBezTo>
                          <a:pt x="3" y="9"/>
                          <a:pt x="3" y="6"/>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20" name="Freeform 96">
                    <a:extLst>
                      <a:ext uri="{FF2B5EF4-FFF2-40B4-BE49-F238E27FC236}">
                        <a16:creationId xmlns:a16="http://schemas.microsoft.com/office/drawing/2014/main" id="{C685F0E1-7F7E-4E37-9514-E1679462831C}"/>
                      </a:ext>
                    </a:extLst>
                  </p:cNvPr>
                  <p:cNvSpPr>
                    <a:spLocks/>
                  </p:cNvSpPr>
                  <p:nvPr/>
                </p:nvSpPr>
                <p:spPr bwMode="auto">
                  <a:xfrm>
                    <a:off x="4287838" y="2743200"/>
                    <a:ext cx="38100" cy="104775"/>
                  </a:xfrm>
                  <a:custGeom>
                    <a:avLst/>
                    <a:gdLst>
                      <a:gd name="T0" fmla="*/ 3 w 4"/>
                      <a:gd name="T1" fmla="*/ 11 h 11"/>
                      <a:gd name="T2" fmla="*/ 3 w 4"/>
                      <a:gd name="T3" fmla="*/ 11 h 11"/>
                      <a:gd name="T4" fmla="*/ 4 w 4"/>
                      <a:gd name="T5" fmla="*/ 9 h 11"/>
                      <a:gd name="T6" fmla="*/ 4 w 4"/>
                      <a:gd name="T7" fmla="*/ 3 h 11"/>
                      <a:gd name="T8" fmla="*/ 3 w 4"/>
                      <a:gd name="T9" fmla="*/ 1 h 11"/>
                      <a:gd name="T10" fmla="*/ 1 w 4"/>
                      <a:gd name="T11" fmla="*/ 2 h 11"/>
                      <a:gd name="T12" fmla="*/ 1 w 4"/>
                      <a:gd name="T13" fmla="*/ 10 h 11"/>
                      <a:gd name="T14" fmla="*/ 3 w 4"/>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1">
                        <a:moveTo>
                          <a:pt x="3" y="11"/>
                        </a:moveTo>
                        <a:cubicBezTo>
                          <a:pt x="3" y="11"/>
                          <a:pt x="3" y="11"/>
                          <a:pt x="3" y="11"/>
                        </a:cubicBezTo>
                        <a:cubicBezTo>
                          <a:pt x="4" y="11"/>
                          <a:pt x="4" y="10"/>
                          <a:pt x="4" y="9"/>
                        </a:cubicBezTo>
                        <a:cubicBezTo>
                          <a:pt x="3" y="7"/>
                          <a:pt x="3" y="5"/>
                          <a:pt x="4" y="3"/>
                        </a:cubicBezTo>
                        <a:cubicBezTo>
                          <a:pt x="4" y="2"/>
                          <a:pt x="4" y="1"/>
                          <a:pt x="3" y="1"/>
                        </a:cubicBezTo>
                        <a:cubicBezTo>
                          <a:pt x="2" y="0"/>
                          <a:pt x="1" y="1"/>
                          <a:pt x="1" y="2"/>
                        </a:cubicBezTo>
                        <a:cubicBezTo>
                          <a:pt x="0" y="4"/>
                          <a:pt x="0" y="7"/>
                          <a:pt x="1" y="10"/>
                        </a:cubicBezTo>
                        <a:cubicBezTo>
                          <a:pt x="1" y="11"/>
                          <a:pt x="2" y="11"/>
                          <a:pt x="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21" name="Freeform 97">
                    <a:extLst>
                      <a:ext uri="{FF2B5EF4-FFF2-40B4-BE49-F238E27FC236}">
                        <a16:creationId xmlns:a16="http://schemas.microsoft.com/office/drawing/2014/main" id="{48E768EB-6022-4276-B7B4-03312D1C0C16}"/>
                      </a:ext>
                    </a:extLst>
                  </p:cNvPr>
                  <p:cNvSpPr>
                    <a:spLocks/>
                  </p:cNvSpPr>
                  <p:nvPr/>
                </p:nvSpPr>
                <p:spPr bwMode="auto">
                  <a:xfrm>
                    <a:off x="4686300" y="2581275"/>
                    <a:ext cx="142875" cy="104775"/>
                  </a:xfrm>
                  <a:custGeom>
                    <a:avLst/>
                    <a:gdLst>
                      <a:gd name="T0" fmla="*/ 2 w 15"/>
                      <a:gd name="T1" fmla="*/ 0 h 11"/>
                      <a:gd name="T2" fmla="*/ 0 w 15"/>
                      <a:gd name="T3" fmla="*/ 1 h 11"/>
                      <a:gd name="T4" fmla="*/ 1 w 15"/>
                      <a:gd name="T5" fmla="*/ 3 h 11"/>
                      <a:gd name="T6" fmla="*/ 12 w 15"/>
                      <a:gd name="T7" fmla="*/ 11 h 11"/>
                      <a:gd name="T8" fmla="*/ 13 w 15"/>
                      <a:gd name="T9" fmla="*/ 11 h 11"/>
                      <a:gd name="T10" fmla="*/ 14 w 15"/>
                      <a:gd name="T11" fmla="*/ 11 h 11"/>
                      <a:gd name="T12" fmla="*/ 14 w 15"/>
                      <a:gd name="T13" fmla="*/ 9 h 11"/>
                      <a:gd name="T14" fmla="*/ 2 w 15"/>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1">
                        <a:moveTo>
                          <a:pt x="2" y="0"/>
                        </a:moveTo>
                        <a:cubicBezTo>
                          <a:pt x="1" y="0"/>
                          <a:pt x="0" y="0"/>
                          <a:pt x="0" y="1"/>
                        </a:cubicBezTo>
                        <a:cubicBezTo>
                          <a:pt x="0" y="2"/>
                          <a:pt x="0" y="2"/>
                          <a:pt x="1" y="3"/>
                        </a:cubicBezTo>
                        <a:cubicBezTo>
                          <a:pt x="5" y="4"/>
                          <a:pt x="9" y="7"/>
                          <a:pt x="12" y="11"/>
                        </a:cubicBezTo>
                        <a:cubicBezTo>
                          <a:pt x="12" y="11"/>
                          <a:pt x="12" y="11"/>
                          <a:pt x="13" y="11"/>
                        </a:cubicBezTo>
                        <a:cubicBezTo>
                          <a:pt x="13" y="11"/>
                          <a:pt x="13" y="11"/>
                          <a:pt x="14" y="11"/>
                        </a:cubicBezTo>
                        <a:cubicBezTo>
                          <a:pt x="14" y="11"/>
                          <a:pt x="15" y="10"/>
                          <a:pt x="14" y="9"/>
                        </a:cubicBezTo>
                        <a:cubicBezTo>
                          <a:pt x="11" y="5"/>
                          <a:pt x="7"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22" name="Freeform 98">
                    <a:extLst>
                      <a:ext uri="{FF2B5EF4-FFF2-40B4-BE49-F238E27FC236}">
                        <a16:creationId xmlns:a16="http://schemas.microsoft.com/office/drawing/2014/main" id="{227DFBDA-79CC-4B84-AE93-77FA2F46A143}"/>
                      </a:ext>
                    </a:extLst>
                  </p:cNvPr>
                  <p:cNvSpPr>
                    <a:spLocks/>
                  </p:cNvSpPr>
                  <p:nvPr/>
                </p:nvSpPr>
                <p:spPr bwMode="auto">
                  <a:xfrm>
                    <a:off x="4657725" y="2667000"/>
                    <a:ext cx="85725" cy="66675"/>
                  </a:xfrm>
                  <a:custGeom>
                    <a:avLst/>
                    <a:gdLst>
                      <a:gd name="T0" fmla="*/ 1 w 9"/>
                      <a:gd name="T1" fmla="*/ 3 h 7"/>
                      <a:gd name="T2" fmla="*/ 6 w 9"/>
                      <a:gd name="T3" fmla="*/ 7 h 7"/>
                      <a:gd name="T4" fmla="*/ 7 w 9"/>
                      <a:gd name="T5" fmla="*/ 7 h 7"/>
                      <a:gd name="T6" fmla="*/ 8 w 9"/>
                      <a:gd name="T7" fmla="*/ 7 h 7"/>
                      <a:gd name="T8" fmla="*/ 8 w 9"/>
                      <a:gd name="T9" fmla="*/ 5 h 7"/>
                      <a:gd name="T10" fmla="*/ 2 w 9"/>
                      <a:gd name="T11" fmla="*/ 1 h 7"/>
                      <a:gd name="T12" fmla="*/ 0 w 9"/>
                      <a:gd name="T13" fmla="*/ 2 h 7"/>
                      <a:gd name="T14" fmla="*/ 1 w 9"/>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1" y="3"/>
                        </a:moveTo>
                        <a:cubicBezTo>
                          <a:pt x="3" y="4"/>
                          <a:pt x="5" y="5"/>
                          <a:pt x="6" y="7"/>
                        </a:cubicBezTo>
                        <a:cubicBezTo>
                          <a:pt x="6" y="7"/>
                          <a:pt x="7" y="7"/>
                          <a:pt x="7" y="7"/>
                        </a:cubicBezTo>
                        <a:cubicBezTo>
                          <a:pt x="8" y="7"/>
                          <a:pt x="8" y="7"/>
                          <a:pt x="8" y="7"/>
                        </a:cubicBezTo>
                        <a:cubicBezTo>
                          <a:pt x="9" y="7"/>
                          <a:pt x="9" y="6"/>
                          <a:pt x="8" y="5"/>
                        </a:cubicBezTo>
                        <a:cubicBezTo>
                          <a:pt x="7" y="3"/>
                          <a:pt x="4" y="1"/>
                          <a:pt x="2" y="1"/>
                        </a:cubicBezTo>
                        <a:cubicBezTo>
                          <a:pt x="1" y="0"/>
                          <a:pt x="0" y="1"/>
                          <a:pt x="0" y="2"/>
                        </a:cubicBezTo>
                        <a:cubicBezTo>
                          <a:pt x="0" y="2"/>
                          <a:pt x="0"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23" name="Freeform 99">
                    <a:extLst>
                      <a:ext uri="{FF2B5EF4-FFF2-40B4-BE49-F238E27FC236}">
                        <a16:creationId xmlns:a16="http://schemas.microsoft.com/office/drawing/2014/main" id="{A297F3E2-9C46-4101-BCD5-3941533836D7}"/>
                      </a:ext>
                    </a:extLst>
                  </p:cNvPr>
                  <p:cNvSpPr>
                    <a:spLocks/>
                  </p:cNvSpPr>
                  <p:nvPr/>
                </p:nvSpPr>
                <p:spPr bwMode="auto">
                  <a:xfrm>
                    <a:off x="4259263" y="3200400"/>
                    <a:ext cx="550863" cy="28575"/>
                  </a:xfrm>
                  <a:custGeom>
                    <a:avLst/>
                    <a:gdLst>
                      <a:gd name="T0" fmla="*/ 57 w 58"/>
                      <a:gd name="T1" fmla="*/ 0 h 3"/>
                      <a:gd name="T2" fmla="*/ 1 w 58"/>
                      <a:gd name="T3" fmla="*/ 0 h 3"/>
                      <a:gd name="T4" fmla="*/ 0 w 58"/>
                      <a:gd name="T5" fmla="*/ 1 h 3"/>
                      <a:gd name="T6" fmla="*/ 1 w 58"/>
                      <a:gd name="T7" fmla="*/ 3 h 3"/>
                      <a:gd name="T8" fmla="*/ 57 w 58"/>
                      <a:gd name="T9" fmla="*/ 3 h 3"/>
                      <a:gd name="T10" fmla="*/ 58 w 58"/>
                      <a:gd name="T11" fmla="*/ 1 h 3"/>
                      <a:gd name="T12" fmla="*/ 57 w 5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8" h="3">
                        <a:moveTo>
                          <a:pt x="57" y="0"/>
                        </a:moveTo>
                        <a:cubicBezTo>
                          <a:pt x="1" y="0"/>
                          <a:pt x="1" y="0"/>
                          <a:pt x="1" y="0"/>
                        </a:cubicBezTo>
                        <a:cubicBezTo>
                          <a:pt x="1" y="0"/>
                          <a:pt x="0" y="0"/>
                          <a:pt x="0" y="1"/>
                        </a:cubicBezTo>
                        <a:cubicBezTo>
                          <a:pt x="0" y="2"/>
                          <a:pt x="1" y="3"/>
                          <a:pt x="1" y="3"/>
                        </a:cubicBezTo>
                        <a:cubicBezTo>
                          <a:pt x="57" y="3"/>
                          <a:pt x="57" y="3"/>
                          <a:pt x="57" y="3"/>
                        </a:cubicBezTo>
                        <a:cubicBezTo>
                          <a:pt x="57" y="3"/>
                          <a:pt x="58" y="2"/>
                          <a:pt x="58" y="1"/>
                        </a:cubicBezTo>
                        <a:cubicBezTo>
                          <a:pt x="58" y="0"/>
                          <a:pt x="57" y="0"/>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sp>
                <p:nvSpPr>
                  <p:cNvPr id="24" name="Freeform 100">
                    <a:extLst>
                      <a:ext uri="{FF2B5EF4-FFF2-40B4-BE49-F238E27FC236}">
                        <a16:creationId xmlns:a16="http://schemas.microsoft.com/office/drawing/2014/main" id="{771F7D7F-F356-46BB-9D2D-6F81A73F687A}"/>
                      </a:ext>
                    </a:extLst>
                  </p:cNvPr>
                  <p:cNvSpPr>
                    <a:spLocks noEditPoints="1"/>
                  </p:cNvSpPr>
                  <p:nvPr/>
                </p:nvSpPr>
                <p:spPr bwMode="auto">
                  <a:xfrm>
                    <a:off x="4268788" y="2590800"/>
                    <a:ext cx="522288" cy="466725"/>
                  </a:xfrm>
                  <a:custGeom>
                    <a:avLst/>
                    <a:gdLst>
                      <a:gd name="T0" fmla="*/ 1 w 55"/>
                      <a:gd name="T1" fmla="*/ 44 h 49"/>
                      <a:gd name="T2" fmla="*/ 2 w 55"/>
                      <a:gd name="T3" fmla="*/ 45 h 49"/>
                      <a:gd name="T4" fmla="*/ 2 w 55"/>
                      <a:gd name="T5" fmla="*/ 45 h 49"/>
                      <a:gd name="T6" fmla="*/ 8 w 55"/>
                      <a:gd name="T7" fmla="*/ 49 h 49"/>
                      <a:gd name="T8" fmla="*/ 9 w 55"/>
                      <a:gd name="T9" fmla="*/ 49 h 49"/>
                      <a:gd name="T10" fmla="*/ 26 w 55"/>
                      <a:gd name="T11" fmla="*/ 34 h 49"/>
                      <a:gd name="T12" fmla="*/ 27 w 55"/>
                      <a:gd name="T13" fmla="*/ 34 h 49"/>
                      <a:gd name="T14" fmla="*/ 29 w 55"/>
                      <a:gd name="T15" fmla="*/ 34 h 49"/>
                      <a:gd name="T16" fmla="*/ 47 w 55"/>
                      <a:gd name="T17" fmla="*/ 49 h 49"/>
                      <a:gd name="T18" fmla="*/ 47 w 55"/>
                      <a:gd name="T19" fmla="*/ 49 h 49"/>
                      <a:gd name="T20" fmla="*/ 54 w 55"/>
                      <a:gd name="T21" fmla="*/ 45 h 49"/>
                      <a:gd name="T22" fmla="*/ 54 w 55"/>
                      <a:gd name="T23" fmla="*/ 45 h 49"/>
                      <a:gd name="T24" fmla="*/ 54 w 55"/>
                      <a:gd name="T25" fmla="*/ 44 h 49"/>
                      <a:gd name="T26" fmla="*/ 54 w 55"/>
                      <a:gd name="T27" fmla="*/ 44 h 49"/>
                      <a:gd name="T28" fmla="*/ 54 w 55"/>
                      <a:gd name="T29" fmla="*/ 36 h 49"/>
                      <a:gd name="T30" fmla="*/ 32 w 55"/>
                      <a:gd name="T31" fmla="*/ 28 h 49"/>
                      <a:gd name="T32" fmla="*/ 31 w 55"/>
                      <a:gd name="T33" fmla="*/ 26 h 49"/>
                      <a:gd name="T34" fmla="*/ 35 w 55"/>
                      <a:gd name="T35" fmla="*/ 4 h 49"/>
                      <a:gd name="T36" fmla="*/ 28 w 55"/>
                      <a:gd name="T37" fmla="*/ 0 h 49"/>
                      <a:gd name="T38" fmla="*/ 28 w 55"/>
                      <a:gd name="T39" fmla="*/ 0 h 49"/>
                      <a:gd name="T40" fmla="*/ 27 w 55"/>
                      <a:gd name="T41" fmla="*/ 0 h 49"/>
                      <a:gd name="T42" fmla="*/ 27 w 55"/>
                      <a:gd name="T43" fmla="*/ 0 h 49"/>
                      <a:gd name="T44" fmla="*/ 20 w 55"/>
                      <a:gd name="T45" fmla="*/ 4 h 49"/>
                      <a:gd name="T46" fmla="*/ 24 w 55"/>
                      <a:gd name="T47" fmla="*/ 26 h 49"/>
                      <a:gd name="T48" fmla="*/ 23 w 55"/>
                      <a:gd name="T49" fmla="*/ 28 h 49"/>
                      <a:gd name="T50" fmla="*/ 1 w 55"/>
                      <a:gd name="T51" fmla="*/ 36 h 49"/>
                      <a:gd name="T52" fmla="*/ 1 w 55"/>
                      <a:gd name="T53" fmla="*/ 44 h 49"/>
                      <a:gd name="T54" fmla="*/ 1 w 55"/>
                      <a:gd name="T55" fmla="*/ 44 h 49"/>
                      <a:gd name="T56" fmla="*/ 51 w 55"/>
                      <a:gd name="T57" fmla="*/ 38 h 49"/>
                      <a:gd name="T58" fmla="*/ 51 w 55"/>
                      <a:gd name="T59" fmla="*/ 43 h 49"/>
                      <a:gd name="T60" fmla="*/ 51 w 55"/>
                      <a:gd name="T61" fmla="*/ 43 h 49"/>
                      <a:gd name="T62" fmla="*/ 47 w 55"/>
                      <a:gd name="T63" fmla="*/ 46 h 49"/>
                      <a:gd name="T64" fmla="*/ 31 w 55"/>
                      <a:gd name="T65" fmla="*/ 32 h 49"/>
                      <a:gd name="T66" fmla="*/ 32 w 55"/>
                      <a:gd name="T67" fmla="*/ 31 h 49"/>
                      <a:gd name="T68" fmla="*/ 51 w 55"/>
                      <a:gd name="T69" fmla="*/ 38 h 49"/>
                      <a:gd name="T70" fmla="*/ 23 w 55"/>
                      <a:gd name="T71" fmla="*/ 5 h 49"/>
                      <a:gd name="T72" fmla="*/ 27 w 55"/>
                      <a:gd name="T73" fmla="*/ 3 h 49"/>
                      <a:gd name="T74" fmla="*/ 28 w 55"/>
                      <a:gd name="T75" fmla="*/ 3 h 49"/>
                      <a:gd name="T76" fmla="*/ 32 w 55"/>
                      <a:gd name="T77" fmla="*/ 5 h 49"/>
                      <a:gd name="T78" fmla="*/ 28 w 55"/>
                      <a:gd name="T79" fmla="*/ 25 h 49"/>
                      <a:gd name="T80" fmla="*/ 27 w 55"/>
                      <a:gd name="T81" fmla="*/ 24 h 49"/>
                      <a:gd name="T82" fmla="*/ 26 w 55"/>
                      <a:gd name="T83" fmla="*/ 25 h 49"/>
                      <a:gd name="T84" fmla="*/ 23 w 55"/>
                      <a:gd name="T85" fmla="*/ 5 h 49"/>
                      <a:gd name="T86" fmla="*/ 4 w 55"/>
                      <a:gd name="T87" fmla="*/ 38 h 49"/>
                      <a:gd name="T88" fmla="*/ 23 w 55"/>
                      <a:gd name="T89" fmla="*/ 31 h 49"/>
                      <a:gd name="T90" fmla="*/ 24 w 55"/>
                      <a:gd name="T91" fmla="*/ 33 h 49"/>
                      <a:gd name="T92" fmla="*/ 9 w 55"/>
                      <a:gd name="T93" fmla="*/ 46 h 49"/>
                      <a:gd name="T94" fmla="*/ 4 w 55"/>
                      <a:gd name="T95" fmla="*/ 43 h 49"/>
                      <a:gd name="T96" fmla="*/ 4 w 55"/>
                      <a:gd name="T97" fmla="*/ 43 h 49"/>
                      <a:gd name="T98" fmla="*/ 4 w 55"/>
                      <a:gd name="T99"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 h="49">
                        <a:moveTo>
                          <a:pt x="1" y="44"/>
                        </a:moveTo>
                        <a:cubicBezTo>
                          <a:pt x="2" y="45"/>
                          <a:pt x="2" y="45"/>
                          <a:pt x="2" y="45"/>
                        </a:cubicBezTo>
                        <a:cubicBezTo>
                          <a:pt x="2" y="45"/>
                          <a:pt x="2" y="45"/>
                          <a:pt x="2" y="45"/>
                        </a:cubicBezTo>
                        <a:cubicBezTo>
                          <a:pt x="3" y="47"/>
                          <a:pt x="6" y="49"/>
                          <a:pt x="8" y="49"/>
                        </a:cubicBezTo>
                        <a:cubicBezTo>
                          <a:pt x="8" y="49"/>
                          <a:pt x="9" y="49"/>
                          <a:pt x="9" y="49"/>
                        </a:cubicBezTo>
                        <a:cubicBezTo>
                          <a:pt x="15" y="48"/>
                          <a:pt x="23" y="39"/>
                          <a:pt x="26" y="34"/>
                        </a:cubicBezTo>
                        <a:cubicBezTo>
                          <a:pt x="27" y="34"/>
                          <a:pt x="27" y="34"/>
                          <a:pt x="27" y="34"/>
                        </a:cubicBezTo>
                        <a:cubicBezTo>
                          <a:pt x="28" y="34"/>
                          <a:pt x="28" y="34"/>
                          <a:pt x="29" y="34"/>
                        </a:cubicBezTo>
                        <a:cubicBezTo>
                          <a:pt x="32" y="39"/>
                          <a:pt x="40" y="48"/>
                          <a:pt x="47" y="49"/>
                        </a:cubicBezTo>
                        <a:cubicBezTo>
                          <a:pt x="47" y="49"/>
                          <a:pt x="47" y="49"/>
                          <a:pt x="47" y="49"/>
                        </a:cubicBezTo>
                        <a:cubicBezTo>
                          <a:pt x="50" y="49"/>
                          <a:pt x="52" y="47"/>
                          <a:pt x="54" y="45"/>
                        </a:cubicBezTo>
                        <a:cubicBezTo>
                          <a:pt x="54" y="45"/>
                          <a:pt x="54" y="45"/>
                          <a:pt x="54" y="45"/>
                        </a:cubicBezTo>
                        <a:cubicBezTo>
                          <a:pt x="54" y="44"/>
                          <a:pt x="54" y="44"/>
                          <a:pt x="54" y="44"/>
                        </a:cubicBezTo>
                        <a:cubicBezTo>
                          <a:pt x="54" y="44"/>
                          <a:pt x="54" y="44"/>
                          <a:pt x="54" y="44"/>
                        </a:cubicBezTo>
                        <a:cubicBezTo>
                          <a:pt x="55" y="41"/>
                          <a:pt x="55" y="38"/>
                          <a:pt x="54" y="36"/>
                        </a:cubicBezTo>
                        <a:cubicBezTo>
                          <a:pt x="50" y="30"/>
                          <a:pt x="38" y="28"/>
                          <a:pt x="32" y="28"/>
                        </a:cubicBezTo>
                        <a:cubicBezTo>
                          <a:pt x="32" y="27"/>
                          <a:pt x="32" y="27"/>
                          <a:pt x="31" y="26"/>
                        </a:cubicBezTo>
                        <a:cubicBezTo>
                          <a:pt x="34" y="20"/>
                          <a:pt x="38" y="10"/>
                          <a:pt x="35" y="4"/>
                        </a:cubicBezTo>
                        <a:cubicBezTo>
                          <a:pt x="33" y="1"/>
                          <a:pt x="31" y="0"/>
                          <a:pt x="28" y="0"/>
                        </a:cubicBezTo>
                        <a:cubicBezTo>
                          <a:pt x="28" y="0"/>
                          <a:pt x="28" y="0"/>
                          <a:pt x="28" y="0"/>
                        </a:cubicBezTo>
                        <a:cubicBezTo>
                          <a:pt x="27" y="0"/>
                          <a:pt x="27" y="0"/>
                          <a:pt x="27" y="0"/>
                        </a:cubicBezTo>
                        <a:cubicBezTo>
                          <a:pt x="27" y="0"/>
                          <a:pt x="27" y="0"/>
                          <a:pt x="27" y="0"/>
                        </a:cubicBezTo>
                        <a:cubicBezTo>
                          <a:pt x="24" y="0"/>
                          <a:pt x="21" y="1"/>
                          <a:pt x="20" y="4"/>
                        </a:cubicBezTo>
                        <a:cubicBezTo>
                          <a:pt x="17" y="10"/>
                          <a:pt x="21" y="21"/>
                          <a:pt x="24" y="26"/>
                        </a:cubicBezTo>
                        <a:cubicBezTo>
                          <a:pt x="23" y="27"/>
                          <a:pt x="23" y="27"/>
                          <a:pt x="23" y="28"/>
                        </a:cubicBezTo>
                        <a:cubicBezTo>
                          <a:pt x="16" y="29"/>
                          <a:pt x="5" y="30"/>
                          <a:pt x="1" y="36"/>
                        </a:cubicBezTo>
                        <a:cubicBezTo>
                          <a:pt x="0" y="38"/>
                          <a:pt x="0" y="41"/>
                          <a:pt x="1" y="44"/>
                        </a:cubicBezTo>
                        <a:cubicBezTo>
                          <a:pt x="1" y="44"/>
                          <a:pt x="1" y="44"/>
                          <a:pt x="1" y="44"/>
                        </a:cubicBezTo>
                        <a:close/>
                        <a:moveTo>
                          <a:pt x="51" y="38"/>
                        </a:moveTo>
                        <a:cubicBezTo>
                          <a:pt x="52" y="39"/>
                          <a:pt x="52" y="41"/>
                          <a:pt x="51" y="43"/>
                        </a:cubicBezTo>
                        <a:cubicBezTo>
                          <a:pt x="51" y="43"/>
                          <a:pt x="51" y="43"/>
                          <a:pt x="51" y="43"/>
                        </a:cubicBezTo>
                        <a:cubicBezTo>
                          <a:pt x="50" y="45"/>
                          <a:pt x="48" y="46"/>
                          <a:pt x="47" y="46"/>
                        </a:cubicBezTo>
                        <a:cubicBezTo>
                          <a:pt x="42" y="45"/>
                          <a:pt x="35" y="38"/>
                          <a:pt x="31" y="32"/>
                        </a:cubicBezTo>
                        <a:cubicBezTo>
                          <a:pt x="32" y="32"/>
                          <a:pt x="32" y="31"/>
                          <a:pt x="32" y="31"/>
                        </a:cubicBezTo>
                        <a:cubicBezTo>
                          <a:pt x="39" y="32"/>
                          <a:pt x="49" y="33"/>
                          <a:pt x="51" y="38"/>
                        </a:cubicBezTo>
                        <a:close/>
                        <a:moveTo>
                          <a:pt x="23" y="5"/>
                        </a:moveTo>
                        <a:cubicBezTo>
                          <a:pt x="24" y="4"/>
                          <a:pt x="25" y="3"/>
                          <a:pt x="27" y="3"/>
                        </a:cubicBezTo>
                        <a:cubicBezTo>
                          <a:pt x="28" y="3"/>
                          <a:pt x="28" y="3"/>
                          <a:pt x="28" y="3"/>
                        </a:cubicBezTo>
                        <a:cubicBezTo>
                          <a:pt x="30" y="3"/>
                          <a:pt x="31" y="4"/>
                          <a:pt x="32" y="5"/>
                        </a:cubicBezTo>
                        <a:cubicBezTo>
                          <a:pt x="34" y="10"/>
                          <a:pt x="31" y="19"/>
                          <a:pt x="28" y="25"/>
                        </a:cubicBezTo>
                        <a:cubicBezTo>
                          <a:pt x="28" y="24"/>
                          <a:pt x="28" y="24"/>
                          <a:pt x="27" y="24"/>
                        </a:cubicBezTo>
                        <a:cubicBezTo>
                          <a:pt x="27" y="24"/>
                          <a:pt x="27" y="24"/>
                          <a:pt x="26" y="25"/>
                        </a:cubicBezTo>
                        <a:cubicBezTo>
                          <a:pt x="24" y="19"/>
                          <a:pt x="20" y="10"/>
                          <a:pt x="23" y="5"/>
                        </a:cubicBezTo>
                        <a:close/>
                        <a:moveTo>
                          <a:pt x="4" y="38"/>
                        </a:moveTo>
                        <a:cubicBezTo>
                          <a:pt x="7" y="33"/>
                          <a:pt x="16" y="32"/>
                          <a:pt x="23" y="31"/>
                        </a:cubicBezTo>
                        <a:cubicBezTo>
                          <a:pt x="23" y="32"/>
                          <a:pt x="23" y="32"/>
                          <a:pt x="24" y="33"/>
                        </a:cubicBezTo>
                        <a:cubicBezTo>
                          <a:pt x="20" y="38"/>
                          <a:pt x="14" y="45"/>
                          <a:pt x="9" y="46"/>
                        </a:cubicBezTo>
                        <a:cubicBezTo>
                          <a:pt x="7" y="46"/>
                          <a:pt x="5" y="45"/>
                          <a:pt x="4" y="43"/>
                        </a:cubicBezTo>
                        <a:cubicBezTo>
                          <a:pt x="4" y="43"/>
                          <a:pt x="4" y="43"/>
                          <a:pt x="4" y="43"/>
                        </a:cubicBezTo>
                        <a:cubicBezTo>
                          <a:pt x="3" y="41"/>
                          <a:pt x="3" y="39"/>
                          <a:pt x="4"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rgbClr val="000000"/>
                      </a:solidFill>
                      <a:effectLst/>
                      <a:uLnTx/>
                      <a:uFillTx/>
                      <a:latin typeface="Microsoft JhengHei" panose="020B0604030504040204" pitchFamily="34" charset="-120"/>
                    </a:endParaRPr>
                  </a:p>
                </p:txBody>
              </p:sp>
            </p:grpSp>
          </p:grpSp>
        </p:grpSp>
        <p:sp>
          <p:nvSpPr>
            <p:cNvPr id="9" name="橢圓 8">
              <a:extLst>
                <a:ext uri="{FF2B5EF4-FFF2-40B4-BE49-F238E27FC236}">
                  <a16:creationId xmlns:a16="http://schemas.microsoft.com/office/drawing/2014/main" id="{CDC7A3C1-1501-4364-9DE3-23656A24CC03}"/>
                </a:ext>
              </a:extLst>
            </p:cNvPr>
            <p:cNvSpPr/>
            <p:nvPr/>
          </p:nvSpPr>
          <p:spPr>
            <a:xfrm>
              <a:off x="3453508" y="5591672"/>
              <a:ext cx="95588" cy="90651"/>
            </a:xfrm>
            <a:prstGeom prst="ellipse">
              <a:avLst/>
            </a:prstGeom>
            <a:solidFill>
              <a:srgbClr val="6D2077"/>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srgbClr val="FFFFFF"/>
                </a:solidFill>
                <a:effectLst/>
                <a:uLnTx/>
                <a:uFillTx/>
                <a:latin typeface="Microsoft JhengHei" panose="020B0604030504040204" pitchFamily="34" charset="-120"/>
                <a:cs typeface="+mn-cs"/>
              </a:endParaRPr>
            </a:p>
          </p:txBody>
        </p:sp>
        <p:sp>
          <p:nvSpPr>
            <p:cNvPr id="10" name="橢圓 9">
              <a:extLst>
                <a:ext uri="{FF2B5EF4-FFF2-40B4-BE49-F238E27FC236}">
                  <a16:creationId xmlns:a16="http://schemas.microsoft.com/office/drawing/2014/main" id="{0E95F031-FA90-4FE7-8370-AF222EB0D61B}"/>
                </a:ext>
              </a:extLst>
            </p:cNvPr>
            <p:cNvSpPr/>
            <p:nvPr/>
          </p:nvSpPr>
          <p:spPr>
            <a:xfrm>
              <a:off x="3961765" y="4965417"/>
              <a:ext cx="95588" cy="90651"/>
            </a:xfrm>
            <a:prstGeom prst="ellipse">
              <a:avLst/>
            </a:prstGeom>
            <a:solidFill>
              <a:srgbClr val="6D2077"/>
            </a:solidFill>
            <a:ln w="12700" cap="flat" cmpd="sng" algn="ctr">
              <a:noFill/>
              <a:prstDash val="solid"/>
              <a:miter lim="800000"/>
            </a:ln>
            <a:effectLst/>
          </p:spPr>
          <p:txBody>
            <a:bodyPr lIns="54610" tIns="54610" rIns="54610" bIns="5461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TW" altLang="en-US" sz="1500" b="0" i="0" u="none" strike="noStrike" kern="0" cap="none" spc="0" normalizeH="0" baseline="0" noProof="0" err="1">
                <a:ln>
                  <a:noFill/>
                </a:ln>
                <a:solidFill>
                  <a:srgbClr val="FFFFFF"/>
                </a:solidFill>
                <a:effectLst/>
                <a:uLnTx/>
                <a:uFillTx/>
                <a:latin typeface="Microsoft JhengHei" panose="020B0604030504040204" pitchFamily="34" charset="-120"/>
                <a:cs typeface="+mn-cs"/>
              </a:endParaRPr>
            </a:p>
          </p:txBody>
        </p:sp>
      </p:grpSp>
      <p:sp>
        <p:nvSpPr>
          <p:cNvPr id="47" name="灯片编号占位符 1">
            <a:extLst>
              <a:ext uri="{FF2B5EF4-FFF2-40B4-BE49-F238E27FC236}">
                <a16:creationId xmlns:a16="http://schemas.microsoft.com/office/drawing/2014/main" id="{408BE414-1D88-40A3-884D-002AE2818CB7}"/>
              </a:ext>
            </a:extLst>
          </p:cNvPr>
          <p:cNvSpPr txBox="1">
            <a:spLocks/>
          </p:cNvSpPr>
          <p:nvPr/>
        </p:nvSpPr>
        <p:spPr>
          <a:xfrm>
            <a:off x="6847529" y="4747679"/>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5</a:t>
            </a:fld>
            <a:endParaRPr lang="zh-CN" altLang="en-US"/>
          </a:p>
        </p:txBody>
      </p:sp>
    </p:spTree>
    <p:custDataLst>
      <p:tags r:id="rId1"/>
    </p:custDataLst>
    <p:extLst>
      <p:ext uri="{BB962C8B-B14F-4D97-AF65-F5344CB8AC3E}">
        <p14:creationId xmlns:p14="http://schemas.microsoft.com/office/powerpoint/2010/main" val="2285278419"/>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4" name="组合 323"/>
          <p:cNvGrpSpPr/>
          <p:nvPr/>
        </p:nvGrpSpPr>
        <p:grpSpPr>
          <a:xfrm>
            <a:off x="214318" y="4072370"/>
            <a:ext cx="349250" cy="351790"/>
            <a:chOff x="5218" y="6390"/>
            <a:chExt cx="550" cy="554"/>
          </a:xfrm>
        </p:grpSpPr>
        <p:sp>
          <p:nvSpPr>
            <p:cNvPr id="325" name="Oval 9"/>
            <p:cNvSpPr>
              <a:spLocks noChangeArrowheads="1"/>
            </p:cNvSpPr>
            <p:nvPr/>
          </p:nvSpPr>
          <p:spPr bwMode="auto">
            <a:xfrm>
              <a:off x="5218" y="6390"/>
              <a:ext cx="551" cy="554"/>
            </a:xfrm>
            <a:prstGeom prst="ellipse">
              <a:avLst/>
            </a:prstGeom>
            <a:solidFill>
              <a:schemeClr val="tx2">
                <a:lumMod val="75000"/>
              </a:schemeClr>
            </a:solidFill>
            <a:ln>
              <a:noFill/>
            </a:ln>
          </p:spPr>
          <p:txBody>
            <a:bodyPr vert="horz" wrap="square" lIns="68580" tIns="34290" rIns="68580" bIns="34290" numCol="1" anchor="t" anchorCtr="0" compatLnSpc="1"/>
            <a:lstStyle/>
            <a:p>
              <a:pPr defTabSz="514350"/>
              <a:endParaRPr lang="zh-CN" altLang="en-US" sz="1000">
                <a:solidFill>
                  <a:prstClr val="white"/>
                </a:solidFill>
                <a:ea typeface="Microsoft JhengHei" panose="020B0604030504040204" pitchFamily="34" charset="-120"/>
                <a:cs typeface="Calibri Light" panose="020F0302020204030204" pitchFamily="34" charset="0"/>
              </a:endParaRPr>
            </a:p>
          </p:txBody>
        </p:sp>
        <p:sp>
          <p:nvSpPr>
            <p:cNvPr id="326" name="Freeform 5">
              <a:hlinkClick r:id="rId4"/>
            </p:cNvPr>
            <p:cNvSpPr>
              <a:spLocks noEditPoints="1"/>
            </p:cNvSpPr>
            <p:nvPr/>
          </p:nvSpPr>
          <p:spPr bwMode="auto">
            <a:xfrm>
              <a:off x="5336" y="6503"/>
              <a:ext cx="316" cy="329"/>
            </a:xfrm>
            <a:custGeom>
              <a:avLst/>
              <a:gdLst>
                <a:gd name="T0" fmla="*/ 129 w 133"/>
                <a:gd name="T1" fmla="*/ 119 h 138"/>
                <a:gd name="T2" fmla="*/ 104 w 133"/>
                <a:gd name="T3" fmla="*/ 93 h 138"/>
                <a:gd name="T4" fmla="*/ 93 w 133"/>
                <a:gd name="T5" fmla="*/ 90 h 138"/>
                <a:gd name="T6" fmla="*/ 90 w 133"/>
                <a:gd name="T7" fmla="*/ 86 h 138"/>
                <a:gd name="T8" fmla="*/ 103 w 133"/>
                <a:gd name="T9" fmla="*/ 52 h 138"/>
                <a:gd name="T10" fmla="*/ 51 w 133"/>
                <a:gd name="T11" fmla="*/ 0 h 138"/>
                <a:gd name="T12" fmla="*/ 0 w 133"/>
                <a:gd name="T13" fmla="*/ 52 h 138"/>
                <a:gd name="T14" fmla="*/ 51 w 133"/>
                <a:gd name="T15" fmla="*/ 103 h 138"/>
                <a:gd name="T16" fmla="*/ 82 w 133"/>
                <a:gd name="T17" fmla="*/ 93 h 138"/>
                <a:gd name="T18" fmla="*/ 86 w 133"/>
                <a:gd name="T19" fmla="*/ 97 h 138"/>
                <a:gd name="T20" fmla="*/ 88 w 133"/>
                <a:gd name="T21" fmla="*/ 109 h 138"/>
                <a:gd name="T22" fmla="*/ 113 w 133"/>
                <a:gd name="T23" fmla="*/ 135 h 138"/>
                <a:gd name="T24" fmla="*/ 121 w 133"/>
                <a:gd name="T25" fmla="*/ 138 h 138"/>
                <a:gd name="T26" fmla="*/ 129 w 133"/>
                <a:gd name="T27" fmla="*/ 135 h 138"/>
                <a:gd name="T28" fmla="*/ 129 w 133"/>
                <a:gd name="T29" fmla="*/ 119 h 138"/>
                <a:gd name="T30" fmla="*/ 51 w 133"/>
                <a:gd name="T31" fmla="*/ 84 h 138"/>
                <a:gd name="T32" fmla="*/ 19 w 133"/>
                <a:gd name="T33" fmla="*/ 52 h 138"/>
                <a:gd name="T34" fmla="*/ 51 w 133"/>
                <a:gd name="T35" fmla="*/ 19 h 138"/>
                <a:gd name="T36" fmla="*/ 84 w 133"/>
                <a:gd name="T37" fmla="*/ 52 h 138"/>
                <a:gd name="T38" fmla="*/ 51 w 133"/>
                <a:gd name="T39" fmla="*/ 8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138">
                  <a:moveTo>
                    <a:pt x="129" y="119"/>
                  </a:moveTo>
                  <a:cubicBezTo>
                    <a:pt x="104" y="93"/>
                    <a:pt x="104" y="93"/>
                    <a:pt x="104" y="93"/>
                  </a:cubicBezTo>
                  <a:cubicBezTo>
                    <a:pt x="102" y="90"/>
                    <a:pt x="97" y="89"/>
                    <a:pt x="93" y="90"/>
                  </a:cubicBezTo>
                  <a:cubicBezTo>
                    <a:pt x="90" y="86"/>
                    <a:pt x="90" y="86"/>
                    <a:pt x="90" y="86"/>
                  </a:cubicBezTo>
                  <a:cubicBezTo>
                    <a:pt x="98" y="77"/>
                    <a:pt x="103" y="65"/>
                    <a:pt x="103" y="52"/>
                  </a:cubicBezTo>
                  <a:cubicBezTo>
                    <a:pt x="103" y="23"/>
                    <a:pt x="80" y="0"/>
                    <a:pt x="51" y="0"/>
                  </a:cubicBezTo>
                  <a:cubicBezTo>
                    <a:pt x="23" y="0"/>
                    <a:pt x="0" y="23"/>
                    <a:pt x="0" y="52"/>
                  </a:cubicBezTo>
                  <a:cubicBezTo>
                    <a:pt x="0" y="80"/>
                    <a:pt x="23" y="103"/>
                    <a:pt x="51" y="103"/>
                  </a:cubicBezTo>
                  <a:cubicBezTo>
                    <a:pt x="63" y="103"/>
                    <a:pt x="73" y="99"/>
                    <a:pt x="82" y="93"/>
                  </a:cubicBezTo>
                  <a:cubicBezTo>
                    <a:pt x="86" y="97"/>
                    <a:pt x="86" y="97"/>
                    <a:pt x="86" y="97"/>
                  </a:cubicBezTo>
                  <a:cubicBezTo>
                    <a:pt x="84" y="101"/>
                    <a:pt x="85" y="106"/>
                    <a:pt x="88" y="109"/>
                  </a:cubicBezTo>
                  <a:cubicBezTo>
                    <a:pt x="113" y="135"/>
                    <a:pt x="113" y="135"/>
                    <a:pt x="113" y="135"/>
                  </a:cubicBezTo>
                  <a:cubicBezTo>
                    <a:pt x="115" y="137"/>
                    <a:pt x="118" y="138"/>
                    <a:pt x="121" y="138"/>
                  </a:cubicBezTo>
                  <a:cubicBezTo>
                    <a:pt x="124" y="138"/>
                    <a:pt x="126" y="137"/>
                    <a:pt x="129" y="135"/>
                  </a:cubicBezTo>
                  <a:cubicBezTo>
                    <a:pt x="133" y="131"/>
                    <a:pt x="133" y="124"/>
                    <a:pt x="129" y="119"/>
                  </a:cubicBezTo>
                  <a:close/>
                  <a:moveTo>
                    <a:pt x="51" y="84"/>
                  </a:moveTo>
                  <a:cubicBezTo>
                    <a:pt x="33" y="84"/>
                    <a:pt x="19" y="70"/>
                    <a:pt x="19" y="52"/>
                  </a:cubicBezTo>
                  <a:cubicBezTo>
                    <a:pt x="19" y="33"/>
                    <a:pt x="33" y="19"/>
                    <a:pt x="51" y="19"/>
                  </a:cubicBezTo>
                  <a:cubicBezTo>
                    <a:pt x="70" y="19"/>
                    <a:pt x="84" y="33"/>
                    <a:pt x="84" y="52"/>
                  </a:cubicBezTo>
                  <a:cubicBezTo>
                    <a:pt x="84" y="70"/>
                    <a:pt x="70" y="84"/>
                    <a:pt x="51" y="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514350"/>
              <a:endParaRPr lang="zh-CN" altLang="en-US" sz="1000">
                <a:solidFill>
                  <a:prstClr val="white"/>
                </a:solidFill>
                <a:ea typeface="Microsoft JhengHei" panose="020B0604030504040204" pitchFamily="34" charset="-120"/>
                <a:cs typeface="Calibri Light" panose="020F0302020204030204" pitchFamily="34" charset="0"/>
              </a:endParaRPr>
            </a:p>
          </p:txBody>
        </p:sp>
      </p:grpSp>
      <p:sp>
        <p:nvSpPr>
          <p:cNvPr id="4" name="矩形 3"/>
          <p:cNvSpPr/>
          <p:nvPr/>
        </p:nvSpPr>
        <p:spPr>
          <a:xfrm>
            <a:off x="3397250" y="200660"/>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6" name="TextBox 25"/>
          <p:cNvSpPr txBox="1"/>
          <p:nvPr/>
        </p:nvSpPr>
        <p:spPr>
          <a:xfrm>
            <a:off x="7173926" y="170770"/>
            <a:ext cx="1681422" cy="400110"/>
          </a:xfrm>
          <a:prstGeom prst="rect">
            <a:avLst/>
          </a:prstGeom>
          <a:noFill/>
        </p:spPr>
        <p:txBody>
          <a:bodyPr wrap="none" rtlCol="0">
            <a:spAutoFit/>
          </a:bodyPr>
          <a:lstStyle/>
          <a:p>
            <a:pPr algn="r" eaLnBrk="1" hangingPunct="1">
              <a:lnSpc>
                <a:spcPct val="100000"/>
              </a:lnSpc>
              <a:buClrTx/>
              <a:buSzTx/>
              <a:buFontTx/>
              <a:buNone/>
            </a:pP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Introduction</a:t>
            </a:r>
          </a:p>
        </p:txBody>
      </p:sp>
      <p:sp>
        <p:nvSpPr>
          <p:cNvPr id="3" name="TextBox 25"/>
          <p:cNvSpPr txBox="1"/>
          <p:nvPr/>
        </p:nvSpPr>
        <p:spPr>
          <a:xfrm>
            <a:off x="593998" y="149180"/>
            <a:ext cx="3293915" cy="461665"/>
          </a:xfrm>
          <a:prstGeom prst="rect">
            <a:avLst/>
          </a:prstGeom>
          <a:noFill/>
        </p:spPr>
        <p:txBody>
          <a:bodyPr wrap="none" rtlCol="0">
            <a:spAutoFit/>
          </a:bodyPr>
          <a:lstStyle/>
          <a:p>
            <a:pPr algn="l" eaLnBrk="1" hangingPunct="1">
              <a:lnSpc>
                <a:spcPct val="100000"/>
              </a:lnSpc>
              <a:buClrTx/>
              <a:buSzTx/>
              <a:buFontTx/>
              <a:buNone/>
            </a:pPr>
            <a:r>
              <a:rPr lang="en-US" altLang="zh-CN" sz="2400">
                <a:latin typeface="Microsoft JhengHei" panose="020B0604030504040204" pitchFamily="34" charset="-120"/>
                <a:ea typeface="Microsoft JhengHei" panose="020B0604030504040204" pitchFamily="34" charset="-120"/>
                <a:cs typeface="Calibri Light" panose="020F0302020204030204" pitchFamily="34" charset="0"/>
                <a:sym typeface="+mn-ea"/>
              </a:rPr>
              <a:t>Research Background</a:t>
            </a:r>
          </a:p>
        </p:txBody>
      </p:sp>
      <p:grpSp>
        <p:nvGrpSpPr>
          <p:cNvPr id="150" name="组合 14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p:nvPr/>
        </p:nvGrpSpPr>
        <p:grpSpPr>
          <a:xfrm>
            <a:off x="3269833" y="989321"/>
            <a:ext cx="2475230" cy="1790917"/>
            <a:chOff x="1981994" y="1174750"/>
            <a:chExt cx="8228012" cy="4965701"/>
          </a:xfrm>
        </p:grpSpPr>
        <p:sp>
          <p:nvSpPr>
            <p:cNvPr id="151" name="ïŝļïḍe"/>
            <p:cNvSpPr/>
            <p:nvPr/>
          </p:nvSpPr>
          <p:spPr bwMode="auto">
            <a:xfrm>
              <a:off x="9138444" y="1603375"/>
              <a:ext cx="169862" cy="620713"/>
            </a:xfrm>
            <a:prstGeom prst="rect">
              <a:avLst/>
            </a:prstGeom>
            <a:solidFill>
              <a:srgbClr val="A7A9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2" name="íṥľîḑè"/>
            <p:cNvSpPr/>
            <p:nvPr/>
          </p:nvSpPr>
          <p:spPr bwMode="auto">
            <a:xfrm>
              <a:off x="8455819" y="1603375"/>
              <a:ext cx="168275" cy="620713"/>
            </a:xfrm>
            <a:prstGeom prst="rect">
              <a:avLst/>
            </a:prstGeom>
            <a:solidFill>
              <a:srgbClr val="A7A9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3" name="ïSļîḋè"/>
            <p:cNvSpPr/>
            <p:nvPr/>
          </p:nvSpPr>
          <p:spPr bwMode="auto">
            <a:xfrm>
              <a:off x="8624094" y="1603375"/>
              <a:ext cx="514350" cy="623888"/>
            </a:xfrm>
            <a:custGeom>
              <a:avLst/>
              <a:gdLst>
                <a:gd name="T0" fmla="*/ 0 w 324"/>
                <a:gd name="T1" fmla="*/ 0 h 393"/>
                <a:gd name="T2" fmla="*/ 324 w 324"/>
                <a:gd name="T3" fmla="*/ 393 h 393"/>
                <a:gd name="T4" fmla="*/ 0 w 324"/>
                <a:gd name="T5" fmla="*/ 0 h 393"/>
              </a:gdLst>
              <a:ahLst/>
              <a:cxnLst>
                <a:cxn ang="0">
                  <a:pos x="T0" y="T1"/>
                </a:cxn>
                <a:cxn ang="0">
                  <a:pos x="T2" y="T3"/>
                </a:cxn>
                <a:cxn ang="0">
                  <a:pos x="T4" y="T5"/>
                </a:cxn>
              </a:cxnLst>
              <a:rect l="0" t="0" r="r" b="b"/>
              <a:pathLst>
                <a:path w="324" h="393">
                  <a:moveTo>
                    <a:pt x="0" y="0"/>
                  </a:moveTo>
                  <a:lnTo>
                    <a:pt x="324" y="393"/>
                  </a:lnTo>
                  <a:lnTo>
                    <a:pt x="0" y="0"/>
                  </a:lnTo>
                  <a:close/>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îṧḻíḓê"/>
            <p:cNvSpPr/>
            <p:nvPr/>
          </p:nvSpPr>
          <p:spPr bwMode="auto">
            <a:xfrm>
              <a:off x="8624094" y="1603375"/>
              <a:ext cx="514350" cy="6238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íşḻiďe"/>
            <p:cNvSpPr/>
            <p:nvPr/>
          </p:nvSpPr>
          <p:spPr bwMode="auto">
            <a:xfrm>
              <a:off x="8601869" y="1589088"/>
              <a:ext cx="560387" cy="657225"/>
            </a:xfrm>
            <a:custGeom>
              <a:avLst/>
              <a:gdLst>
                <a:gd name="T0" fmla="*/ 327 w 353"/>
                <a:gd name="T1" fmla="*/ 414 h 414"/>
                <a:gd name="T2" fmla="*/ 0 w 353"/>
                <a:gd name="T3" fmla="*/ 21 h 414"/>
                <a:gd name="T4" fmla="*/ 26 w 353"/>
                <a:gd name="T5" fmla="*/ 0 h 414"/>
                <a:gd name="T6" fmla="*/ 353 w 353"/>
                <a:gd name="T7" fmla="*/ 393 h 414"/>
                <a:gd name="T8" fmla="*/ 327 w 353"/>
                <a:gd name="T9" fmla="*/ 414 h 414"/>
              </a:gdLst>
              <a:ahLst/>
              <a:cxnLst>
                <a:cxn ang="0">
                  <a:pos x="T0" y="T1"/>
                </a:cxn>
                <a:cxn ang="0">
                  <a:pos x="T2" y="T3"/>
                </a:cxn>
                <a:cxn ang="0">
                  <a:pos x="T4" y="T5"/>
                </a:cxn>
                <a:cxn ang="0">
                  <a:pos x="T6" y="T7"/>
                </a:cxn>
                <a:cxn ang="0">
                  <a:pos x="T8" y="T9"/>
                </a:cxn>
              </a:cxnLst>
              <a:rect l="0" t="0" r="r" b="b"/>
              <a:pathLst>
                <a:path w="353" h="414">
                  <a:moveTo>
                    <a:pt x="327" y="414"/>
                  </a:moveTo>
                  <a:lnTo>
                    <a:pt x="0" y="21"/>
                  </a:lnTo>
                  <a:lnTo>
                    <a:pt x="26" y="0"/>
                  </a:lnTo>
                  <a:lnTo>
                    <a:pt x="353" y="393"/>
                  </a:lnTo>
                  <a:lnTo>
                    <a:pt x="327" y="414"/>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ïšḻíḋe"/>
            <p:cNvSpPr/>
            <p:nvPr/>
          </p:nvSpPr>
          <p:spPr bwMode="auto">
            <a:xfrm>
              <a:off x="8624094" y="1603375"/>
              <a:ext cx="514350" cy="623888"/>
            </a:xfrm>
            <a:custGeom>
              <a:avLst/>
              <a:gdLst>
                <a:gd name="T0" fmla="*/ 0 w 324"/>
                <a:gd name="T1" fmla="*/ 393 h 393"/>
                <a:gd name="T2" fmla="*/ 324 w 324"/>
                <a:gd name="T3" fmla="*/ 0 h 393"/>
                <a:gd name="T4" fmla="*/ 0 w 324"/>
                <a:gd name="T5" fmla="*/ 393 h 393"/>
              </a:gdLst>
              <a:ahLst/>
              <a:cxnLst>
                <a:cxn ang="0">
                  <a:pos x="T0" y="T1"/>
                </a:cxn>
                <a:cxn ang="0">
                  <a:pos x="T2" y="T3"/>
                </a:cxn>
                <a:cxn ang="0">
                  <a:pos x="T4" y="T5"/>
                </a:cxn>
              </a:cxnLst>
              <a:rect l="0" t="0" r="r" b="b"/>
              <a:pathLst>
                <a:path w="324" h="393">
                  <a:moveTo>
                    <a:pt x="0" y="393"/>
                  </a:moveTo>
                  <a:lnTo>
                    <a:pt x="324" y="0"/>
                  </a:lnTo>
                  <a:lnTo>
                    <a:pt x="0" y="393"/>
                  </a:lnTo>
                  <a:close/>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iŝļïďè"/>
            <p:cNvSpPr/>
            <p:nvPr/>
          </p:nvSpPr>
          <p:spPr bwMode="auto">
            <a:xfrm flipV="1">
              <a:off x="8624094" y="1603375"/>
              <a:ext cx="514350" cy="6238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îŝlïďé"/>
            <p:cNvSpPr/>
            <p:nvPr/>
          </p:nvSpPr>
          <p:spPr bwMode="auto">
            <a:xfrm>
              <a:off x="8601869" y="1589088"/>
              <a:ext cx="560387" cy="657225"/>
            </a:xfrm>
            <a:custGeom>
              <a:avLst/>
              <a:gdLst>
                <a:gd name="T0" fmla="*/ 26 w 353"/>
                <a:gd name="T1" fmla="*/ 414 h 414"/>
                <a:gd name="T2" fmla="*/ 0 w 353"/>
                <a:gd name="T3" fmla="*/ 393 h 414"/>
                <a:gd name="T4" fmla="*/ 327 w 353"/>
                <a:gd name="T5" fmla="*/ 0 h 414"/>
                <a:gd name="T6" fmla="*/ 353 w 353"/>
                <a:gd name="T7" fmla="*/ 21 h 414"/>
                <a:gd name="T8" fmla="*/ 26 w 353"/>
                <a:gd name="T9" fmla="*/ 414 h 414"/>
              </a:gdLst>
              <a:ahLst/>
              <a:cxnLst>
                <a:cxn ang="0">
                  <a:pos x="T0" y="T1"/>
                </a:cxn>
                <a:cxn ang="0">
                  <a:pos x="T2" y="T3"/>
                </a:cxn>
                <a:cxn ang="0">
                  <a:pos x="T4" y="T5"/>
                </a:cxn>
                <a:cxn ang="0">
                  <a:pos x="T6" y="T7"/>
                </a:cxn>
                <a:cxn ang="0">
                  <a:pos x="T8" y="T9"/>
                </a:cxn>
              </a:cxnLst>
              <a:rect l="0" t="0" r="r" b="b"/>
              <a:pathLst>
                <a:path w="353" h="414">
                  <a:moveTo>
                    <a:pt x="26" y="414"/>
                  </a:moveTo>
                  <a:lnTo>
                    <a:pt x="0" y="393"/>
                  </a:lnTo>
                  <a:lnTo>
                    <a:pt x="327" y="0"/>
                  </a:lnTo>
                  <a:lnTo>
                    <a:pt x="353" y="21"/>
                  </a:lnTo>
                  <a:lnTo>
                    <a:pt x="26" y="414"/>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šḻïḑè"/>
            <p:cNvSpPr/>
            <p:nvPr/>
          </p:nvSpPr>
          <p:spPr bwMode="auto">
            <a:xfrm>
              <a:off x="3398044" y="2655888"/>
              <a:ext cx="469900" cy="785813"/>
            </a:xfrm>
            <a:prstGeom prst="rect">
              <a:avLst/>
            </a:prstGeom>
            <a:solidFill>
              <a:srgbClr val="BCBE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îṩḻîḍè"/>
            <p:cNvSpPr/>
            <p:nvPr/>
          </p:nvSpPr>
          <p:spPr bwMode="auto">
            <a:xfrm>
              <a:off x="3247231" y="2422525"/>
              <a:ext cx="750887" cy="233363"/>
            </a:xfrm>
            <a:prstGeom prst="rect">
              <a:avLst/>
            </a:prstGeom>
            <a:solidFill>
              <a:srgbClr val="D1D3D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iśļíḓê"/>
            <p:cNvSpPr/>
            <p:nvPr/>
          </p:nvSpPr>
          <p:spPr bwMode="auto">
            <a:xfrm>
              <a:off x="3221831" y="2397125"/>
              <a:ext cx="806450" cy="285750"/>
            </a:xfrm>
            <a:custGeom>
              <a:avLst/>
              <a:gdLst>
                <a:gd name="T0" fmla="*/ 207 w 215"/>
                <a:gd name="T1" fmla="*/ 76 h 76"/>
                <a:gd name="T2" fmla="*/ 7 w 215"/>
                <a:gd name="T3" fmla="*/ 76 h 76"/>
                <a:gd name="T4" fmla="*/ 0 w 215"/>
                <a:gd name="T5" fmla="*/ 69 h 76"/>
                <a:gd name="T6" fmla="*/ 0 w 215"/>
                <a:gd name="T7" fmla="*/ 7 h 76"/>
                <a:gd name="T8" fmla="*/ 7 w 215"/>
                <a:gd name="T9" fmla="*/ 0 h 76"/>
                <a:gd name="T10" fmla="*/ 207 w 215"/>
                <a:gd name="T11" fmla="*/ 0 h 76"/>
                <a:gd name="T12" fmla="*/ 215 w 215"/>
                <a:gd name="T13" fmla="*/ 7 h 76"/>
                <a:gd name="T14" fmla="*/ 215 w 215"/>
                <a:gd name="T15" fmla="*/ 69 h 76"/>
                <a:gd name="T16" fmla="*/ 207 w 215"/>
                <a:gd name="T17" fmla="*/ 76 h 76"/>
                <a:gd name="T18" fmla="*/ 15 w 215"/>
                <a:gd name="T19" fmla="*/ 62 h 76"/>
                <a:gd name="T20" fmla="*/ 200 w 215"/>
                <a:gd name="T21" fmla="*/ 62 h 76"/>
                <a:gd name="T22" fmla="*/ 200 w 215"/>
                <a:gd name="T23" fmla="*/ 14 h 76"/>
                <a:gd name="T24" fmla="*/ 15 w 215"/>
                <a:gd name="T25" fmla="*/ 14 h 76"/>
                <a:gd name="T26" fmla="*/ 15 w 215"/>
                <a:gd name="T27" fmla="*/ 6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 h="76">
                  <a:moveTo>
                    <a:pt x="207" y="76"/>
                  </a:moveTo>
                  <a:cubicBezTo>
                    <a:pt x="7" y="76"/>
                    <a:pt x="7" y="76"/>
                    <a:pt x="7" y="76"/>
                  </a:cubicBezTo>
                  <a:cubicBezTo>
                    <a:pt x="3" y="76"/>
                    <a:pt x="0" y="73"/>
                    <a:pt x="0" y="69"/>
                  </a:cubicBezTo>
                  <a:cubicBezTo>
                    <a:pt x="0" y="7"/>
                    <a:pt x="0" y="7"/>
                    <a:pt x="0" y="7"/>
                  </a:cubicBezTo>
                  <a:cubicBezTo>
                    <a:pt x="0" y="3"/>
                    <a:pt x="3" y="0"/>
                    <a:pt x="7" y="0"/>
                  </a:cubicBezTo>
                  <a:cubicBezTo>
                    <a:pt x="207" y="0"/>
                    <a:pt x="207" y="0"/>
                    <a:pt x="207" y="0"/>
                  </a:cubicBezTo>
                  <a:cubicBezTo>
                    <a:pt x="211" y="0"/>
                    <a:pt x="215" y="3"/>
                    <a:pt x="215" y="7"/>
                  </a:cubicBezTo>
                  <a:cubicBezTo>
                    <a:pt x="215" y="69"/>
                    <a:pt x="215" y="69"/>
                    <a:pt x="215" y="69"/>
                  </a:cubicBezTo>
                  <a:cubicBezTo>
                    <a:pt x="215" y="73"/>
                    <a:pt x="211" y="76"/>
                    <a:pt x="207" y="76"/>
                  </a:cubicBezTo>
                  <a:close/>
                  <a:moveTo>
                    <a:pt x="15" y="62"/>
                  </a:moveTo>
                  <a:cubicBezTo>
                    <a:pt x="200" y="62"/>
                    <a:pt x="200" y="62"/>
                    <a:pt x="200" y="62"/>
                  </a:cubicBezTo>
                  <a:cubicBezTo>
                    <a:pt x="200" y="14"/>
                    <a:pt x="200" y="14"/>
                    <a:pt x="200" y="14"/>
                  </a:cubicBezTo>
                  <a:cubicBezTo>
                    <a:pt x="15" y="14"/>
                    <a:pt x="15" y="14"/>
                    <a:pt x="15" y="14"/>
                  </a:cubicBezTo>
                  <a:lnTo>
                    <a:pt x="15" y="62"/>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íṥḷíḍé"/>
            <p:cNvSpPr/>
            <p:nvPr/>
          </p:nvSpPr>
          <p:spPr bwMode="auto">
            <a:xfrm>
              <a:off x="3398044" y="2862263"/>
              <a:ext cx="203200" cy="571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îšḻíḓe"/>
            <p:cNvSpPr/>
            <p:nvPr/>
          </p:nvSpPr>
          <p:spPr bwMode="auto">
            <a:xfrm>
              <a:off x="3398044" y="3081338"/>
              <a:ext cx="203200" cy="5238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4" name="îṥ1íḑê"/>
            <p:cNvSpPr/>
            <p:nvPr/>
          </p:nvSpPr>
          <p:spPr bwMode="auto">
            <a:xfrm>
              <a:off x="3398044" y="1204913"/>
              <a:ext cx="469900" cy="1217613"/>
            </a:xfrm>
            <a:custGeom>
              <a:avLst/>
              <a:gdLst>
                <a:gd name="T0" fmla="*/ 94 w 125"/>
                <a:gd name="T1" fmla="*/ 128 h 324"/>
                <a:gd name="T2" fmla="*/ 108 w 125"/>
                <a:gd name="T3" fmla="*/ 128 h 324"/>
                <a:gd name="T4" fmla="*/ 125 w 125"/>
                <a:gd name="T5" fmla="*/ 111 h 324"/>
                <a:gd name="T6" fmla="*/ 125 w 125"/>
                <a:gd name="T7" fmla="*/ 16 h 324"/>
                <a:gd name="T8" fmla="*/ 108 w 125"/>
                <a:gd name="T9" fmla="*/ 0 h 324"/>
                <a:gd name="T10" fmla="*/ 14 w 125"/>
                <a:gd name="T11" fmla="*/ 0 h 324"/>
                <a:gd name="T12" fmla="*/ 0 w 125"/>
                <a:gd name="T13" fmla="*/ 16 h 324"/>
                <a:gd name="T14" fmla="*/ 0 w 125"/>
                <a:gd name="T15" fmla="*/ 111 h 324"/>
                <a:gd name="T16" fmla="*/ 14 w 125"/>
                <a:gd name="T17" fmla="*/ 128 h 324"/>
                <a:gd name="T18" fmla="*/ 23 w 125"/>
                <a:gd name="T19" fmla="*/ 128 h 324"/>
                <a:gd name="T20" fmla="*/ 23 w 125"/>
                <a:gd name="T21" fmla="*/ 324 h 324"/>
                <a:gd name="T22" fmla="*/ 94 w 125"/>
                <a:gd name="T23" fmla="*/ 324 h 324"/>
                <a:gd name="T24" fmla="*/ 94 w 125"/>
                <a:gd name="T25" fmla="*/ 12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24">
                  <a:moveTo>
                    <a:pt x="94" y="128"/>
                  </a:moveTo>
                  <a:cubicBezTo>
                    <a:pt x="108" y="128"/>
                    <a:pt x="108" y="128"/>
                    <a:pt x="108" y="128"/>
                  </a:cubicBezTo>
                  <a:cubicBezTo>
                    <a:pt x="116" y="128"/>
                    <a:pt x="125" y="119"/>
                    <a:pt x="125" y="111"/>
                  </a:cubicBezTo>
                  <a:cubicBezTo>
                    <a:pt x="125" y="16"/>
                    <a:pt x="125" y="16"/>
                    <a:pt x="125" y="16"/>
                  </a:cubicBezTo>
                  <a:cubicBezTo>
                    <a:pt x="125" y="8"/>
                    <a:pt x="116" y="0"/>
                    <a:pt x="108" y="0"/>
                  </a:cubicBezTo>
                  <a:cubicBezTo>
                    <a:pt x="14" y="0"/>
                    <a:pt x="14" y="0"/>
                    <a:pt x="14" y="0"/>
                  </a:cubicBezTo>
                  <a:cubicBezTo>
                    <a:pt x="5" y="0"/>
                    <a:pt x="0" y="8"/>
                    <a:pt x="0" y="16"/>
                  </a:cubicBezTo>
                  <a:cubicBezTo>
                    <a:pt x="0" y="111"/>
                    <a:pt x="0" y="111"/>
                    <a:pt x="0" y="111"/>
                  </a:cubicBezTo>
                  <a:cubicBezTo>
                    <a:pt x="0" y="119"/>
                    <a:pt x="5" y="128"/>
                    <a:pt x="14" y="128"/>
                  </a:cubicBezTo>
                  <a:cubicBezTo>
                    <a:pt x="23" y="128"/>
                    <a:pt x="23" y="128"/>
                    <a:pt x="23" y="128"/>
                  </a:cubicBezTo>
                  <a:cubicBezTo>
                    <a:pt x="23" y="324"/>
                    <a:pt x="23" y="324"/>
                    <a:pt x="23" y="324"/>
                  </a:cubicBezTo>
                  <a:cubicBezTo>
                    <a:pt x="94" y="324"/>
                    <a:pt x="94" y="324"/>
                    <a:pt x="94" y="324"/>
                  </a:cubicBezTo>
                  <a:lnTo>
                    <a:pt x="94" y="1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şľîḑê"/>
            <p:cNvSpPr/>
            <p:nvPr/>
          </p:nvSpPr>
          <p:spPr bwMode="auto">
            <a:xfrm>
              <a:off x="3371056" y="1174750"/>
              <a:ext cx="522287" cy="1274763"/>
            </a:xfrm>
            <a:custGeom>
              <a:avLst/>
              <a:gdLst>
                <a:gd name="T0" fmla="*/ 101 w 139"/>
                <a:gd name="T1" fmla="*/ 339 h 339"/>
                <a:gd name="T2" fmla="*/ 30 w 139"/>
                <a:gd name="T3" fmla="*/ 339 h 339"/>
                <a:gd name="T4" fmla="*/ 23 w 139"/>
                <a:gd name="T5" fmla="*/ 332 h 339"/>
                <a:gd name="T6" fmla="*/ 23 w 139"/>
                <a:gd name="T7" fmla="*/ 144 h 339"/>
                <a:gd name="T8" fmla="*/ 21 w 139"/>
                <a:gd name="T9" fmla="*/ 144 h 339"/>
                <a:gd name="T10" fmla="*/ 0 w 139"/>
                <a:gd name="T11" fmla="*/ 119 h 339"/>
                <a:gd name="T12" fmla="*/ 0 w 139"/>
                <a:gd name="T13" fmla="*/ 24 h 339"/>
                <a:gd name="T14" fmla="*/ 21 w 139"/>
                <a:gd name="T15" fmla="*/ 0 h 339"/>
                <a:gd name="T16" fmla="*/ 115 w 139"/>
                <a:gd name="T17" fmla="*/ 0 h 339"/>
                <a:gd name="T18" fmla="*/ 139 w 139"/>
                <a:gd name="T19" fmla="*/ 24 h 339"/>
                <a:gd name="T20" fmla="*/ 139 w 139"/>
                <a:gd name="T21" fmla="*/ 119 h 339"/>
                <a:gd name="T22" fmla="*/ 115 w 139"/>
                <a:gd name="T23" fmla="*/ 144 h 339"/>
                <a:gd name="T24" fmla="*/ 108 w 139"/>
                <a:gd name="T25" fmla="*/ 144 h 339"/>
                <a:gd name="T26" fmla="*/ 108 w 139"/>
                <a:gd name="T27" fmla="*/ 332 h 339"/>
                <a:gd name="T28" fmla="*/ 101 w 139"/>
                <a:gd name="T29" fmla="*/ 339 h 339"/>
                <a:gd name="T30" fmla="*/ 37 w 139"/>
                <a:gd name="T31" fmla="*/ 325 h 339"/>
                <a:gd name="T32" fmla="*/ 94 w 139"/>
                <a:gd name="T33" fmla="*/ 325 h 339"/>
                <a:gd name="T34" fmla="*/ 94 w 139"/>
                <a:gd name="T35" fmla="*/ 136 h 339"/>
                <a:gd name="T36" fmla="*/ 101 w 139"/>
                <a:gd name="T37" fmla="*/ 129 h 339"/>
                <a:gd name="T38" fmla="*/ 115 w 139"/>
                <a:gd name="T39" fmla="*/ 129 h 339"/>
                <a:gd name="T40" fmla="*/ 125 w 139"/>
                <a:gd name="T41" fmla="*/ 119 h 339"/>
                <a:gd name="T42" fmla="*/ 125 w 139"/>
                <a:gd name="T43" fmla="*/ 24 h 339"/>
                <a:gd name="T44" fmla="*/ 115 w 139"/>
                <a:gd name="T45" fmla="*/ 15 h 339"/>
                <a:gd name="T46" fmla="*/ 21 w 139"/>
                <a:gd name="T47" fmla="*/ 15 h 339"/>
                <a:gd name="T48" fmla="*/ 15 w 139"/>
                <a:gd name="T49" fmla="*/ 24 h 339"/>
                <a:gd name="T50" fmla="*/ 15 w 139"/>
                <a:gd name="T51" fmla="*/ 119 h 339"/>
                <a:gd name="T52" fmla="*/ 21 w 139"/>
                <a:gd name="T53" fmla="*/ 129 h 339"/>
                <a:gd name="T54" fmla="*/ 30 w 139"/>
                <a:gd name="T55" fmla="*/ 129 h 339"/>
                <a:gd name="T56" fmla="*/ 37 w 139"/>
                <a:gd name="T57" fmla="*/ 136 h 339"/>
                <a:gd name="T58" fmla="*/ 37 w 139"/>
                <a:gd name="T59" fmla="*/ 32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9" h="339">
                  <a:moveTo>
                    <a:pt x="101" y="339"/>
                  </a:moveTo>
                  <a:cubicBezTo>
                    <a:pt x="30" y="339"/>
                    <a:pt x="30" y="339"/>
                    <a:pt x="30" y="339"/>
                  </a:cubicBezTo>
                  <a:cubicBezTo>
                    <a:pt x="26" y="339"/>
                    <a:pt x="23" y="336"/>
                    <a:pt x="23" y="332"/>
                  </a:cubicBezTo>
                  <a:cubicBezTo>
                    <a:pt x="23" y="144"/>
                    <a:pt x="23" y="144"/>
                    <a:pt x="23" y="144"/>
                  </a:cubicBezTo>
                  <a:cubicBezTo>
                    <a:pt x="21" y="144"/>
                    <a:pt x="21" y="144"/>
                    <a:pt x="21" y="144"/>
                  </a:cubicBezTo>
                  <a:cubicBezTo>
                    <a:pt x="7" y="144"/>
                    <a:pt x="0" y="131"/>
                    <a:pt x="0" y="119"/>
                  </a:cubicBezTo>
                  <a:cubicBezTo>
                    <a:pt x="0" y="24"/>
                    <a:pt x="0" y="24"/>
                    <a:pt x="0" y="24"/>
                  </a:cubicBezTo>
                  <a:cubicBezTo>
                    <a:pt x="0" y="11"/>
                    <a:pt x="9" y="0"/>
                    <a:pt x="21" y="0"/>
                  </a:cubicBezTo>
                  <a:cubicBezTo>
                    <a:pt x="115" y="0"/>
                    <a:pt x="115" y="0"/>
                    <a:pt x="115" y="0"/>
                  </a:cubicBezTo>
                  <a:cubicBezTo>
                    <a:pt x="127" y="0"/>
                    <a:pt x="139" y="12"/>
                    <a:pt x="139" y="24"/>
                  </a:cubicBezTo>
                  <a:cubicBezTo>
                    <a:pt x="139" y="119"/>
                    <a:pt x="139" y="119"/>
                    <a:pt x="139" y="119"/>
                  </a:cubicBezTo>
                  <a:cubicBezTo>
                    <a:pt x="139" y="131"/>
                    <a:pt x="127" y="144"/>
                    <a:pt x="115" y="144"/>
                  </a:cubicBezTo>
                  <a:cubicBezTo>
                    <a:pt x="108" y="144"/>
                    <a:pt x="108" y="144"/>
                    <a:pt x="108" y="144"/>
                  </a:cubicBezTo>
                  <a:cubicBezTo>
                    <a:pt x="108" y="332"/>
                    <a:pt x="108" y="332"/>
                    <a:pt x="108" y="332"/>
                  </a:cubicBezTo>
                  <a:cubicBezTo>
                    <a:pt x="108" y="336"/>
                    <a:pt x="105" y="339"/>
                    <a:pt x="101" y="339"/>
                  </a:cubicBezTo>
                  <a:close/>
                  <a:moveTo>
                    <a:pt x="37" y="325"/>
                  </a:moveTo>
                  <a:cubicBezTo>
                    <a:pt x="94" y="325"/>
                    <a:pt x="94" y="325"/>
                    <a:pt x="94" y="325"/>
                  </a:cubicBezTo>
                  <a:cubicBezTo>
                    <a:pt x="94" y="136"/>
                    <a:pt x="94" y="136"/>
                    <a:pt x="94" y="136"/>
                  </a:cubicBezTo>
                  <a:cubicBezTo>
                    <a:pt x="94" y="133"/>
                    <a:pt x="97" y="129"/>
                    <a:pt x="101" y="129"/>
                  </a:cubicBezTo>
                  <a:cubicBezTo>
                    <a:pt x="115" y="129"/>
                    <a:pt x="115" y="129"/>
                    <a:pt x="115" y="129"/>
                  </a:cubicBezTo>
                  <a:cubicBezTo>
                    <a:pt x="119" y="129"/>
                    <a:pt x="125" y="124"/>
                    <a:pt x="125" y="119"/>
                  </a:cubicBezTo>
                  <a:cubicBezTo>
                    <a:pt x="125" y="24"/>
                    <a:pt x="125" y="24"/>
                    <a:pt x="125" y="24"/>
                  </a:cubicBezTo>
                  <a:cubicBezTo>
                    <a:pt x="125" y="20"/>
                    <a:pt x="120" y="15"/>
                    <a:pt x="115" y="15"/>
                  </a:cubicBezTo>
                  <a:cubicBezTo>
                    <a:pt x="21" y="15"/>
                    <a:pt x="21" y="15"/>
                    <a:pt x="21" y="15"/>
                  </a:cubicBezTo>
                  <a:cubicBezTo>
                    <a:pt x="16" y="15"/>
                    <a:pt x="15" y="21"/>
                    <a:pt x="15" y="24"/>
                  </a:cubicBezTo>
                  <a:cubicBezTo>
                    <a:pt x="15" y="119"/>
                    <a:pt x="15" y="119"/>
                    <a:pt x="15" y="119"/>
                  </a:cubicBezTo>
                  <a:cubicBezTo>
                    <a:pt x="15" y="123"/>
                    <a:pt x="16" y="129"/>
                    <a:pt x="21" y="129"/>
                  </a:cubicBezTo>
                  <a:cubicBezTo>
                    <a:pt x="30" y="129"/>
                    <a:pt x="30" y="129"/>
                    <a:pt x="30" y="129"/>
                  </a:cubicBezTo>
                  <a:cubicBezTo>
                    <a:pt x="34" y="129"/>
                    <a:pt x="37" y="133"/>
                    <a:pt x="37" y="136"/>
                  </a:cubicBezTo>
                  <a:lnTo>
                    <a:pt x="37" y="325"/>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iṥliḓé"/>
            <p:cNvSpPr/>
            <p:nvPr/>
          </p:nvSpPr>
          <p:spPr bwMode="auto">
            <a:xfrm>
              <a:off x="4156869" y="1204913"/>
              <a:ext cx="830262" cy="931863"/>
            </a:xfrm>
            <a:custGeom>
              <a:avLst/>
              <a:gdLst>
                <a:gd name="T0" fmla="*/ 110 w 221"/>
                <a:gd name="T1" fmla="*/ 248 h 248"/>
                <a:gd name="T2" fmla="*/ 150 w 221"/>
                <a:gd name="T3" fmla="*/ 248 h 248"/>
                <a:gd name="T4" fmla="*/ 221 w 221"/>
                <a:gd name="T5" fmla="*/ 129 h 248"/>
                <a:gd name="T6" fmla="*/ 110 w 221"/>
                <a:gd name="T7" fmla="*/ 0 h 248"/>
                <a:gd name="T8" fmla="*/ 0 w 221"/>
                <a:gd name="T9" fmla="*/ 129 h 248"/>
                <a:gd name="T10" fmla="*/ 71 w 221"/>
                <a:gd name="T11" fmla="*/ 248 h 248"/>
                <a:gd name="T12" fmla="*/ 110 w 221"/>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221" h="248">
                  <a:moveTo>
                    <a:pt x="110" y="248"/>
                  </a:moveTo>
                  <a:cubicBezTo>
                    <a:pt x="150" y="248"/>
                    <a:pt x="150" y="248"/>
                    <a:pt x="150" y="248"/>
                  </a:cubicBezTo>
                  <a:cubicBezTo>
                    <a:pt x="150" y="177"/>
                    <a:pt x="221" y="129"/>
                    <a:pt x="221" y="129"/>
                  </a:cubicBezTo>
                  <a:cubicBezTo>
                    <a:pt x="110" y="0"/>
                    <a:pt x="110" y="0"/>
                    <a:pt x="110" y="0"/>
                  </a:cubicBezTo>
                  <a:cubicBezTo>
                    <a:pt x="0" y="129"/>
                    <a:pt x="0" y="129"/>
                    <a:pt x="0" y="129"/>
                  </a:cubicBezTo>
                  <a:cubicBezTo>
                    <a:pt x="0" y="129"/>
                    <a:pt x="71" y="177"/>
                    <a:pt x="71" y="248"/>
                  </a:cubicBezTo>
                  <a:lnTo>
                    <a:pt x="110" y="248"/>
                  </a:lnTo>
                  <a:close/>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ṡḻîḑè"/>
            <p:cNvSpPr/>
            <p:nvPr/>
          </p:nvSpPr>
          <p:spPr bwMode="auto">
            <a:xfrm>
              <a:off x="4539456" y="1204913"/>
              <a:ext cx="57150" cy="43338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8" name="îSľíḋé"/>
            <p:cNvSpPr/>
            <p:nvPr/>
          </p:nvSpPr>
          <p:spPr bwMode="auto">
            <a:xfrm>
              <a:off x="4479131" y="1649413"/>
              <a:ext cx="187325" cy="187325"/>
            </a:xfrm>
            <a:prstGeom prst="ellipse">
              <a:avLst/>
            </a:prstGeom>
            <a:solidFill>
              <a:srgbClr val="93959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íśļïdê"/>
            <p:cNvSpPr/>
            <p:nvPr/>
          </p:nvSpPr>
          <p:spPr bwMode="auto">
            <a:xfrm>
              <a:off x="4453731" y="1622425"/>
              <a:ext cx="239712" cy="2413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15 h 64"/>
                <a:gd name="T12" fmla="*/ 14 w 64"/>
                <a:gd name="T13" fmla="*/ 32 h 64"/>
                <a:gd name="T14" fmla="*/ 32 w 64"/>
                <a:gd name="T15" fmla="*/ 50 h 64"/>
                <a:gd name="T16" fmla="*/ 50 w 64"/>
                <a:gd name="T17" fmla="*/ 32 h 64"/>
                <a:gd name="T18" fmla="*/ 32 w 64"/>
                <a:gd name="T19"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5"/>
                    <a:pt x="14" y="0"/>
                    <a:pt x="32" y="0"/>
                  </a:cubicBezTo>
                  <a:cubicBezTo>
                    <a:pt x="50" y="0"/>
                    <a:pt x="64" y="15"/>
                    <a:pt x="64" y="32"/>
                  </a:cubicBezTo>
                  <a:cubicBezTo>
                    <a:pt x="64" y="50"/>
                    <a:pt x="50" y="64"/>
                    <a:pt x="32" y="64"/>
                  </a:cubicBezTo>
                  <a:close/>
                  <a:moveTo>
                    <a:pt x="32" y="15"/>
                  </a:moveTo>
                  <a:cubicBezTo>
                    <a:pt x="22" y="15"/>
                    <a:pt x="14" y="23"/>
                    <a:pt x="14" y="32"/>
                  </a:cubicBezTo>
                  <a:cubicBezTo>
                    <a:pt x="14" y="42"/>
                    <a:pt x="22" y="50"/>
                    <a:pt x="32" y="50"/>
                  </a:cubicBezTo>
                  <a:cubicBezTo>
                    <a:pt x="42" y="50"/>
                    <a:pt x="50" y="42"/>
                    <a:pt x="50" y="32"/>
                  </a:cubicBezTo>
                  <a:cubicBezTo>
                    <a:pt x="50" y="23"/>
                    <a:pt x="42" y="15"/>
                    <a:pt x="32" y="15"/>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0" name="íṧḷîdê"/>
            <p:cNvSpPr/>
            <p:nvPr/>
          </p:nvSpPr>
          <p:spPr bwMode="auto">
            <a:xfrm>
              <a:off x="4250531" y="3843338"/>
              <a:ext cx="619125" cy="219075"/>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1" name="íŝḻiḋê"/>
            <p:cNvSpPr/>
            <p:nvPr/>
          </p:nvSpPr>
          <p:spPr bwMode="auto">
            <a:xfrm>
              <a:off x="4250531" y="3843338"/>
              <a:ext cx="6191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2" name="íṡ1íḓè"/>
            <p:cNvSpPr/>
            <p:nvPr/>
          </p:nvSpPr>
          <p:spPr bwMode="auto">
            <a:xfrm>
              <a:off x="4223544" y="3817938"/>
              <a:ext cx="673100" cy="269875"/>
            </a:xfrm>
            <a:custGeom>
              <a:avLst/>
              <a:gdLst>
                <a:gd name="T0" fmla="*/ 172 w 179"/>
                <a:gd name="T1" fmla="*/ 72 h 72"/>
                <a:gd name="T2" fmla="*/ 7 w 179"/>
                <a:gd name="T3" fmla="*/ 72 h 72"/>
                <a:gd name="T4" fmla="*/ 0 w 179"/>
                <a:gd name="T5" fmla="*/ 65 h 72"/>
                <a:gd name="T6" fmla="*/ 0 w 179"/>
                <a:gd name="T7" fmla="*/ 7 h 72"/>
                <a:gd name="T8" fmla="*/ 7 w 179"/>
                <a:gd name="T9" fmla="*/ 0 h 72"/>
                <a:gd name="T10" fmla="*/ 172 w 179"/>
                <a:gd name="T11" fmla="*/ 0 h 72"/>
                <a:gd name="T12" fmla="*/ 179 w 179"/>
                <a:gd name="T13" fmla="*/ 7 h 72"/>
                <a:gd name="T14" fmla="*/ 179 w 179"/>
                <a:gd name="T15" fmla="*/ 65 h 72"/>
                <a:gd name="T16" fmla="*/ 172 w 179"/>
                <a:gd name="T17" fmla="*/ 72 h 72"/>
                <a:gd name="T18" fmla="*/ 14 w 179"/>
                <a:gd name="T19" fmla="*/ 57 h 72"/>
                <a:gd name="T20" fmla="*/ 164 w 179"/>
                <a:gd name="T21" fmla="*/ 57 h 72"/>
                <a:gd name="T22" fmla="*/ 164 w 179"/>
                <a:gd name="T23" fmla="*/ 14 h 72"/>
                <a:gd name="T24" fmla="*/ 14 w 179"/>
                <a:gd name="T25" fmla="*/ 14 h 72"/>
                <a:gd name="T26" fmla="*/ 14 w 179"/>
                <a:gd name="T27" fmla="*/ 5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72">
                  <a:moveTo>
                    <a:pt x="172" y="72"/>
                  </a:moveTo>
                  <a:cubicBezTo>
                    <a:pt x="7" y="72"/>
                    <a:pt x="7" y="72"/>
                    <a:pt x="7" y="72"/>
                  </a:cubicBezTo>
                  <a:cubicBezTo>
                    <a:pt x="3" y="72"/>
                    <a:pt x="0" y="69"/>
                    <a:pt x="0" y="65"/>
                  </a:cubicBezTo>
                  <a:cubicBezTo>
                    <a:pt x="0" y="7"/>
                    <a:pt x="0" y="7"/>
                    <a:pt x="0" y="7"/>
                  </a:cubicBezTo>
                  <a:cubicBezTo>
                    <a:pt x="0" y="3"/>
                    <a:pt x="3" y="0"/>
                    <a:pt x="7" y="0"/>
                  </a:cubicBezTo>
                  <a:cubicBezTo>
                    <a:pt x="172" y="0"/>
                    <a:pt x="172" y="0"/>
                    <a:pt x="172" y="0"/>
                  </a:cubicBezTo>
                  <a:cubicBezTo>
                    <a:pt x="175" y="0"/>
                    <a:pt x="179" y="3"/>
                    <a:pt x="179" y="7"/>
                  </a:cubicBezTo>
                  <a:cubicBezTo>
                    <a:pt x="179" y="65"/>
                    <a:pt x="179" y="65"/>
                    <a:pt x="179" y="65"/>
                  </a:cubicBezTo>
                  <a:cubicBezTo>
                    <a:pt x="179" y="69"/>
                    <a:pt x="175" y="72"/>
                    <a:pt x="172" y="72"/>
                  </a:cubicBezTo>
                  <a:moveTo>
                    <a:pt x="14" y="57"/>
                  </a:moveTo>
                  <a:cubicBezTo>
                    <a:pt x="164" y="57"/>
                    <a:pt x="164" y="57"/>
                    <a:pt x="164" y="57"/>
                  </a:cubicBezTo>
                  <a:cubicBezTo>
                    <a:pt x="164" y="14"/>
                    <a:pt x="164" y="14"/>
                    <a:pt x="164" y="14"/>
                  </a:cubicBezTo>
                  <a:cubicBezTo>
                    <a:pt x="14" y="14"/>
                    <a:pt x="14" y="14"/>
                    <a:pt x="14" y="14"/>
                  </a:cubicBezTo>
                  <a:cubicBezTo>
                    <a:pt x="14" y="57"/>
                    <a:pt x="14" y="57"/>
                    <a:pt x="14" y="57"/>
                  </a:cubicBezTo>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isḻîḑé"/>
            <p:cNvSpPr/>
            <p:nvPr/>
          </p:nvSpPr>
          <p:spPr bwMode="auto">
            <a:xfrm>
              <a:off x="4250531" y="2136775"/>
              <a:ext cx="619125" cy="1706563"/>
            </a:xfrm>
            <a:custGeom>
              <a:avLst/>
              <a:gdLst>
                <a:gd name="T0" fmla="*/ 390 w 390"/>
                <a:gd name="T1" fmla="*/ 107 h 1075"/>
                <a:gd name="T2" fmla="*/ 357 w 390"/>
                <a:gd name="T3" fmla="*/ 107 h 1075"/>
                <a:gd name="T4" fmla="*/ 357 w 390"/>
                <a:gd name="T5" fmla="*/ 0 h 1075"/>
                <a:gd name="T6" fmla="*/ 31 w 390"/>
                <a:gd name="T7" fmla="*/ 0 h 1075"/>
                <a:gd name="T8" fmla="*/ 31 w 390"/>
                <a:gd name="T9" fmla="*/ 107 h 1075"/>
                <a:gd name="T10" fmla="*/ 0 w 390"/>
                <a:gd name="T11" fmla="*/ 107 h 1075"/>
                <a:gd name="T12" fmla="*/ 0 w 390"/>
                <a:gd name="T13" fmla="*/ 1075 h 1075"/>
                <a:gd name="T14" fmla="*/ 390 w 390"/>
                <a:gd name="T15" fmla="*/ 1075 h 1075"/>
                <a:gd name="T16" fmla="*/ 390 w 390"/>
                <a:gd name="T17" fmla="*/ 107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075">
                  <a:moveTo>
                    <a:pt x="390" y="107"/>
                  </a:moveTo>
                  <a:lnTo>
                    <a:pt x="357" y="107"/>
                  </a:lnTo>
                  <a:lnTo>
                    <a:pt x="357" y="0"/>
                  </a:lnTo>
                  <a:lnTo>
                    <a:pt x="31" y="0"/>
                  </a:lnTo>
                  <a:lnTo>
                    <a:pt x="31" y="107"/>
                  </a:lnTo>
                  <a:lnTo>
                    <a:pt x="0" y="107"/>
                  </a:lnTo>
                  <a:lnTo>
                    <a:pt x="0" y="1075"/>
                  </a:lnTo>
                  <a:lnTo>
                    <a:pt x="390" y="1075"/>
                  </a:lnTo>
                  <a:lnTo>
                    <a:pt x="390" y="107"/>
                  </a:lnTo>
                  <a:close/>
                </a:path>
              </a:pathLst>
            </a:custGeom>
            <a:solidFill>
              <a:srgbClr val="FFD2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îṧḷîḋè"/>
            <p:cNvSpPr/>
            <p:nvPr/>
          </p:nvSpPr>
          <p:spPr bwMode="auto">
            <a:xfrm>
              <a:off x="4250531" y="2136775"/>
              <a:ext cx="619125" cy="1706563"/>
            </a:xfrm>
            <a:custGeom>
              <a:avLst/>
              <a:gdLst>
                <a:gd name="T0" fmla="*/ 390 w 390"/>
                <a:gd name="T1" fmla="*/ 107 h 1075"/>
                <a:gd name="T2" fmla="*/ 357 w 390"/>
                <a:gd name="T3" fmla="*/ 107 h 1075"/>
                <a:gd name="T4" fmla="*/ 357 w 390"/>
                <a:gd name="T5" fmla="*/ 0 h 1075"/>
                <a:gd name="T6" fmla="*/ 31 w 390"/>
                <a:gd name="T7" fmla="*/ 0 h 1075"/>
                <a:gd name="T8" fmla="*/ 31 w 390"/>
                <a:gd name="T9" fmla="*/ 107 h 1075"/>
                <a:gd name="T10" fmla="*/ 0 w 390"/>
                <a:gd name="T11" fmla="*/ 107 h 1075"/>
                <a:gd name="T12" fmla="*/ 0 w 390"/>
                <a:gd name="T13" fmla="*/ 1075 h 1075"/>
                <a:gd name="T14" fmla="*/ 390 w 390"/>
                <a:gd name="T15" fmla="*/ 1075 h 1075"/>
                <a:gd name="T16" fmla="*/ 390 w 390"/>
                <a:gd name="T17" fmla="*/ 107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075">
                  <a:moveTo>
                    <a:pt x="390" y="107"/>
                  </a:moveTo>
                  <a:lnTo>
                    <a:pt x="357" y="107"/>
                  </a:lnTo>
                  <a:lnTo>
                    <a:pt x="357" y="0"/>
                  </a:lnTo>
                  <a:lnTo>
                    <a:pt x="31" y="0"/>
                  </a:lnTo>
                  <a:lnTo>
                    <a:pt x="31" y="107"/>
                  </a:lnTo>
                  <a:lnTo>
                    <a:pt x="0" y="107"/>
                  </a:lnTo>
                  <a:lnTo>
                    <a:pt x="0" y="1075"/>
                  </a:lnTo>
                  <a:lnTo>
                    <a:pt x="390" y="1075"/>
                  </a:lnTo>
                  <a:lnTo>
                    <a:pt x="390" y="1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5" name="i$ľíďê"/>
            <p:cNvSpPr/>
            <p:nvPr/>
          </p:nvSpPr>
          <p:spPr bwMode="auto">
            <a:xfrm>
              <a:off x="4223544" y="2111375"/>
              <a:ext cx="673100" cy="1758950"/>
            </a:xfrm>
            <a:custGeom>
              <a:avLst/>
              <a:gdLst>
                <a:gd name="T0" fmla="*/ 172 w 179"/>
                <a:gd name="T1" fmla="*/ 468 h 468"/>
                <a:gd name="T2" fmla="*/ 7 w 179"/>
                <a:gd name="T3" fmla="*/ 468 h 468"/>
                <a:gd name="T4" fmla="*/ 0 w 179"/>
                <a:gd name="T5" fmla="*/ 461 h 468"/>
                <a:gd name="T6" fmla="*/ 0 w 179"/>
                <a:gd name="T7" fmla="*/ 52 h 468"/>
                <a:gd name="T8" fmla="*/ 7 w 179"/>
                <a:gd name="T9" fmla="*/ 45 h 468"/>
                <a:gd name="T10" fmla="*/ 13 w 179"/>
                <a:gd name="T11" fmla="*/ 45 h 468"/>
                <a:gd name="T12" fmla="*/ 13 w 179"/>
                <a:gd name="T13" fmla="*/ 7 h 468"/>
                <a:gd name="T14" fmla="*/ 20 w 179"/>
                <a:gd name="T15" fmla="*/ 0 h 468"/>
                <a:gd name="T16" fmla="*/ 158 w 179"/>
                <a:gd name="T17" fmla="*/ 0 h 468"/>
                <a:gd name="T18" fmla="*/ 165 w 179"/>
                <a:gd name="T19" fmla="*/ 7 h 468"/>
                <a:gd name="T20" fmla="*/ 165 w 179"/>
                <a:gd name="T21" fmla="*/ 45 h 468"/>
                <a:gd name="T22" fmla="*/ 172 w 179"/>
                <a:gd name="T23" fmla="*/ 45 h 468"/>
                <a:gd name="T24" fmla="*/ 179 w 179"/>
                <a:gd name="T25" fmla="*/ 52 h 468"/>
                <a:gd name="T26" fmla="*/ 179 w 179"/>
                <a:gd name="T27" fmla="*/ 461 h 468"/>
                <a:gd name="T28" fmla="*/ 172 w 179"/>
                <a:gd name="T29" fmla="*/ 468 h 468"/>
                <a:gd name="T30" fmla="*/ 14 w 179"/>
                <a:gd name="T31" fmla="*/ 454 h 468"/>
                <a:gd name="T32" fmla="*/ 164 w 179"/>
                <a:gd name="T33" fmla="*/ 454 h 468"/>
                <a:gd name="T34" fmla="*/ 164 w 179"/>
                <a:gd name="T35" fmla="*/ 59 h 468"/>
                <a:gd name="T36" fmla="*/ 158 w 179"/>
                <a:gd name="T37" fmla="*/ 59 h 468"/>
                <a:gd name="T38" fmla="*/ 151 w 179"/>
                <a:gd name="T39" fmla="*/ 52 h 468"/>
                <a:gd name="T40" fmla="*/ 151 w 179"/>
                <a:gd name="T41" fmla="*/ 15 h 468"/>
                <a:gd name="T42" fmla="*/ 28 w 179"/>
                <a:gd name="T43" fmla="*/ 15 h 468"/>
                <a:gd name="T44" fmla="*/ 28 w 179"/>
                <a:gd name="T45" fmla="*/ 52 h 468"/>
                <a:gd name="T46" fmla="*/ 20 w 179"/>
                <a:gd name="T47" fmla="*/ 59 h 468"/>
                <a:gd name="T48" fmla="*/ 14 w 179"/>
                <a:gd name="T49" fmla="*/ 59 h 468"/>
                <a:gd name="T50" fmla="*/ 14 w 179"/>
                <a:gd name="T51" fmla="*/ 454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9" h="468">
                  <a:moveTo>
                    <a:pt x="172" y="468"/>
                  </a:moveTo>
                  <a:cubicBezTo>
                    <a:pt x="7" y="468"/>
                    <a:pt x="7" y="468"/>
                    <a:pt x="7" y="468"/>
                  </a:cubicBezTo>
                  <a:cubicBezTo>
                    <a:pt x="3" y="468"/>
                    <a:pt x="0" y="465"/>
                    <a:pt x="0" y="461"/>
                  </a:cubicBezTo>
                  <a:cubicBezTo>
                    <a:pt x="0" y="52"/>
                    <a:pt x="0" y="52"/>
                    <a:pt x="0" y="52"/>
                  </a:cubicBezTo>
                  <a:cubicBezTo>
                    <a:pt x="0" y="48"/>
                    <a:pt x="3" y="45"/>
                    <a:pt x="7" y="45"/>
                  </a:cubicBezTo>
                  <a:cubicBezTo>
                    <a:pt x="13" y="45"/>
                    <a:pt x="13" y="45"/>
                    <a:pt x="13" y="45"/>
                  </a:cubicBezTo>
                  <a:cubicBezTo>
                    <a:pt x="13" y="7"/>
                    <a:pt x="13" y="7"/>
                    <a:pt x="13" y="7"/>
                  </a:cubicBezTo>
                  <a:cubicBezTo>
                    <a:pt x="13" y="4"/>
                    <a:pt x="16" y="0"/>
                    <a:pt x="20" y="0"/>
                  </a:cubicBezTo>
                  <a:cubicBezTo>
                    <a:pt x="158" y="0"/>
                    <a:pt x="158" y="0"/>
                    <a:pt x="158" y="0"/>
                  </a:cubicBezTo>
                  <a:cubicBezTo>
                    <a:pt x="162" y="0"/>
                    <a:pt x="165" y="4"/>
                    <a:pt x="165" y="7"/>
                  </a:cubicBezTo>
                  <a:cubicBezTo>
                    <a:pt x="165" y="45"/>
                    <a:pt x="165" y="45"/>
                    <a:pt x="165" y="45"/>
                  </a:cubicBezTo>
                  <a:cubicBezTo>
                    <a:pt x="172" y="45"/>
                    <a:pt x="172" y="45"/>
                    <a:pt x="172" y="45"/>
                  </a:cubicBezTo>
                  <a:cubicBezTo>
                    <a:pt x="175" y="45"/>
                    <a:pt x="179" y="48"/>
                    <a:pt x="179" y="52"/>
                  </a:cubicBezTo>
                  <a:cubicBezTo>
                    <a:pt x="179" y="461"/>
                    <a:pt x="179" y="461"/>
                    <a:pt x="179" y="461"/>
                  </a:cubicBezTo>
                  <a:cubicBezTo>
                    <a:pt x="179" y="465"/>
                    <a:pt x="175" y="468"/>
                    <a:pt x="172" y="468"/>
                  </a:cubicBezTo>
                  <a:moveTo>
                    <a:pt x="14" y="454"/>
                  </a:moveTo>
                  <a:cubicBezTo>
                    <a:pt x="164" y="454"/>
                    <a:pt x="164" y="454"/>
                    <a:pt x="164" y="454"/>
                  </a:cubicBezTo>
                  <a:cubicBezTo>
                    <a:pt x="164" y="59"/>
                    <a:pt x="164" y="59"/>
                    <a:pt x="164" y="59"/>
                  </a:cubicBezTo>
                  <a:cubicBezTo>
                    <a:pt x="158" y="59"/>
                    <a:pt x="158" y="59"/>
                    <a:pt x="158" y="59"/>
                  </a:cubicBezTo>
                  <a:cubicBezTo>
                    <a:pt x="154" y="59"/>
                    <a:pt x="151" y="56"/>
                    <a:pt x="151" y="52"/>
                  </a:cubicBezTo>
                  <a:cubicBezTo>
                    <a:pt x="151" y="15"/>
                    <a:pt x="151" y="15"/>
                    <a:pt x="151" y="15"/>
                  </a:cubicBezTo>
                  <a:cubicBezTo>
                    <a:pt x="28" y="15"/>
                    <a:pt x="28" y="15"/>
                    <a:pt x="28" y="15"/>
                  </a:cubicBezTo>
                  <a:cubicBezTo>
                    <a:pt x="28" y="52"/>
                    <a:pt x="28" y="52"/>
                    <a:pt x="28" y="52"/>
                  </a:cubicBezTo>
                  <a:cubicBezTo>
                    <a:pt x="28" y="56"/>
                    <a:pt x="24" y="59"/>
                    <a:pt x="20" y="59"/>
                  </a:cubicBezTo>
                  <a:cubicBezTo>
                    <a:pt x="14" y="59"/>
                    <a:pt x="14" y="59"/>
                    <a:pt x="14" y="59"/>
                  </a:cubicBezTo>
                  <a:cubicBezTo>
                    <a:pt x="14" y="454"/>
                    <a:pt x="14" y="454"/>
                    <a:pt x="14" y="454"/>
                  </a:cubicBezTo>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6" name="ïSlïdê"/>
            <p:cNvSpPr/>
            <p:nvPr/>
          </p:nvSpPr>
          <p:spPr bwMode="auto">
            <a:xfrm>
              <a:off x="4299744" y="2279650"/>
              <a:ext cx="250825"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7" name="íŝḷídê"/>
            <p:cNvSpPr/>
            <p:nvPr/>
          </p:nvSpPr>
          <p:spPr bwMode="auto">
            <a:xfrm>
              <a:off x="6987381" y="5195888"/>
              <a:ext cx="1017587" cy="684213"/>
            </a:xfrm>
            <a:prstGeom prst="rect">
              <a:avLst/>
            </a:prstGeom>
            <a:solidFill>
              <a:srgbClr val="D1D3D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8" name="îSļiḓê"/>
            <p:cNvSpPr/>
            <p:nvPr/>
          </p:nvSpPr>
          <p:spPr bwMode="auto">
            <a:xfrm>
              <a:off x="5117306" y="2039938"/>
              <a:ext cx="4738687" cy="2386013"/>
            </a:xfrm>
            <a:custGeom>
              <a:avLst/>
              <a:gdLst>
                <a:gd name="T0" fmla="*/ 1262 w 1262"/>
                <a:gd name="T1" fmla="*/ 69 h 635"/>
                <a:gd name="T2" fmla="*/ 1192 w 1262"/>
                <a:gd name="T3" fmla="*/ 0 h 635"/>
                <a:gd name="T4" fmla="*/ 72 w 1262"/>
                <a:gd name="T5" fmla="*/ 0 h 635"/>
                <a:gd name="T6" fmla="*/ 0 w 1262"/>
                <a:gd name="T7" fmla="*/ 69 h 635"/>
                <a:gd name="T8" fmla="*/ 0 w 1262"/>
                <a:gd name="T9" fmla="*/ 635 h 635"/>
                <a:gd name="T10" fmla="*/ 1262 w 1262"/>
                <a:gd name="T11" fmla="*/ 635 h 635"/>
                <a:gd name="T12" fmla="*/ 1262 w 1262"/>
                <a:gd name="T13" fmla="*/ 69 h 635"/>
              </a:gdLst>
              <a:ahLst/>
              <a:cxnLst>
                <a:cxn ang="0">
                  <a:pos x="T0" y="T1"/>
                </a:cxn>
                <a:cxn ang="0">
                  <a:pos x="T2" y="T3"/>
                </a:cxn>
                <a:cxn ang="0">
                  <a:pos x="T4" y="T5"/>
                </a:cxn>
                <a:cxn ang="0">
                  <a:pos x="T6" y="T7"/>
                </a:cxn>
                <a:cxn ang="0">
                  <a:pos x="T8" y="T9"/>
                </a:cxn>
                <a:cxn ang="0">
                  <a:pos x="T10" y="T11"/>
                </a:cxn>
                <a:cxn ang="0">
                  <a:pos x="T12" y="T13"/>
                </a:cxn>
              </a:cxnLst>
              <a:rect l="0" t="0" r="r" b="b"/>
              <a:pathLst>
                <a:path w="1262" h="635">
                  <a:moveTo>
                    <a:pt x="1262" y="69"/>
                  </a:moveTo>
                  <a:cubicBezTo>
                    <a:pt x="1262" y="31"/>
                    <a:pt x="1232" y="0"/>
                    <a:pt x="1192" y="0"/>
                  </a:cubicBezTo>
                  <a:cubicBezTo>
                    <a:pt x="72" y="0"/>
                    <a:pt x="72" y="0"/>
                    <a:pt x="72" y="0"/>
                  </a:cubicBezTo>
                  <a:cubicBezTo>
                    <a:pt x="33" y="0"/>
                    <a:pt x="0" y="31"/>
                    <a:pt x="0" y="69"/>
                  </a:cubicBezTo>
                  <a:cubicBezTo>
                    <a:pt x="0" y="635"/>
                    <a:pt x="0" y="635"/>
                    <a:pt x="0" y="635"/>
                  </a:cubicBezTo>
                  <a:cubicBezTo>
                    <a:pt x="1262" y="635"/>
                    <a:pt x="1262" y="635"/>
                    <a:pt x="1262" y="635"/>
                  </a:cubicBezTo>
                  <a:cubicBezTo>
                    <a:pt x="1262" y="69"/>
                    <a:pt x="1262" y="69"/>
                    <a:pt x="1262" y="69"/>
                  </a:cubicBezTo>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9" name="iṧ1idè"/>
            <p:cNvSpPr/>
            <p:nvPr/>
          </p:nvSpPr>
          <p:spPr bwMode="auto">
            <a:xfrm>
              <a:off x="5117306" y="4425950"/>
              <a:ext cx="4738687" cy="769938"/>
            </a:xfrm>
            <a:custGeom>
              <a:avLst/>
              <a:gdLst>
                <a:gd name="T0" fmla="*/ 0 w 1262"/>
                <a:gd name="T1" fmla="*/ 0 h 205"/>
                <a:gd name="T2" fmla="*/ 0 w 1262"/>
                <a:gd name="T3" fmla="*/ 145 h 205"/>
                <a:gd name="T4" fmla="*/ 72 w 1262"/>
                <a:gd name="T5" fmla="*/ 205 h 205"/>
                <a:gd name="T6" fmla="*/ 1192 w 1262"/>
                <a:gd name="T7" fmla="*/ 205 h 205"/>
                <a:gd name="T8" fmla="*/ 1262 w 1262"/>
                <a:gd name="T9" fmla="*/ 145 h 205"/>
                <a:gd name="T10" fmla="*/ 1262 w 1262"/>
                <a:gd name="T11" fmla="*/ 0 h 205"/>
                <a:gd name="T12" fmla="*/ 0 w 1262"/>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1262" h="205">
                  <a:moveTo>
                    <a:pt x="0" y="0"/>
                  </a:moveTo>
                  <a:cubicBezTo>
                    <a:pt x="0" y="145"/>
                    <a:pt x="0" y="145"/>
                    <a:pt x="0" y="145"/>
                  </a:cubicBezTo>
                  <a:cubicBezTo>
                    <a:pt x="0" y="183"/>
                    <a:pt x="33" y="205"/>
                    <a:pt x="72" y="205"/>
                  </a:cubicBezTo>
                  <a:cubicBezTo>
                    <a:pt x="1192" y="205"/>
                    <a:pt x="1192" y="205"/>
                    <a:pt x="1192" y="205"/>
                  </a:cubicBezTo>
                  <a:cubicBezTo>
                    <a:pt x="1232" y="205"/>
                    <a:pt x="1262" y="183"/>
                    <a:pt x="1262" y="145"/>
                  </a:cubicBezTo>
                  <a:cubicBezTo>
                    <a:pt x="1262" y="0"/>
                    <a:pt x="1262" y="0"/>
                    <a:pt x="1262"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0" name="iŝľîḓe"/>
            <p:cNvSpPr/>
            <p:nvPr/>
          </p:nvSpPr>
          <p:spPr bwMode="auto">
            <a:xfrm>
              <a:off x="5091906" y="4400550"/>
              <a:ext cx="4791075" cy="822325"/>
            </a:xfrm>
            <a:custGeom>
              <a:avLst/>
              <a:gdLst>
                <a:gd name="T0" fmla="*/ 1199 w 1276"/>
                <a:gd name="T1" fmla="*/ 219 h 219"/>
                <a:gd name="T2" fmla="*/ 79 w 1276"/>
                <a:gd name="T3" fmla="*/ 219 h 219"/>
                <a:gd name="T4" fmla="*/ 0 w 1276"/>
                <a:gd name="T5" fmla="*/ 152 h 219"/>
                <a:gd name="T6" fmla="*/ 0 w 1276"/>
                <a:gd name="T7" fmla="*/ 7 h 219"/>
                <a:gd name="T8" fmla="*/ 7 w 1276"/>
                <a:gd name="T9" fmla="*/ 0 h 219"/>
                <a:gd name="T10" fmla="*/ 1269 w 1276"/>
                <a:gd name="T11" fmla="*/ 0 h 219"/>
                <a:gd name="T12" fmla="*/ 1276 w 1276"/>
                <a:gd name="T13" fmla="*/ 7 h 219"/>
                <a:gd name="T14" fmla="*/ 1276 w 1276"/>
                <a:gd name="T15" fmla="*/ 152 h 219"/>
                <a:gd name="T16" fmla="*/ 1199 w 1276"/>
                <a:gd name="T17" fmla="*/ 219 h 219"/>
                <a:gd name="T18" fmla="*/ 14 w 1276"/>
                <a:gd name="T19" fmla="*/ 14 h 219"/>
                <a:gd name="T20" fmla="*/ 14 w 1276"/>
                <a:gd name="T21" fmla="*/ 152 h 219"/>
                <a:gd name="T22" fmla="*/ 79 w 1276"/>
                <a:gd name="T23" fmla="*/ 205 h 219"/>
                <a:gd name="T24" fmla="*/ 1199 w 1276"/>
                <a:gd name="T25" fmla="*/ 205 h 219"/>
                <a:gd name="T26" fmla="*/ 1262 w 1276"/>
                <a:gd name="T27" fmla="*/ 152 h 219"/>
                <a:gd name="T28" fmla="*/ 1262 w 1276"/>
                <a:gd name="T29" fmla="*/ 14 h 219"/>
                <a:gd name="T30" fmla="*/ 14 w 1276"/>
                <a:gd name="T31" fmla="*/ 1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6" h="219">
                  <a:moveTo>
                    <a:pt x="1199" y="219"/>
                  </a:moveTo>
                  <a:cubicBezTo>
                    <a:pt x="79" y="219"/>
                    <a:pt x="79" y="219"/>
                    <a:pt x="79" y="219"/>
                  </a:cubicBezTo>
                  <a:cubicBezTo>
                    <a:pt x="33" y="219"/>
                    <a:pt x="0" y="191"/>
                    <a:pt x="0" y="152"/>
                  </a:cubicBezTo>
                  <a:cubicBezTo>
                    <a:pt x="0" y="7"/>
                    <a:pt x="0" y="7"/>
                    <a:pt x="0" y="7"/>
                  </a:cubicBezTo>
                  <a:cubicBezTo>
                    <a:pt x="0" y="3"/>
                    <a:pt x="3" y="0"/>
                    <a:pt x="7" y="0"/>
                  </a:cubicBezTo>
                  <a:cubicBezTo>
                    <a:pt x="1269" y="0"/>
                    <a:pt x="1269" y="0"/>
                    <a:pt x="1269" y="0"/>
                  </a:cubicBezTo>
                  <a:cubicBezTo>
                    <a:pt x="1273" y="0"/>
                    <a:pt x="1276" y="3"/>
                    <a:pt x="1276" y="7"/>
                  </a:cubicBezTo>
                  <a:cubicBezTo>
                    <a:pt x="1276" y="152"/>
                    <a:pt x="1276" y="152"/>
                    <a:pt x="1276" y="152"/>
                  </a:cubicBezTo>
                  <a:cubicBezTo>
                    <a:pt x="1276" y="191"/>
                    <a:pt x="1245" y="219"/>
                    <a:pt x="1199" y="219"/>
                  </a:cubicBezTo>
                  <a:moveTo>
                    <a:pt x="14" y="14"/>
                  </a:moveTo>
                  <a:cubicBezTo>
                    <a:pt x="14" y="152"/>
                    <a:pt x="14" y="152"/>
                    <a:pt x="14" y="152"/>
                  </a:cubicBezTo>
                  <a:cubicBezTo>
                    <a:pt x="14" y="177"/>
                    <a:pt x="35" y="205"/>
                    <a:pt x="79" y="205"/>
                  </a:cubicBezTo>
                  <a:cubicBezTo>
                    <a:pt x="1199" y="205"/>
                    <a:pt x="1199" y="205"/>
                    <a:pt x="1199" y="205"/>
                  </a:cubicBezTo>
                  <a:cubicBezTo>
                    <a:pt x="1243" y="205"/>
                    <a:pt x="1262" y="178"/>
                    <a:pt x="1262" y="152"/>
                  </a:cubicBezTo>
                  <a:cubicBezTo>
                    <a:pt x="1262" y="14"/>
                    <a:pt x="1262" y="14"/>
                    <a:pt x="1262" y="14"/>
                  </a:cubicBezTo>
                  <a:cubicBezTo>
                    <a:pt x="14" y="14"/>
                    <a:pt x="14" y="14"/>
                    <a:pt x="14" y="14"/>
                  </a:cubicBezTo>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1" name="îSļiḑé"/>
            <p:cNvSpPr/>
            <p:nvPr/>
          </p:nvSpPr>
          <p:spPr bwMode="auto">
            <a:xfrm>
              <a:off x="7325519" y="4648200"/>
              <a:ext cx="330200" cy="330200"/>
            </a:xfrm>
            <a:prstGeom prst="ellipse">
              <a:avLst/>
            </a:pr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2" name="i$1iḋê"/>
            <p:cNvSpPr/>
            <p:nvPr/>
          </p:nvSpPr>
          <p:spPr bwMode="auto">
            <a:xfrm>
              <a:off x="6788944" y="5880100"/>
              <a:ext cx="1400175" cy="184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3" name="ï$ļïḋè"/>
            <p:cNvSpPr/>
            <p:nvPr/>
          </p:nvSpPr>
          <p:spPr bwMode="auto">
            <a:xfrm>
              <a:off x="6761956" y="5854700"/>
              <a:ext cx="1454150" cy="236538"/>
            </a:xfrm>
            <a:custGeom>
              <a:avLst/>
              <a:gdLst>
                <a:gd name="T0" fmla="*/ 380 w 387"/>
                <a:gd name="T1" fmla="*/ 63 h 63"/>
                <a:gd name="T2" fmla="*/ 7 w 387"/>
                <a:gd name="T3" fmla="*/ 63 h 63"/>
                <a:gd name="T4" fmla="*/ 0 w 387"/>
                <a:gd name="T5" fmla="*/ 56 h 63"/>
                <a:gd name="T6" fmla="*/ 0 w 387"/>
                <a:gd name="T7" fmla="*/ 7 h 63"/>
                <a:gd name="T8" fmla="*/ 7 w 387"/>
                <a:gd name="T9" fmla="*/ 0 h 63"/>
                <a:gd name="T10" fmla="*/ 380 w 387"/>
                <a:gd name="T11" fmla="*/ 0 h 63"/>
                <a:gd name="T12" fmla="*/ 387 w 387"/>
                <a:gd name="T13" fmla="*/ 7 h 63"/>
                <a:gd name="T14" fmla="*/ 387 w 387"/>
                <a:gd name="T15" fmla="*/ 56 h 63"/>
                <a:gd name="T16" fmla="*/ 380 w 387"/>
                <a:gd name="T17" fmla="*/ 63 h 63"/>
                <a:gd name="T18" fmla="*/ 14 w 387"/>
                <a:gd name="T19" fmla="*/ 49 h 63"/>
                <a:gd name="T20" fmla="*/ 373 w 387"/>
                <a:gd name="T21" fmla="*/ 49 h 63"/>
                <a:gd name="T22" fmla="*/ 373 w 387"/>
                <a:gd name="T23" fmla="*/ 14 h 63"/>
                <a:gd name="T24" fmla="*/ 14 w 387"/>
                <a:gd name="T25" fmla="*/ 14 h 63"/>
                <a:gd name="T26" fmla="*/ 14 w 387"/>
                <a:gd name="T27"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7" h="63">
                  <a:moveTo>
                    <a:pt x="380" y="63"/>
                  </a:moveTo>
                  <a:cubicBezTo>
                    <a:pt x="7" y="63"/>
                    <a:pt x="7" y="63"/>
                    <a:pt x="7" y="63"/>
                  </a:cubicBezTo>
                  <a:cubicBezTo>
                    <a:pt x="3" y="63"/>
                    <a:pt x="0" y="60"/>
                    <a:pt x="0" y="56"/>
                  </a:cubicBezTo>
                  <a:cubicBezTo>
                    <a:pt x="0" y="7"/>
                    <a:pt x="0" y="7"/>
                    <a:pt x="0" y="7"/>
                  </a:cubicBezTo>
                  <a:cubicBezTo>
                    <a:pt x="0" y="3"/>
                    <a:pt x="3" y="0"/>
                    <a:pt x="7" y="0"/>
                  </a:cubicBezTo>
                  <a:cubicBezTo>
                    <a:pt x="380" y="0"/>
                    <a:pt x="380" y="0"/>
                    <a:pt x="380" y="0"/>
                  </a:cubicBezTo>
                  <a:cubicBezTo>
                    <a:pt x="384" y="0"/>
                    <a:pt x="387" y="3"/>
                    <a:pt x="387" y="7"/>
                  </a:cubicBezTo>
                  <a:cubicBezTo>
                    <a:pt x="387" y="56"/>
                    <a:pt x="387" y="56"/>
                    <a:pt x="387" y="56"/>
                  </a:cubicBezTo>
                  <a:cubicBezTo>
                    <a:pt x="387" y="60"/>
                    <a:pt x="384" y="63"/>
                    <a:pt x="380" y="63"/>
                  </a:cubicBezTo>
                  <a:close/>
                  <a:moveTo>
                    <a:pt x="14" y="49"/>
                  </a:moveTo>
                  <a:cubicBezTo>
                    <a:pt x="373" y="49"/>
                    <a:pt x="373" y="49"/>
                    <a:pt x="373" y="49"/>
                  </a:cubicBezTo>
                  <a:cubicBezTo>
                    <a:pt x="373" y="14"/>
                    <a:pt x="373" y="14"/>
                    <a:pt x="373" y="14"/>
                  </a:cubicBezTo>
                  <a:cubicBezTo>
                    <a:pt x="14" y="14"/>
                    <a:pt x="14" y="14"/>
                    <a:pt x="14" y="14"/>
                  </a:cubicBezTo>
                  <a:lnTo>
                    <a:pt x="14" y="49"/>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îSľíḋe"/>
            <p:cNvSpPr/>
            <p:nvPr/>
          </p:nvSpPr>
          <p:spPr bwMode="auto">
            <a:xfrm>
              <a:off x="5418931" y="2320925"/>
              <a:ext cx="4137025" cy="2105025"/>
            </a:xfrm>
            <a:prstGeom prst="rect">
              <a:avLst/>
            </a:prstGeom>
            <a:solidFill>
              <a:srgbClr val="FFD24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5" name="ïṣḻïḓè"/>
            <p:cNvSpPr/>
            <p:nvPr/>
          </p:nvSpPr>
          <p:spPr bwMode="auto">
            <a:xfrm>
              <a:off x="5418931" y="2320925"/>
              <a:ext cx="4137025"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6" name="íŝḻîďe"/>
            <p:cNvSpPr/>
            <p:nvPr/>
          </p:nvSpPr>
          <p:spPr bwMode="auto">
            <a:xfrm>
              <a:off x="5391944" y="2295525"/>
              <a:ext cx="4191000" cy="2157413"/>
            </a:xfrm>
            <a:custGeom>
              <a:avLst/>
              <a:gdLst>
                <a:gd name="T0" fmla="*/ 1109 w 1116"/>
                <a:gd name="T1" fmla="*/ 574 h 574"/>
                <a:gd name="T2" fmla="*/ 7 w 1116"/>
                <a:gd name="T3" fmla="*/ 574 h 574"/>
                <a:gd name="T4" fmla="*/ 0 w 1116"/>
                <a:gd name="T5" fmla="*/ 567 h 574"/>
                <a:gd name="T6" fmla="*/ 0 w 1116"/>
                <a:gd name="T7" fmla="*/ 7 h 574"/>
                <a:gd name="T8" fmla="*/ 7 w 1116"/>
                <a:gd name="T9" fmla="*/ 0 h 574"/>
                <a:gd name="T10" fmla="*/ 1109 w 1116"/>
                <a:gd name="T11" fmla="*/ 0 h 574"/>
                <a:gd name="T12" fmla="*/ 1116 w 1116"/>
                <a:gd name="T13" fmla="*/ 7 h 574"/>
                <a:gd name="T14" fmla="*/ 1116 w 1116"/>
                <a:gd name="T15" fmla="*/ 567 h 574"/>
                <a:gd name="T16" fmla="*/ 1109 w 1116"/>
                <a:gd name="T17" fmla="*/ 574 h 574"/>
                <a:gd name="T18" fmla="*/ 14 w 1116"/>
                <a:gd name="T19" fmla="*/ 560 h 574"/>
                <a:gd name="T20" fmla="*/ 1102 w 1116"/>
                <a:gd name="T21" fmla="*/ 560 h 574"/>
                <a:gd name="T22" fmla="*/ 1102 w 1116"/>
                <a:gd name="T23" fmla="*/ 14 h 574"/>
                <a:gd name="T24" fmla="*/ 14 w 1116"/>
                <a:gd name="T25" fmla="*/ 14 h 574"/>
                <a:gd name="T26" fmla="*/ 14 w 1116"/>
                <a:gd name="T27" fmla="*/ 56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6" h="574">
                  <a:moveTo>
                    <a:pt x="1109" y="574"/>
                  </a:moveTo>
                  <a:cubicBezTo>
                    <a:pt x="7" y="574"/>
                    <a:pt x="7" y="574"/>
                    <a:pt x="7" y="574"/>
                  </a:cubicBezTo>
                  <a:cubicBezTo>
                    <a:pt x="3" y="574"/>
                    <a:pt x="0" y="571"/>
                    <a:pt x="0" y="567"/>
                  </a:cubicBezTo>
                  <a:cubicBezTo>
                    <a:pt x="0" y="7"/>
                    <a:pt x="0" y="7"/>
                    <a:pt x="0" y="7"/>
                  </a:cubicBezTo>
                  <a:cubicBezTo>
                    <a:pt x="0" y="3"/>
                    <a:pt x="3" y="0"/>
                    <a:pt x="7" y="0"/>
                  </a:cubicBezTo>
                  <a:cubicBezTo>
                    <a:pt x="1109" y="0"/>
                    <a:pt x="1109" y="0"/>
                    <a:pt x="1109" y="0"/>
                  </a:cubicBezTo>
                  <a:cubicBezTo>
                    <a:pt x="1113" y="0"/>
                    <a:pt x="1116" y="3"/>
                    <a:pt x="1116" y="7"/>
                  </a:cubicBezTo>
                  <a:cubicBezTo>
                    <a:pt x="1116" y="567"/>
                    <a:pt x="1116" y="567"/>
                    <a:pt x="1116" y="567"/>
                  </a:cubicBezTo>
                  <a:cubicBezTo>
                    <a:pt x="1116" y="571"/>
                    <a:pt x="1113" y="574"/>
                    <a:pt x="1109" y="574"/>
                  </a:cubicBezTo>
                  <a:moveTo>
                    <a:pt x="14" y="560"/>
                  </a:moveTo>
                  <a:cubicBezTo>
                    <a:pt x="1102" y="560"/>
                    <a:pt x="1102" y="560"/>
                    <a:pt x="1102" y="560"/>
                  </a:cubicBezTo>
                  <a:cubicBezTo>
                    <a:pt x="1102" y="14"/>
                    <a:pt x="1102" y="14"/>
                    <a:pt x="1102" y="14"/>
                  </a:cubicBezTo>
                  <a:cubicBezTo>
                    <a:pt x="14" y="14"/>
                    <a:pt x="14" y="14"/>
                    <a:pt x="14" y="14"/>
                  </a:cubicBezTo>
                  <a:cubicBezTo>
                    <a:pt x="14" y="560"/>
                    <a:pt x="14" y="560"/>
                    <a:pt x="14" y="560"/>
                  </a:cubicBezTo>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7" name="íśľïďé"/>
            <p:cNvSpPr/>
            <p:nvPr/>
          </p:nvSpPr>
          <p:spPr bwMode="auto">
            <a:xfrm>
              <a:off x="5703094" y="2606675"/>
              <a:ext cx="3586162" cy="534988"/>
            </a:xfrm>
            <a:custGeom>
              <a:avLst/>
              <a:gdLst>
                <a:gd name="T0" fmla="*/ 955 w 955"/>
                <a:gd name="T1" fmla="*/ 0 h 142"/>
                <a:gd name="T2" fmla="*/ 0 w 955"/>
                <a:gd name="T3" fmla="*/ 0 h 142"/>
                <a:gd name="T4" fmla="*/ 0 w 955"/>
                <a:gd name="T5" fmla="*/ 111 h 142"/>
                <a:gd name="T6" fmla="*/ 244 w 955"/>
                <a:gd name="T7" fmla="*/ 111 h 142"/>
                <a:gd name="T8" fmla="*/ 291 w 955"/>
                <a:gd name="T9" fmla="*/ 142 h 142"/>
                <a:gd name="T10" fmla="*/ 955 w 955"/>
                <a:gd name="T11" fmla="*/ 142 h 142"/>
                <a:gd name="T12" fmla="*/ 955 w 955"/>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955" h="142">
                  <a:moveTo>
                    <a:pt x="955" y="0"/>
                  </a:moveTo>
                  <a:cubicBezTo>
                    <a:pt x="0" y="0"/>
                    <a:pt x="0" y="0"/>
                    <a:pt x="0" y="0"/>
                  </a:cubicBezTo>
                  <a:cubicBezTo>
                    <a:pt x="0" y="111"/>
                    <a:pt x="0" y="111"/>
                    <a:pt x="0" y="111"/>
                  </a:cubicBezTo>
                  <a:cubicBezTo>
                    <a:pt x="244" y="111"/>
                    <a:pt x="244" y="111"/>
                    <a:pt x="244" y="111"/>
                  </a:cubicBezTo>
                  <a:cubicBezTo>
                    <a:pt x="266" y="111"/>
                    <a:pt x="286" y="123"/>
                    <a:pt x="291" y="142"/>
                  </a:cubicBezTo>
                  <a:cubicBezTo>
                    <a:pt x="955" y="142"/>
                    <a:pt x="955" y="142"/>
                    <a:pt x="955" y="142"/>
                  </a:cubicBezTo>
                  <a:cubicBezTo>
                    <a:pt x="955" y="0"/>
                    <a:pt x="955" y="0"/>
                    <a:pt x="955" y="0"/>
                  </a:cubicBezTo>
                </a:path>
              </a:pathLst>
            </a:custGeom>
            <a:solidFill>
              <a:srgbClr val="FFE9A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8" name="ïşļíḍê"/>
            <p:cNvSpPr/>
            <p:nvPr/>
          </p:nvSpPr>
          <p:spPr bwMode="auto">
            <a:xfrm>
              <a:off x="6803231" y="3276600"/>
              <a:ext cx="1270000" cy="465138"/>
            </a:xfrm>
            <a:prstGeom prst="rect">
              <a:avLst/>
            </a:prstGeom>
            <a:solidFill>
              <a:srgbClr val="FFE9A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9" name="îśļidê"/>
            <p:cNvSpPr/>
            <p:nvPr/>
          </p:nvSpPr>
          <p:spPr bwMode="auto">
            <a:xfrm>
              <a:off x="6803231" y="3276600"/>
              <a:ext cx="12700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0" name="îSḷíḍê"/>
            <p:cNvSpPr/>
            <p:nvPr/>
          </p:nvSpPr>
          <p:spPr bwMode="auto">
            <a:xfrm>
              <a:off x="8324056" y="3276600"/>
              <a:ext cx="950912" cy="465138"/>
            </a:xfrm>
            <a:prstGeom prst="rect">
              <a:avLst/>
            </a:prstGeom>
            <a:solidFill>
              <a:srgbClr val="FFE9A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1" name="îṡľîḑè"/>
            <p:cNvSpPr/>
            <p:nvPr/>
          </p:nvSpPr>
          <p:spPr bwMode="auto">
            <a:xfrm>
              <a:off x="8324056" y="3276600"/>
              <a:ext cx="950912"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2" name="isľîḑê"/>
            <p:cNvSpPr/>
            <p:nvPr/>
          </p:nvSpPr>
          <p:spPr bwMode="auto">
            <a:xfrm>
              <a:off x="6803231" y="3892550"/>
              <a:ext cx="2471737" cy="217488"/>
            </a:xfrm>
            <a:prstGeom prst="rect">
              <a:avLst/>
            </a:prstGeom>
            <a:solidFill>
              <a:srgbClr val="FFE9A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3" name="ïŝ1ïḑè"/>
            <p:cNvSpPr/>
            <p:nvPr/>
          </p:nvSpPr>
          <p:spPr bwMode="auto">
            <a:xfrm>
              <a:off x="6803231" y="3892550"/>
              <a:ext cx="2471737"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4" name="íṥlïdé"/>
            <p:cNvSpPr/>
            <p:nvPr/>
          </p:nvSpPr>
          <p:spPr bwMode="auto">
            <a:xfrm>
              <a:off x="5703094" y="2540000"/>
              <a:ext cx="3522662" cy="833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5" name="ïśḷidê"/>
            <p:cNvSpPr/>
            <p:nvPr/>
          </p:nvSpPr>
          <p:spPr bwMode="auto">
            <a:xfrm>
              <a:off x="5677694" y="2513013"/>
              <a:ext cx="3573462" cy="887413"/>
            </a:xfrm>
            <a:custGeom>
              <a:avLst/>
              <a:gdLst>
                <a:gd name="T0" fmla="*/ 945 w 952"/>
                <a:gd name="T1" fmla="*/ 236 h 236"/>
                <a:gd name="T2" fmla="*/ 7 w 952"/>
                <a:gd name="T3" fmla="*/ 236 h 236"/>
                <a:gd name="T4" fmla="*/ 0 w 952"/>
                <a:gd name="T5" fmla="*/ 229 h 236"/>
                <a:gd name="T6" fmla="*/ 0 w 952"/>
                <a:gd name="T7" fmla="*/ 7 h 236"/>
                <a:gd name="T8" fmla="*/ 7 w 952"/>
                <a:gd name="T9" fmla="*/ 0 h 236"/>
                <a:gd name="T10" fmla="*/ 945 w 952"/>
                <a:gd name="T11" fmla="*/ 0 h 236"/>
                <a:gd name="T12" fmla="*/ 952 w 952"/>
                <a:gd name="T13" fmla="*/ 7 h 236"/>
                <a:gd name="T14" fmla="*/ 952 w 952"/>
                <a:gd name="T15" fmla="*/ 229 h 236"/>
                <a:gd name="T16" fmla="*/ 945 w 952"/>
                <a:gd name="T17" fmla="*/ 236 h 236"/>
                <a:gd name="T18" fmla="*/ 14 w 952"/>
                <a:gd name="T19" fmla="*/ 222 h 236"/>
                <a:gd name="T20" fmla="*/ 937 w 952"/>
                <a:gd name="T21" fmla="*/ 222 h 236"/>
                <a:gd name="T22" fmla="*/ 937 w 952"/>
                <a:gd name="T23" fmla="*/ 14 h 236"/>
                <a:gd name="T24" fmla="*/ 14 w 952"/>
                <a:gd name="T25" fmla="*/ 14 h 236"/>
                <a:gd name="T26" fmla="*/ 14 w 952"/>
                <a:gd name="T27" fmla="*/ 22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2" h="236">
                  <a:moveTo>
                    <a:pt x="945" y="236"/>
                  </a:moveTo>
                  <a:cubicBezTo>
                    <a:pt x="7" y="236"/>
                    <a:pt x="7" y="236"/>
                    <a:pt x="7" y="236"/>
                  </a:cubicBezTo>
                  <a:cubicBezTo>
                    <a:pt x="3" y="236"/>
                    <a:pt x="0" y="233"/>
                    <a:pt x="0" y="229"/>
                  </a:cubicBezTo>
                  <a:cubicBezTo>
                    <a:pt x="0" y="7"/>
                    <a:pt x="0" y="7"/>
                    <a:pt x="0" y="7"/>
                  </a:cubicBezTo>
                  <a:cubicBezTo>
                    <a:pt x="0" y="3"/>
                    <a:pt x="3" y="0"/>
                    <a:pt x="7" y="0"/>
                  </a:cubicBezTo>
                  <a:cubicBezTo>
                    <a:pt x="945" y="0"/>
                    <a:pt x="945" y="0"/>
                    <a:pt x="945" y="0"/>
                  </a:cubicBezTo>
                  <a:cubicBezTo>
                    <a:pt x="948" y="0"/>
                    <a:pt x="952" y="3"/>
                    <a:pt x="952" y="7"/>
                  </a:cubicBezTo>
                  <a:cubicBezTo>
                    <a:pt x="952" y="229"/>
                    <a:pt x="952" y="229"/>
                    <a:pt x="952" y="229"/>
                  </a:cubicBezTo>
                  <a:cubicBezTo>
                    <a:pt x="952" y="233"/>
                    <a:pt x="948" y="236"/>
                    <a:pt x="945" y="236"/>
                  </a:cubicBezTo>
                  <a:close/>
                  <a:moveTo>
                    <a:pt x="14" y="222"/>
                  </a:moveTo>
                  <a:cubicBezTo>
                    <a:pt x="937" y="222"/>
                    <a:pt x="937" y="222"/>
                    <a:pt x="937" y="222"/>
                  </a:cubicBezTo>
                  <a:cubicBezTo>
                    <a:pt x="937" y="14"/>
                    <a:pt x="937" y="14"/>
                    <a:pt x="937" y="14"/>
                  </a:cubicBezTo>
                  <a:cubicBezTo>
                    <a:pt x="14" y="14"/>
                    <a:pt x="14" y="14"/>
                    <a:pt x="14" y="14"/>
                  </a:cubicBezTo>
                  <a:lnTo>
                    <a:pt x="14" y="222"/>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išḻîḋé"/>
            <p:cNvSpPr/>
            <p:nvPr/>
          </p:nvSpPr>
          <p:spPr bwMode="auto">
            <a:xfrm>
              <a:off x="2982119" y="3024188"/>
              <a:ext cx="3821112" cy="2671763"/>
            </a:xfrm>
            <a:custGeom>
              <a:avLst/>
              <a:gdLst>
                <a:gd name="T0" fmla="*/ 1018 w 1018"/>
                <a:gd name="T1" fmla="*/ 43 h 711"/>
                <a:gd name="T2" fmla="*/ 969 w 1018"/>
                <a:gd name="T3" fmla="*/ 0 h 711"/>
                <a:gd name="T4" fmla="*/ 51 w 1018"/>
                <a:gd name="T5" fmla="*/ 0 h 711"/>
                <a:gd name="T6" fmla="*/ 0 w 1018"/>
                <a:gd name="T7" fmla="*/ 43 h 711"/>
                <a:gd name="T8" fmla="*/ 0 w 1018"/>
                <a:gd name="T9" fmla="*/ 711 h 711"/>
                <a:gd name="T10" fmla="*/ 1018 w 1018"/>
                <a:gd name="T11" fmla="*/ 711 h 711"/>
                <a:gd name="T12" fmla="*/ 1018 w 1018"/>
                <a:gd name="T13" fmla="*/ 43 h 711"/>
              </a:gdLst>
              <a:ahLst/>
              <a:cxnLst>
                <a:cxn ang="0">
                  <a:pos x="T0" y="T1"/>
                </a:cxn>
                <a:cxn ang="0">
                  <a:pos x="T2" y="T3"/>
                </a:cxn>
                <a:cxn ang="0">
                  <a:pos x="T4" y="T5"/>
                </a:cxn>
                <a:cxn ang="0">
                  <a:pos x="T6" y="T7"/>
                </a:cxn>
                <a:cxn ang="0">
                  <a:pos x="T8" y="T9"/>
                </a:cxn>
                <a:cxn ang="0">
                  <a:pos x="T10" y="T11"/>
                </a:cxn>
                <a:cxn ang="0">
                  <a:pos x="T12" y="T13"/>
                </a:cxn>
              </a:cxnLst>
              <a:rect l="0" t="0" r="r" b="b"/>
              <a:pathLst>
                <a:path w="1018" h="711">
                  <a:moveTo>
                    <a:pt x="1018" y="43"/>
                  </a:moveTo>
                  <a:cubicBezTo>
                    <a:pt x="1018" y="17"/>
                    <a:pt x="995" y="0"/>
                    <a:pt x="969" y="0"/>
                  </a:cubicBezTo>
                  <a:cubicBezTo>
                    <a:pt x="51" y="0"/>
                    <a:pt x="51" y="0"/>
                    <a:pt x="51" y="0"/>
                  </a:cubicBezTo>
                  <a:cubicBezTo>
                    <a:pt x="25" y="0"/>
                    <a:pt x="0" y="17"/>
                    <a:pt x="0" y="43"/>
                  </a:cubicBezTo>
                  <a:cubicBezTo>
                    <a:pt x="0" y="711"/>
                    <a:pt x="0" y="711"/>
                    <a:pt x="0" y="711"/>
                  </a:cubicBezTo>
                  <a:cubicBezTo>
                    <a:pt x="1018" y="711"/>
                    <a:pt x="1018" y="711"/>
                    <a:pt x="1018" y="711"/>
                  </a:cubicBezTo>
                  <a:cubicBezTo>
                    <a:pt x="1018" y="43"/>
                    <a:pt x="1018" y="43"/>
                    <a:pt x="1018" y="43"/>
                  </a:cubicBezTo>
                </a:path>
              </a:pathLst>
            </a:custGeom>
            <a:solidFill>
              <a:srgbClr val="6D6E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i$liḋè"/>
            <p:cNvSpPr/>
            <p:nvPr/>
          </p:nvSpPr>
          <p:spPr bwMode="auto">
            <a:xfrm>
              <a:off x="2680494" y="5695950"/>
              <a:ext cx="4424362" cy="368300"/>
            </a:xfrm>
            <a:custGeom>
              <a:avLst/>
              <a:gdLst>
                <a:gd name="T0" fmla="*/ 0 w 1178"/>
                <a:gd name="T1" fmla="*/ 0 h 98"/>
                <a:gd name="T2" fmla="*/ 0 w 1178"/>
                <a:gd name="T3" fmla="*/ 51 h 98"/>
                <a:gd name="T4" fmla="*/ 61 w 1178"/>
                <a:gd name="T5" fmla="*/ 98 h 98"/>
                <a:gd name="T6" fmla="*/ 1118 w 1178"/>
                <a:gd name="T7" fmla="*/ 98 h 98"/>
                <a:gd name="T8" fmla="*/ 1178 w 1178"/>
                <a:gd name="T9" fmla="*/ 51 h 98"/>
                <a:gd name="T10" fmla="*/ 1178 w 1178"/>
                <a:gd name="T11" fmla="*/ 0 h 98"/>
                <a:gd name="T12" fmla="*/ 0 w 117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1178" h="98">
                  <a:moveTo>
                    <a:pt x="0" y="0"/>
                  </a:moveTo>
                  <a:cubicBezTo>
                    <a:pt x="0" y="51"/>
                    <a:pt x="0" y="51"/>
                    <a:pt x="0" y="51"/>
                  </a:cubicBezTo>
                  <a:cubicBezTo>
                    <a:pt x="0" y="77"/>
                    <a:pt x="31" y="98"/>
                    <a:pt x="61" y="98"/>
                  </a:cubicBezTo>
                  <a:cubicBezTo>
                    <a:pt x="1118" y="98"/>
                    <a:pt x="1118" y="98"/>
                    <a:pt x="1118" y="98"/>
                  </a:cubicBezTo>
                  <a:cubicBezTo>
                    <a:pt x="1148" y="98"/>
                    <a:pt x="1178" y="77"/>
                    <a:pt x="1178" y="51"/>
                  </a:cubicBezTo>
                  <a:cubicBezTo>
                    <a:pt x="1178" y="0"/>
                    <a:pt x="1178" y="0"/>
                    <a:pt x="1178" y="0"/>
                  </a:cubicBez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îsḷîḋè"/>
            <p:cNvSpPr/>
            <p:nvPr/>
          </p:nvSpPr>
          <p:spPr bwMode="auto">
            <a:xfrm>
              <a:off x="2655094" y="5670550"/>
              <a:ext cx="4475162" cy="420688"/>
            </a:xfrm>
            <a:custGeom>
              <a:avLst/>
              <a:gdLst>
                <a:gd name="T0" fmla="*/ 1125 w 1192"/>
                <a:gd name="T1" fmla="*/ 112 h 112"/>
                <a:gd name="T2" fmla="*/ 68 w 1192"/>
                <a:gd name="T3" fmla="*/ 112 h 112"/>
                <a:gd name="T4" fmla="*/ 0 w 1192"/>
                <a:gd name="T5" fmla="*/ 58 h 112"/>
                <a:gd name="T6" fmla="*/ 0 w 1192"/>
                <a:gd name="T7" fmla="*/ 7 h 112"/>
                <a:gd name="T8" fmla="*/ 7 w 1192"/>
                <a:gd name="T9" fmla="*/ 0 h 112"/>
                <a:gd name="T10" fmla="*/ 1185 w 1192"/>
                <a:gd name="T11" fmla="*/ 0 h 112"/>
                <a:gd name="T12" fmla="*/ 1192 w 1192"/>
                <a:gd name="T13" fmla="*/ 7 h 112"/>
                <a:gd name="T14" fmla="*/ 1192 w 1192"/>
                <a:gd name="T15" fmla="*/ 58 h 112"/>
                <a:gd name="T16" fmla="*/ 1171 w 1192"/>
                <a:gd name="T17" fmla="*/ 97 h 112"/>
                <a:gd name="T18" fmla="*/ 1125 w 1192"/>
                <a:gd name="T19" fmla="*/ 112 h 112"/>
                <a:gd name="T20" fmla="*/ 14 w 1192"/>
                <a:gd name="T21" fmla="*/ 14 h 112"/>
                <a:gd name="T22" fmla="*/ 14 w 1192"/>
                <a:gd name="T23" fmla="*/ 58 h 112"/>
                <a:gd name="T24" fmla="*/ 68 w 1192"/>
                <a:gd name="T25" fmla="*/ 98 h 112"/>
                <a:gd name="T26" fmla="*/ 1125 w 1192"/>
                <a:gd name="T27" fmla="*/ 98 h 112"/>
                <a:gd name="T28" fmla="*/ 1178 w 1192"/>
                <a:gd name="T29" fmla="*/ 58 h 112"/>
                <a:gd name="T30" fmla="*/ 1178 w 1192"/>
                <a:gd name="T31" fmla="*/ 14 h 112"/>
                <a:gd name="T32" fmla="*/ 14 w 1192"/>
                <a:gd name="T33" fmla="*/ 1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2" h="112">
                  <a:moveTo>
                    <a:pt x="1125" y="112"/>
                  </a:moveTo>
                  <a:cubicBezTo>
                    <a:pt x="68" y="112"/>
                    <a:pt x="68" y="112"/>
                    <a:pt x="68" y="112"/>
                  </a:cubicBezTo>
                  <a:cubicBezTo>
                    <a:pt x="36" y="112"/>
                    <a:pt x="0" y="90"/>
                    <a:pt x="0" y="58"/>
                  </a:cubicBezTo>
                  <a:cubicBezTo>
                    <a:pt x="0" y="7"/>
                    <a:pt x="0" y="7"/>
                    <a:pt x="0" y="7"/>
                  </a:cubicBezTo>
                  <a:cubicBezTo>
                    <a:pt x="0" y="3"/>
                    <a:pt x="3" y="0"/>
                    <a:pt x="7" y="0"/>
                  </a:cubicBezTo>
                  <a:cubicBezTo>
                    <a:pt x="1185" y="0"/>
                    <a:pt x="1185" y="0"/>
                    <a:pt x="1185" y="0"/>
                  </a:cubicBezTo>
                  <a:cubicBezTo>
                    <a:pt x="1189" y="0"/>
                    <a:pt x="1192" y="3"/>
                    <a:pt x="1192" y="7"/>
                  </a:cubicBezTo>
                  <a:cubicBezTo>
                    <a:pt x="1192" y="58"/>
                    <a:pt x="1192" y="58"/>
                    <a:pt x="1192" y="58"/>
                  </a:cubicBezTo>
                  <a:cubicBezTo>
                    <a:pt x="1192" y="73"/>
                    <a:pt x="1185" y="87"/>
                    <a:pt x="1171" y="97"/>
                  </a:cubicBezTo>
                  <a:cubicBezTo>
                    <a:pt x="1158" y="107"/>
                    <a:pt x="1142" y="112"/>
                    <a:pt x="1125" y="112"/>
                  </a:cubicBezTo>
                  <a:close/>
                  <a:moveTo>
                    <a:pt x="14" y="14"/>
                  </a:moveTo>
                  <a:cubicBezTo>
                    <a:pt x="14" y="58"/>
                    <a:pt x="14" y="58"/>
                    <a:pt x="14" y="58"/>
                  </a:cubicBezTo>
                  <a:cubicBezTo>
                    <a:pt x="14" y="81"/>
                    <a:pt x="43" y="98"/>
                    <a:pt x="68" y="98"/>
                  </a:cubicBezTo>
                  <a:cubicBezTo>
                    <a:pt x="1125" y="98"/>
                    <a:pt x="1125" y="98"/>
                    <a:pt x="1125" y="98"/>
                  </a:cubicBezTo>
                  <a:cubicBezTo>
                    <a:pt x="1153" y="98"/>
                    <a:pt x="1178" y="79"/>
                    <a:pt x="1178" y="58"/>
                  </a:cubicBezTo>
                  <a:cubicBezTo>
                    <a:pt x="1178" y="14"/>
                    <a:pt x="1178" y="14"/>
                    <a:pt x="1178" y="14"/>
                  </a:cubicBezTo>
                  <a:lnTo>
                    <a:pt x="14" y="14"/>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îṣľíďê"/>
            <p:cNvSpPr/>
            <p:nvPr/>
          </p:nvSpPr>
          <p:spPr bwMode="auto">
            <a:xfrm>
              <a:off x="3232944" y="3224213"/>
              <a:ext cx="3319462" cy="2239963"/>
            </a:xfrm>
            <a:prstGeom prst="rect">
              <a:avLst/>
            </a:prstGeom>
            <a:solidFill>
              <a:srgbClr val="18AF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0" name="îŝlïďè"/>
            <p:cNvSpPr/>
            <p:nvPr/>
          </p:nvSpPr>
          <p:spPr bwMode="auto">
            <a:xfrm>
              <a:off x="3232944" y="3224213"/>
              <a:ext cx="3319462" cy="223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1" name="ïš1îḍé"/>
            <p:cNvSpPr/>
            <p:nvPr/>
          </p:nvSpPr>
          <p:spPr bwMode="auto">
            <a:xfrm>
              <a:off x="3205956" y="3197225"/>
              <a:ext cx="3371850" cy="2292350"/>
            </a:xfrm>
            <a:custGeom>
              <a:avLst/>
              <a:gdLst>
                <a:gd name="T0" fmla="*/ 891 w 898"/>
                <a:gd name="T1" fmla="*/ 610 h 610"/>
                <a:gd name="T2" fmla="*/ 7 w 898"/>
                <a:gd name="T3" fmla="*/ 610 h 610"/>
                <a:gd name="T4" fmla="*/ 0 w 898"/>
                <a:gd name="T5" fmla="*/ 603 h 610"/>
                <a:gd name="T6" fmla="*/ 0 w 898"/>
                <a:gd name="T7" fmla="*/ 7 h 610"/>
                <a:gd name="T8" fmla="*/ 7 w 898"/>
                <a:gd name="T9" fmla="*/ 0 h 610"/>
                <a:gd name="T10" fmla="*/ 891 w 898"/>
                <a:gd name="T11" fmla="*/ 0 h 610"/>
                <a:gd name="T12" fmla="*/ 898 w 898"/>
                <a:gd name="T13" fmla="*/ 7 h 610"/>
                <a:gd name="T14" fmla="*/ 898 w 898"/>
                <a:gd name="T15" fmla="*/ 603 h 610"/>
                <a:gd name="T16" fmla="*/ 891 w 898"/>
                <a:gd name="T17" fmla="*/ 610 h 610"/>
                <a:gd name="T18" fmla="*/ 14 w 898"/>
                <a:gd name="T19" fmla="*/ 596 h 610"/>
                <a:gd name="T20" fmla="*/ 884 w 898"/>
                <a:gd name="T21" fmla="*/ 596 h 610"/>
                <a:gd name="T22" fmla="*/ 884 w 898"/>
                <a:gd name="T23" fmla="*/ 14 h 610"/>
                <a:gd name="T24" fmla="*/ 14 w 898"/>
                <a:gd name="T25" fmla="*/ 14 h 610"/>
                <a:gd name="T26" fmla="*/ 14 w 898"/>
                <a:gd name="T27" fmla="*/ 596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8" h="610">
                  <a:moveTo>
                    <a:pt x="891" y="610"/>
                  </a:moveTo>
                  <a:cubicBezTo>
                    <a:pt x="7" y="610"/>
                    <a:pt x="7" y="610"/>
                    <a:pt x="7" y="610"/>
                  </a:cubicBezTo>
                  <a:cubicBezTo>
                    <a:pt x="3" y="610"/>
                    <a:pt x="0" y="607"/>
                    <a:pt x="0" y="603"/>
                  </a:cubicBezTo>
                  <a:cubicBezTo>
                    <a:pt x="0" y="7"/>
                    <a:pt x="0" y="7"/>
                    <a:pt x="0" y="7"/>
                  </a:cubicBezTo>
                  <a:cubicBezTo>
                    <a:pt x="0" y="3"/>
                    <a:pt x="3" y="0"/>
                    <a:pt x="7" y="0"/>
                  </a:cubicBezTo>
                  <a:cubicBezTo>
                    <a:pt x="891" y="0"/>
                    <a:pt x="891" y="0"/>
                    <a:pt x="891" y="0"/>
                  </a:cubicBezTo>
                  <a:cubicBezTo>
                    <a:pt x="895" y="0"/>
                    <a:pt x="898" y="3"/>
                    <a:pt x="898" y="7"/>
                  </a:cubicBezTo>
                  <a:cubicBezTo>
                    <a:pt x="898" y="603"/>
                    <a:pt x="898" y="603"/>
                    <a:pt x="898" y="603"/>
                  </a:cubicBezTo>
                  <a:cubicBezTo>
                    <a:pt x="898" y="607"/>
                    <a:pt x="895" y="610"/>
                    <a:pt x="891" y="610"/>
                  </a:cubicBezTo>
                  <a:close/>
                  <a:moveTo>
                    <a:pt x="14" y="596"/>
                  </a:moveTo>
                  <a:cubicBezTo>
                    <a:pt x="884" y="596"/>
                    <a:pt x="884" y="596"/>
                    <a:pt x="884" y="596"/>
                  </a:cubicBezTo>
                  <a:cubicBezTo>
                    <a:pt x="884" y="14"/>
                    <a:pt x="884" y="14"/>
                    <a:pt x="884" y="14"/>
                  </a:cubicBezTo>
                  <a:cubicBezTo>
                    <a:pt x="14" y="14"/>
                    <a:pt x="14" y="14"/>
                    <a:pt x="14" y="14"/>
                  </a:cubicBezTo>
                  <a:lnTo>
                    <a:pt x="14" y="596"/>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2" name="i$ľîḓè"/>
            <p:cNvSpPr/>
            <p:nvPr/>
          </p:nvSpPr>
          <p:spPr bwMode="auto">
            <a:xfrm>
              <a:off x="4685506" y="5868988"/>
              <a:ext cx="431800" cy="571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3" name="ïṡlïḍe"/>
            <p:cNvSpPr/>
            <p:nvPr/>
          </p:nvSpPr>
          <p:spPr bwMode="auto">
            <a:xfrm>
              <a:off x="5985669" y="3509963"/>
              <a:ext cx="319087" cy="533400"/>
            </a:xfrm>
            <a:prstGeom prst="rect">
              <a:avLst/>
            </a:prstGeom>
            <a:solidFill>
              <a:srgbClr val="8C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4" name="ï$1íḑè"/>
            <p:cNvSpPr/>
            <p:nvPr/>
          </p:nvSpPr>
          <p:spPr bwMode="auto">
            <a:xfrm>
              <a:off x="5985669" y="3509963"/>
              <a:ext cx="3190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5" name="íṧḻïďé"/>
            <p:cNvSpPr/>
            <p:nvPr/>
          </p:nvSpPr>
          <p:spPr bwMode="auto">
            <a:xfrm>
              <a:off x="3532981" y="3509963"/>
              <a:ext cx="2287587" cy="533400"/>
            </a:xfrm>
            <a:prstGeom prst="rect">
              <a:avLst/>
            </a:prstGeom>
            <a:solidFill>
              <a:srgbClr val="8C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6" name="íślïḋè"/>
            <p:cNvSpPr/>
            <p:nvPr/>
          </p:nvSpPr>
          <p:spPr bwMode="auto">
            <a:xfrm>
              <a:off x="3532981" y="3509963"/>
              <a:ext cx="22875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7" name="iSḷïḑe"/>
            <p:cNvSpPr/>
            <p:nvPr/>
          </p:nvSpPr>
          <p:spPr bwMode="auto">
            <a:xfrm>
              <a:off x="3532981" y="4211638"/>
              <a:ext cx="635000" cy="533400"/>
            </a:xfrm>
            <a:prstGeom prst="rect">
              <a:avLst/>
            </a:prstGeom>
            <a:solidFill>
              <a:srgbClr val="8C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8" name="ïşḷiḍé"/>
            <p:cNvSpPr/>
            <p:nvPr/>
          </p:nvSpPr>
          <p:spPr bwMode="auto">
            <a:xfrm>
              <a:off x="3532981" y="4211638"/>
              <a:ext cx="635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9" name="îšľidé"/>
            <p:cNvSpPr/>
            <p:nvPr/>
          </p:nvSpPr>
          <p:spPr bwMode="auto">
            <a:xfrm>
              <a:off x="4283869" y="4211638"/>
              <a:ext cx="1952625" cy="533400"/>
            </a:xfrm>
            <a:prstGeom prst="rect">
              <a:avLst/>
            </a:prstGeom>
            <a:solidFill>
              <a:srgbClr val="8C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0" name="íṩľîḋé"/>
            <p:cNvSpPr/>
            <p:nvPr/>
          </p:nvSpPr>
          <p:spPr bwMode="auto">
            <a:xfrm>
              <a:off x="4283869" y="4211638"/>
              <a:ext cx="19526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1" name="ïsľïḍé"/>
            <p:cNvSpPr/>
            <p:nvPr/>
          </p:nvSpPr>
          <p:spPr bwMode="auto">
            <a:xfrm>
              <a:off x="3532981" y="4929188"/>
              <a:ext cx="2703512" cy="249238"/>
            </a:xfrm>
            <a:prstGeom prst="rect">
              <a:avLst/>
            </a:prstGeom>
            <a:solidFill>
              <a:srgbClr val="8C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2" name="iS1ïḑè"/>
            <p:cNvSpPr/>
            <p:nvPr/>
          </p:nvSpPr>
          <p:spPr bwMode="auto">
            <a:xfrm>
              <a:off x="3532981" y="4929188"/>
              <a:ext cx="2703512"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3" name="íšļïḍé"/>
            <p:cNvSpPr/>
            <p:nvPr/>
          </p:nvSpPr>
          <p:spPr bwMode="auto">
            <a:xfrm>
              <a:off x="5530056" y="4667250"/>
              <a:ext cx="180975" cy="303213"/>
            </a:xfrm>
            <a:custGeom>
              <a:avLst/>
              <a:gdLst>
                <a:gd name="T0" fmla="*/ 38 w 48"/>
                <a:gd name="T1" fmla="*/ 81 h 81"/>
                <a:gd name="T2" fmla="*/ 2 w 48"/>
                <a:gd name="T3" fmla="*/ 46 h 81"/>
                <a:gd name="T4" fmla="*/ 0 w 48"/>
                <a:gd name="T5" fmla="*/ 40 h 81"/>
                <a:gd name="T6" fmla="*/ 2 w 48"/>
                <a:gd name="T7" fmla="*/ 35 h 81"/>
                <a:gd name="T8" fmla="*/ 38 w 48"/>
                <a:gd name="T9" fmla="*/ 0 h 81"/>
                <a:gd name="T10" fmla="*/ 48 w 48"/>
                <a:gd name="T11" fmla="*/ 10 h 81"/>
                <a:gd name="T12" fmla="*/ 17 w 48"/>
                <a:gd name="T13" fmla="*/ 40 h 81"/>
                <a:gd name="T14" fmla="*/ 48 w 48"/>
                <a:gd name="T15" fmla="*/ 71 h 81"/>
                <a:gd name="T16" fmla="*/ 38 w 48"/>
                <a:gd name="T1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1">
                  <a:moveTo>
                    <a:pt x="38" y="81"/>
                  </a:moveTo>
                  <a:cubicBezTo>
                    <a:pt x="2" y="46"/>
                    <a:pt x="2" y="46"/>
                    <a:pt x="2" y="46"/>
                  </a:cubicBezTo>
                  <a:cubicBezTo>
                    <a:pt x="1" y="44"/>
                    <a:pt x="0" y="42"/>
                    <a:pt x="0" y="40"/>
                  </a:cubicBezTo>
                  <a:cubicBezTo>
                    <a:pt x="0" y="39"/>
                    <a:pt x="1" y="37"/>
                    <a:pt x="2" y="35"/>
                  </a:cubicBezTo>
                  <a:cubicBezTo>
                    <a:pt x="38" y="0"/>
                    <a:pt x="38" y="0"/>
                    <a:pt x="38" y="0"/>
                  </a:cubicBezTo>
                  <a:cubicBezTo>
                    <a:pt x="48" y="10"/>
                    <a:pt x="48" y="10"/>
                    <a:pt x="48" y="10"/>
                  </a:cubicBezTo>
                  <a:cubicBezTo>
                    <a:pt x="17" y="40"/>
                    <a:pt x="17" y="40"/>
                    <a:pt x="17" y="40"/>
                  </a:cubicBezTo>
                  <a:cubicBezTo>
                    <a:pt x="48" y="71"/>
                    <a:pt x="48" y="71"/>
                    <a:pt x="48" y="71"/>
                  </a:cubicBezTo>
                  <a:lnTo>
                    <a:pt x="38" y="81"/>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4" name="îślíḋê"/>
            <p:cNvSpPr/>
            <p:nvPr/>
          </p:nvSpPr>
          <p:spPr bwMode="auto">
            <a:xfrm>
              <a:off x="6045994" y="4667250"/>
              <a:ext cx="179387" cy="303213"/>
            </a:xfrm>
            <a:custGeom>
              <a:avLst/>
              <a:gdLst>
                <a:gd name="T0" fmla="*/ 10 w 48"/>
                <a:gd name="T1" fmla="*/ 81 h 81"/>
                <a:gd name="T2" fmla="*/ 0 w 48"/>
                <a:gd name="T3" fmla="*/ 71 h 81"/>
                <a:gd name="T4" fmla="*/ 30 w 48"/>
                <a:gd name="T5" fmla="*/ 40 h 81"/>
                <a:gd name="T6" fmla="*/ 0 w 48"/>
                <a:gd name="T7" fmla="*/ 10 h 81"/>
                <a:gd name="T8" fmla="*/ 10 w 48"/>
                <a:gd name="T9" fmla="*/ 0 h 81"/>
                <a:gd name="T10" fmla="*/ 45 w 48"/>
                <a:gd name="T11" fmla="*/ 35 h 81"/>
                <a:gd name="T12" fmla="*/ 48 w 48"/>
                <a:gd name="T13" fmla="*/ 40 h 81"/>
                <a:gd name="T14" fmla="*/ 45 w 48"/>
                <a:gd name="T15" fmla="*/ 46 h 81"/>
                <a:gd name="T16" fmla="*/ 10 w 48"/>
                <a:gd name="T1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1">
                  <a:moveTo>
                    <a:pt x="10" y="81"/>
                  </a:moveTo>
                  <a:cubicBezTo>
                    <a:pt x="0" y="71"/>
                    <a:pt x="0" y="71"/>
                    <a:pt x="0" y="71"/>
                  </a:cubicBezTo>
                  <a:cubicBezTo>
                    <a:pt x="30" y="40"/>
                    <a:pt x="30" y="40"/>
                    <a:pt x="30" y="40"/>
                  </a:cubicBezTo>
                  <a:cubicBezTo>
                    <a:pt x="0" y="10"/>
                    <a:pt x="0" y="10"/>
                    <a:pt x="0" y="10"/>
                  </a:cubicBezTo>
                  <a:cubicBezTo>
                    <a:pt x="10" y="0"/>
                    <a:pt x="10" y="0"/>
                    <a:pt x="10" y="0"/>
                  </a:cubicBezTo>
                  <a:cubicBezTo>
                    <a:pt x="45" y="35"/>
                    <a:pt x="45" y="35"/>
                    <a:pt x="45" y="35"/>
                  </a:cubicBezTo>
                  <a:cubicBezTo>
                    <a:pt x="47" y="37"/>
                    <a:pt x="48" y="39"/>
                    <a:pt x="48" y="40"/>
                  </a:cubicBezTo>
                  <a:cubicBezTo>
                    <a:pt x="48" y="42"/>
                    <a:pt x="47" y="44"/>
                    <a:pt x="45" y="46"/>
                  </a:cubicBezTo>
                  <a:lnTo>
                    <a:pt x="10" y="81"/>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iSlîḓê"/>
            <p:cNvSpPr/>
            <p:nvPr/>
          </p:nvSpPr>
          <p:spPr bwMode="auto">
            <a:xfrm>
              <a:off x="5760244" y="4632325"/>
              <a:ext cx="209550" cy="365125"/>
            </a:xfrm>
            <a:custGeom>
              <a:avLst/>
              <a:gdLst>
                <a:gd name="T0" fmla="*/ 31 w 132"/>
                <a:gd name="T1" fmla="*/ 230 h 230"/>
                <a:gd name="T2" fmla="*/ 0 w 132"/>
                <a:gd name="T3" fmla="*/ 216 h 230"/>
                <a:gd name="T4" fmla="*/ 101 w 132"/>
                <a:gd name="T5" fmla="*/ 0 h 230"/>
                <a:gd name="T6" fmla="*/ 132 w 132"/>
                <a:gd name="T7" fmla="*/ 15 h 230"/>
                <a:gd name="T8" fmla="*/ 31 w 132"/>
                <a:gd name="T9" fmla="*/ 230 h 230"/>
              </a:gdLst>
              <a:ahLst/>
              <a:cxnLst>
                <a:cxn ang="0">
                  <a:pos x="T0" y="T1"/>
                </a:cxn>
                <a:cxn ang="0">
                  <a:pos x="T2" y="T3"/>
                </a:cxn>
                <a:cxn ang="0">
                  <a:pos x="T4" y="T5"/>
                </a:cxn>
                <a:cxn ang="0">
                  <a:pos x="T6" y="T7"/>
                </a:cxn>
                <a:cxn ang="0">
                  <a:pos x="T8" y="T9"/>
                </a:cxn>
              </a:cxnLst>
              <a:rect l="0" t="0" r="r" b="b"/>
              <a:pathLst>
                <a:path w="132" h="230">
                  <a:moveTo>
                    <a:pt x="31" y="230"/>
                  </a:moveTo>
                  <a:lnTo>
                    <a:pt x="0" y="216"/>
                  </a:lnTo>
                  <a:lnTo>
                    <a:pt x="101" y="0"/>
                  </a:lnTo>
                  <a:lnTo>
                    <a:pt x="132" y="15"/>
                  </a:lnTo>
                  <a:lnTo>
                    <a:pt x="31" y="230"/>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6" name="ïṥḷidé"/>
            <p:cNvSpPr/>
            <p:nvPr/>
          </p:nvSpPr>
          <p:spPr bwMode="auto">
            <a:xfrm>
              <a:off x="3698081" y="4233863"/>
              <a:ext cx="1754187"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7" name="îSļíďè"/>
            <p:cNvSpPr/>
            <p:nvPr/>
          </p:nvSpPr>
          <p:spPr bwMode="auto">
            <a:xfrm>
              <a:off x="4501356" y="4192588"/>
              <a:ext cx="165100" cy="150813"/>
            </a:xfrm>
            <a:prstGeom prst="rect">
              <a:avLst/>
            </a:prstGeom>
            <a:solidFill>
              <a:srgbClr val="9395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8" name="íṧliďe"/>
            <p:cNvSpPr/>
            <p:nvPr/>
          </p:nvSpPr>
          <p:spPr bwMode="auto">
            <a:xfrm>
              <a:off x="4475956" y="4167188"/>
              <a:ext cx="217487" cy="203200"/>
            </a:xfrm>
            <a:custGeom>
              <a:avLst/>
              <a:gdLst>
                <a:gd name="T0" fmla="*/ 51 w 58"/>
                <a:gd name="T1" fmla="*/ 54 h 54"/>
                <a:gd name="T2" fmla="*/ 7 w 58"/>
                <a:gd name="T3" fmla="*/ 54 h 54"/>
                <a:gd name="T4" fmla="*/ 0 w 58"/>
                <a:gd name="T5" fmla="*/ 47 h 54"/>
                <a:gd name="T6" fmla="*/ 0 w 58"/>
                <a:gd name="T7" fmla="*/ 7 h 54"/>
                <a:gd name="T8" fmla="*/ 7 w 58"/>
                <a:gd name="T9" fmla="*/ 0 h 54"/>
                <a:gd name="T10" fmla="*/ 51 w 58"/>
                <a:gd name="T11" fmla="*/ 0 h 54"/>
                <a:gd name="T12" fmla="*/ 58 w 58"/>
                <a:gd name="T13" fmla="*/ 7 h 54"/>
                <a:gd name="T14" fmla="*/ 58 w 58"/>
                <a:gd name="T15" fmla="*/ 47 h 54"/>
                <a:gd name="T16" fmla="*/ 51 w 58"/>
                <a:gd name="T17" fmla="*/ 54 h 54"/>
                <a:gd name="T18" fmla="*/ 14 w 58"/>
                <a:gd name="T19" fmla="*/ 40 h 54"/>
                <a:gd name="T20" fmla="*/ 44 w 58"/>
                <a:gd name="T21" fmla="*/ 40 h 54"/>
                <a:gd name="T22" fmla="*/ 44 w 58"/>
                <a:gd name="T23" fmla="*/ 14 h 54"/>
                <a:gd name="T24" fmla="*/ 14 w 58"/>
                <a:gd name="T25" fmla="*/ 14 h 54"/>
                <a:gd name="T26" fmla="*/ 14 w 58"/>
                <a:gd name="T27"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4">
                  <a:moveTo>
                    <a:pt x="51" y="54"/>
                  </a:moveTo>
                  <a:cubicBezTo>
                    <a:pt x="7" y="54"/>
                    <a:pt x="7" y="54"/>
                    <a:pt x="7" y="54"/>
                  </a:cubicBezTo>
                  <a:cubicBezTo>
                    <a:pt x="3" y="54"/>
                    <a:pt x="0" y="51"/>
                    <a:pt x="0" y="47"/>
                  </a:cubicBezTo>
                  <a:cubicBezTo>
                    <a:pt x="0" y="7"/>
                    <a:pt x="0" y="7"/>
                    <a:pt x="0" y="7"/>
                  </a:cubicBezTo>
                  <a:cubicBezTo>
                    <a:pt x="0" y="3"/>
                    <a:pt x="3" y="0"/>
                    <a:pt x="7" y="0"/>
                  </a:cubicBezTo>
                  <a:cubicBezTo>
                    <a:pt x="51" y="0"/>
                    <a:pt x="51" y="0"/>
                    <a:pt x="51" y="0"/>
                  </a:cubicBezTo>
                  <a:cubicBezTo>
                    <a:pt x="55" y="0"/>
                    <a:pt x="58" y="3"/>
                    <a:pt x="58" y="7"/>
                  </a:cubicBezTo>
                  <a:cubicBezTo>
                    <a:pt x="58" y="47"/>
                    <a:pt x="58" y="47"/>
                    <a:pt x="58" y="47"/>
                  </a:cubicBezTo>
                  <a:cubicBezTo>
                    <a:pt x="58" y="51"/>
                    <a:pt x="55" y="54"/>
                    <a:pt x="51" y="54"/>
                  </a:cubicBezTo>
                  <a:close/>
                  <a:moveTo>
                    <a:pt x="14" y="40"/>
                  </a:moveTo>
                  <a:cubicBezTo>
                    <a:pt x="44" y="40"/>
                    <a:pt x="44" y="40"/>
                    <a:pt x="44" y="40"/>
                  </a:cubicBezTo>
                  <a:cubicBezTo>
                    <a:pt x="44" y="14"/>
                    <a:pt x="44" y="14"/>
                    <a:pt x="44" y="14"/>
                  </a:cubicBezTo>
                  <a:cubicBezTo>
                    <a:pt x="14" y="14"/>
                    <a:pt x="14" y="14"/>
                    <a:pt x="14" y="14"/>
                  </a:cubicBezTo>
                  <a:lnTo>
                    <a:pt x="14" y="40"/>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9" name="iṡ1ïdê"/>
            <p:cNvSpPr/>
            <p:nvPr/>
          </p:nvSpPr>
          <p:spPr bwMode="auto">
            <a:xfrm>
              <a:off x="3532981" y="4192588"/>
              <a:ext cx="165100" cy="169863"/>
            </a:xfrm>
            <a:prstGeom prst="rect">
              <a:avLst/>
            </a:prstGeom>
            <a:solidFill>
              <a:srgbClr val="9395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0" name="íṥḻíḓè"/>
            <p:cNvSpPr/>
            <p:nvPr/>
          </p:nvSpPr>
          <p:spPr bwMode="auto">
            <a:xfrm>
              <a:off x="3507581" y="4167188"/>
              <a:ext cx="220662" cy="222250"/>
            </a:xfrm>
            <a:custGeom>
              <a:avLst/>
              <a:gdLst>
                <a:gd name="T0" fmla="*/ 51 w 59"/>
                <a:gd name="T1" fmla="*/ 59 h 59"/>
                <a:gd name="T2" fmla="*/ 7 w 59"/>
                <a:gd name="T3" fmla="*/ 59 h 59"/>
                <a:gd name="T4" fmla="*/ 0 w 59"/>
                <a:gd name="T5" fmla="*/ 52 h 59"/>
                <a:gd name="T6" fmla="*/ 0 w 59"/>
                <a:gd name="T7" fmla="*/ 7 h 59"/>
                <a:gd name="T8" fmla="*/ 7 w 59"/>
                <a:gd name="T9" fmla="*/ 0 h 59"/>
                <a:gd name="T10" fmla="*/ 51 w 59"/>
                <a:gd name="T11" fmla="*/ 0 h 59"/>
                <a:gd name="T12" fmla="*/ 59 w 59"/>
                <a:gd name="T13" fmla="*/ 7 h 59"/>
                <a:gd name="T14" fmla="*/ 59 w 59"/>
                <a:gd name="T15" fmla="*/ 52 h 59"/>
                <a:gd name="T16" fmla="*/ 51 w 59"/>
                <a:gd name="T17" fmla="*/ 59 h 59"/>
                <a:gd name="T18" fmla="*/ 14 w 59"/>
                <a:gd name="T19" fmla="*/ 44 h 59"/>
                <a:gd name="T20" fmla="*/ 44 w 59"/>
                <a:gd name="T21" fmla="*/ 44 h 59"/>
                <a:gd name="T22" fmla="*/ 44 w 59"/>
                <a:gd name="T23" fmla="*/ 14 h 59"/>
                <a:gd name="T24" fmla="*/ 14 w 59"/>
                <a:gd name="T25" fmla="*/ 14 h 59"/>
                <a:gd name="T26" fmla="*/ 14 w 59"/>
                <a:gd name="T27"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59">
                  <a:moveTo>
                    <a:pt x="51" y="59"/>
                  </a:moveTo>
                  <a:cubicBezTo>
                    <a:pt x="7" y="59"/>
                    <a:pt x="7" y="59"/>
                    <a:pt x="7" y="59"/>
                  </a:cubicBezTo>
                  <a:cubicBezTo>
                    <a:pt x="3" y="59"/>
                    <a:pt x="0" y="56"/>
                    <a:pt x="0" y="52"/>
                  </a:cubicBezTo>
                  <a:cubicBezTo>
                    <a:pt x="0" y="7"/>
                    <a:pt x="0" y="7"/>
                    <a:pt x="0" y="7"/>
                  </a:cubicBezTo>
                  <a:cubicBezTo>
                    <a:pt x="0" y="3"/>
                    <a:pt x="3" y="0"/>
                    <a:pt x="7" y="0"/>
                  </a:cubicBezTo>
                  <a:cubicBezTo>
                    <a:pt x="51" y="0"/>
                    <a:pt x="51" y="0"/>
                    <a:pt x="51" y="0"/>
                  </a:cubicBezTo>
                  <a:cubicBezTo>
                    <a:pt x="55" y="0"/>
                    <a:pt x="59" y="3"/>
                    <a:pt x="59" y="7"/>
                  </a:cubicBezTo>
                  <a:cubicBezTo>
                    <a:pt x="59" y="52"/>
                    <a:pt x="59" y="52"/>
                    <a:pt x="59" y="52"/>
                  </a:cubicBezTo>
                  <a:cubicBezTo>
                    <a:pt x="59" y="56"/>
                    <a:pt x="55" y="59"/>
                    <a:pt x="51" y="59"/>
                  </a:cubicBezTo>
                  <a:close/>
                  <a:moveTo>
                    <a:pt x="14" y="44"/>
                  </a:moveTo>
                  <a:cubicBezTo>
                    <a:pt x="44" y="44"/>
                    <a:pt x="44" y="44"/>
                    <a:pt x="44" y="44"/>
                  </a:cubicBezTo>
                  <a:cubicBezTo>
                    <a:pt x="44" y="14"/>
                    <a:pt x="44" y="14"/>
                    <a:pt x="44" y="14"/>
                  </a:cubicBezTo>
                  <a:cubicBezTo>
                    <a:pt x="14" y="14"/>
                    <a:pt x="14" y="14"/>
                    <a:pt x="14" y="14"/>
                  </a:cubicBezTo>
                  <a:lnTo>
                    <a:pt x="14" y="44"/>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1" name="íṩlíďe"/>
            <p:cNvSpPr/>
            <p:nvPr/>
          </p:nvSpPr>
          <p:spPr bwMode="auto">
            <a:xfrm>
              <a:off x="5452269" y="4192588"/>
              <a:ext cx="184150" cy="150813"/>
            </a:xfrm>
            <a:prstGeom prst="rect">
              <a:avLst/>
            </a:prstGeom>
            <a:solidFill>
              <a:srgbClr val="9395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2" name="í$ḷiḋè"/>
            <p:cNvSpPr/>
            <p:nvPr/>
          </p:nvSpPr>
          <p:spPr bwMode="auto">
            <a:xfrm>
              <a:off x="5425281" y="4167188"/>
              <a:ext cx="236537" cy="203200"/>
            </a:xfrm>
            <a:custGeom>
              <a:avLst/>
              <a:gdLst>
                <a:gd name="T0" fmla="*/ 56 w 63"/>
                <a:gd name="T1" fmla="*/ 54 h 54"/>
                <a:gd name="T2" fmla="*/ 7 w 63"/>
                <a:gd name="T3" fmla="*/ 54 h 54"/>
                <a:gd name="T4" fmla="*/ 0 w 63"/>
                <a:gd name="T5" fmla="*/ 47 h 54"/>
                <a:gd name="T6" fmla="*/ 0 w 63"/>
                <a:gd name="T7" fmla="*/ 7 h 54"/>
                <a:gd name="T8" fmla="*/ 7 w 63"/>
                <a:gd name="T9" fmla="*/ 0 h 54"/>
                <a:gd name="T10" fmla="*/ 56 w 63"/>
                <a:gd name="T11" fmla="*/ 0 h 54"/>
                <a:gd name="T12" fmla="*/ 63 w 63"/>
                <a:gd name="T13" fmla="*/ 7 h 54"/>
                <a:gd name="T14" fmla="*/ 63 w 63"/>
                <a:gd name="T15" fmla="*/ 47 h 54"/>
                <a:gd name="T16" fmla="*/ 56 w 63"/>
                <a:gd name="T17" fmla="*/ 54 h 54"/>
                <a:gd name="T18" fmla="*/ 14 w 63"/>
                <a:gd name="T19" fmla="*/ 40 h 54"/>
                <a:gd name="T20" fmla="*/ 49 w 63"/>
                <a:gd name="T21" fmla="*/ 40 h 54"/>
                <a:gd name="T22" fmla="*/ 49 w 63"/>
                <a:gd name="T23" fmla="*/ 14 h 54"/>
                <a:gd name="T24" fmla="*/ 14 w 63"/>
                <a:gd name="T25" fmla="*/ 14 h 54"/>
                <a:gd name="T26" fmla="*/ 14 w 63"/>
                <a:gd name="T27"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4">
                  <a:moveTo>
                    <a:pt x="56" y="54"/>
                  </a:moveTo>
                  <a:cubicBezTo>
                    <a:pt x="7" y="54"/>
                    <a:pt x="7" y="54"/>
                    <a:pt x="7" y="54"/>
                  </a:cubicBezTo>
                  <a:cubicBezTo>
                    <a:pt x="3" y="54"/>
                    <a:pt x="0" y="51"/>
                    <a:pt x="0" y="47"/>
                  </a:cubicBezTo>
                  <a:cubicBezTo>
                    <a:pt x="0" y="7"/>
                    <a:pt x="0" y="7"/>
                    <a:pt x="0" y="7"/>
                  </a:cubicBezTo>
                  <a:cubicBezTo>
                    <a:pt x="0" y="3"/>
                    <a:pt x="3" y="0"/>
                    <a:pt x="7" y="0"/>
                  </a:cubicBezTo>
                  <a:cubicBezTo>
                    <a:pt x="56" y="0"/>
                    <a:pt x="56" y="0"/>
                    <a:pt x="56" y="0"/>
                  </a:cubicBezTo>
                  <a:cubicBezTo>
                    <a:pt x="60" y="0"/>
                    <a:pt x="63" y="3"/>
                    <a:pt x="63" y="7"/>
                  </a:cubicBezTo>
                  <a:cubicBezTo>
                    <a:pt x="63" y="47"/>
                    <a:pt x="63" y="47"/>
                    <a:pt x="63" y="47"/>
                  </a:cubicBezTo>
                  <a:cubicBezTo>
                    <a:pt x="63" y="51"/>
                    <a:pt x="60" y="54"/>
                    <a:pt x="56" y="54"/>
                  </a:cubicBezTo>
                  <a:close/>
                  <a:moveTo>
                    <a:pt x="14" y="40"/>
                  </a:moveTo>
                  <a:cubicBezTo>
                    <a:pt x="49" y="40"/>
                    <a:pt x="49" y="40"/>
                    <a:pt x="49" y="40"/>
                  </a:cubicBezTo>
                  <a:cubicBezTo>
                    <a:pt x="49" y="14"/>
                    <a:pt x="49" y="14"/>
                    <a:pt x="49" y="14"/>
                  </a:cubicBezTo>
                  <a:cubicBezTo>
                    <a:pt x="14" y="14"/>
                    <a:pt x="14" y="14"/>
                    <a:pt x="14" y="14"/>
                  </a:cubicBezTo>
                  <a:lnTo>
                    <a:pt x="14" y="40"/>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3" name="ïśľïďè"/>
            <p:cNvSpPr/>
            <p:nvPr/>
          </p:nvSpPr>
          <p:spPr bwMode="auto">
            <a:xfrm>
              <a:off x="4674394" y="3573463"/>
              <a:ext cx="717550" cy="717550"/>
            </a:xfrm>
            <a:custGeom>
              <a:avLst/>
              <a:gdLst>
                <a:gd name="T0" fmla="*/ 1 w 191"/>
                <a:gd name="T1" fmla="*/ 191 h 191"/>
                <a:gd name="T2" fmla="*/ 0 w 191"/>
                <a:gd name="T3" fmla="*/ 191 h 191"/>
                <a:gd name="T4" fmla="*/ 0 w 191"/>
                <a:gd name="T5" fmla="*/ 176 h 191"/>
                <a:gd name="T6" fmla="*/ 0 w 191"/>
                <a:gd name="T7" fmla="*/ 176 h 191"/>
                <a:gd name="T8" fmla="*/ 131 w 191"/>
                <a:gd name="T9" fmla="*/ 125 h 191"/>
                <a:gd name="T10" fmla="*/ 177 w 191"/>
                <a:gd name="T11" fmla="*/ 0 h 191"/>
                <a:gd name="T12" fmla="*/ 191 w 191"/>
                <a:gd name="T13" fmla="*/ 0 h 191"/>
                <a:gd name="T14" fmla="*/ 141 w 191"/>
                <a:gd name="T15" fmla="*/ 135 h 191"/>
                <a:gd name="T16" fmla="*/ 1 w 191"/>
                <a:gd name="T17"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191">
                  <a:moveTo>
                    <a:pt x="1" y="191"/>
                  </a:moveTo>
                  <a:cubicBezTo>
                    <a:pt x="0" y="191"/>
                    <a:pt x="0" y="191"/>
                    <a:pt x="0" y="191"/>
                  </a:cubicBezTo>
                  <a:cubicBezTo>
                    <a:pt x="0" y="176"/>
                    <a:pt x="0" y="176"/>
                    <a:pt x="0" y="176"/>
                  </a:cubicBezTo>
                  <a:cubicBezTo>
                    <a:pt x="0" y="176"/>
                    <a:pt x="0" y="176"/>
                    <a:pt x="0" y="176"/>
                  </a:cubicBezTo>
                  <a:cubicBezTo>
                    <a:pt x="2" y="176"/>
                    <a:pt x="80" y="176"/>
                    <a:pt x="131" y="125"/>
                  </a:cubicBezTo>
                  <a:cubicBezTo>
                    <a:pt x="162" y="95"/>
                    <a:pt x="177" y="53"/>
                    <a:pt x="177" y="0"/>
                  </a:cubicBezTo>
                  <a:cubicBezTo>
                    <a:pt x="191" y="0"/>
                    <a:pt x="191" y="0"/>
                    <a:pt x="191" y="0"/>
                  </a:cubicBezTo>
                  <a:cubicBezTo>
                    <a:pt x="191" y="57"/>
                    <a:pt x="174" y="102"/>
                    <a:pt x="141" y="135"/>
                  </a:cubicBezTo>
                  <a:cubicBezTo>
                    <a:pt x="86" y="190"/>
                    <a:pt x="7" y="191"/>
                    <a:pt x="1" y="191"/>
                  </a:cubicBez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4" name="îSliḍè"/>
            <p:cNvSpPr/>
            <p:nvPr/>
          </p:nvSpPr>
          <p:spPr bwMode="auto">
            <a:xfrm>
              <a:off x="3788569" y="3573463"/>
              <a:ext cx="717550" cy="717550"/>
            </a:xfrm>
            <a:custGeom>
              <a:avLst/>
              <a:gdLst>
                <a:gd name="T0" fmla="*/ 190 w 191"/>
                <a:gd name="T1" fmla="*/ 191 h 191"/>
                <a:gd name="T2" fmla="*/ 50 w 191"/>
                <a:gd name="T3" fmla="*/ 135 h 191"/>
                <a:gd name="T4" fmla="*/ 0 w 191"/>
                <a:gd name="T5" fmla="*/ 0 h 191"/>
                <a:gd name="T6" fmla="*/ 14 w 191"/>
                <a:gd name="T7" fmla="*/ 0 h 191"/>
                <a:gd name="T8" fmla="*/ 60 w 191"/>
                <a:gd name="T9" fmla="*/ 125 h 191"/>
                <a:gd name="T10" fmla="*/ 190 w 191"/>
                <a:gd name="T11" fmla="*/ 176 h 191"/>
                <a:gd name="T12" fmla="*/ 190 w 191"/>
                <a:gd name="T13" fmla="*/ 176 h 191"/>
                <a:gd name="T14" fmla="*/ 191 w 191"/>
                <a:gd name="T15" fmla="*/ 191 h 191"/>
                <a:gd name="T16" fmla="*/ 190 w 191"/>
                <a:gd name="T17"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191">
                  <a:moveTo>
                    <a:pt x="190" y="191"/>
                  </a:moveTo>
                  <a:cubicBezTo>
                    <a:pt x="184" y="191"/>
                    <a:pt x="105" y="190"/>
                    <a:pt x="50" y="135"/>
                  </a:cubicBezTo>
                  <a:cubicBezTo>
                    <a:pt x="17" y="102"/>
                    <a:pt x="0" y="57"/>
                    <a:pt x="0" y="0"/>
                  </a:cubicBezTo>
                  <a:cubicBezTo>
                    <a:pt x="14" y="0"/>
                    <a:pt x="14" y="0"/>
                    <a:pt x="14" y="0"/>
                  </a:cubicBezTo>
                  <a:cubicBezTo>
                    <a:pt x="14" y="53"/>
                    <a:pt x="29" y="95"/>
                    <a:pt x="60" y="125"/>
                  </a:cubicBezTo>
                  <a:cubicBezTo>
                    <a:pt x="111" y="176"/>
                    <a:pt x="188" y="176"/>
                    <a:pt x="190" y="176"/>
                  </a:cubicBezTo>
                  <a:cubicBezTo>
                    <a:pt x="190" y="176"/>
                    <a:pt x="190" y="176"/>
                    <a:pt x="190" y="176"/>
                  </a:cubicBezTo>
                  <a:cubicBezTo>
                    <a:pt x="191" y="191"/>
                    <a:pt x="191" y="191"/>
                    <a:pt x="191" y="191"/>
                  </a:cubicBezTo>
                  <a:lnTo>
                    <a:pt x="190" y="191"/>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5" name="ïsľïḓé"/>
            <p:cNvSpPr/>
            <p:nvPr/>
          </p:nvSpPr>
          <p:spPr bwMode="auto">
            <a:xfrm>
              <a:off x="5268119" y="3509963"/>
              <a:ext cx="184150" cy="165100"/>
            </a:xfrm>
            <a:prstGeom prst="rect">
              <a:avLst/>
            </a:prstGeom>
            <a:solidFill>
              <a:srgbClr val="9395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6" name="îṡlíďè"/>
            <p:cNvSpPr/>
            <p:nvPr/>
          </p:nvSpPr>
          <p:spPr bwMode="auto">
            <a:xfrm>
              <a:off x="5241131" y="3482975"/>
              <a:ext cx="236537" cy="217488"/>
            </a:xfrm>
            <a:custGeom>
              <a:avLst/>
              <a:gdLst>
                <a:gd name="T0" fmla="*/ 56 w 63"/>
                <a:gd name="T1" fmla="*/ 58 h 58"/>
                <a:gd name="T2" fmla="*/ 7 w 63"/>
                <a:gd name="T3" fmla="*/ 58 h 58"/>
                <a:gd name="T4" fmla="*/ 0 w 63"/>
                <a:gd name="T5" fmla="*/ 51 h 58"/>
                <a:gd name="T6" fmla="*/ 0 w 63"/>
                <a:gd name="T7" fmla="*/ 7 h 58"/>
                <a:gd name="T8" fmla="*/ 7 w 63"/>
                <a:gd name="T9" fmla="*/ 0 h 58"/>
                <a:gd name="T10" fmla="*/ 56 w 63"/>
                <a:gd name="T11" fmla="*/ 0 h 58"/>
                <a:gd name="T12" fmla="*/ 63 w 63"/>
                <a:gd name="T13" fmla="*/ 7 h 58"/>
                <a:gd name="T14" fmla="*/ 63 w 63"/>
                <a:gd name="T15" fmla="*/ 51 h 58"/>
                <a:gd name="T16" fmla="*/ 56 w 63"/>
                <a:gd name="T17" fmla="*/ 58 h 58"/>
                <a:gd name="T18" fmla="*/ 14 w 63"/>
                <a:gd name="T19" fmla="*/ 44 h 58"/>
                <a:gd name="T20" fmla="*/ 49 w 63"/>
                <a:gd name="T21" fmla="*/ 44 h 58"/>
                <a:gd name="T22" fmla="*/ 49 w 63"/>
                <a:gd name="T23" fmla="*/ 14 h 58"/>
                <a:gd name="T24" fmla="*/ 14 w 63"/>
                <a:gd name="T25" fmla="*/ 14 h 58"/>
                <a:gd name="T26" fmla="*/ 14 w 63"/>
                <a:gd name="T27" fmla="*/ 4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8">
                  <a:moveTo>
                    <a:pt x="56" y="58"/>
                  </a:moveTo>
                  <a:cubicBezTo>
                    <a:pt x="7" y="58"/>
                    <a:pt x="7" y="58"/>
                    <a:pt x="7" y="58"/>
                  </a:cubicBezTo>
                  <a:cubicBezTo>
                    <a:pt x="3" y="58"/>
                    <a:pt x="0" y="55"/>
                    <a:pt x="0" y="51"/>
                  </a:cubicBezTo>
                  <a:cubicBezTo>
                    <a:pt x="0" y="7"/>
                    <a:pt x="0" y="7"/>
                    <a:pt x="0" y="7"/>
                  </a:cubicBezTo>
                  <a:cubicBezTo>
                    <a:pt x="0" y="3"/>
                    <a:pt x="3" y="0"/>
                    <a:pt x="7" y="0"/>
                  </a:cubicBezTo>
                  <a:cubicBezTo>
                    <a:pt x="56" y="0"/>
                    <a:pt x="56" y="0"/>
                    <a:pt x="56" y="0"/>
                  </a:cubicBezTo>
                  <a:cubicBezTo>
                    <a:pt x="60" y="0"/>
                    <a:pt x="63" y="3"/>
                    <a:pt x="63" y="7"/>
                  </a:cubicBezTo>
                  <a:cubicBezTo>
                    <a:pt x="63" y="51"/>
                    <a:pt x="63" y="51"/>
                    <a:pt x="63" y="51"/>
                  </a:cubicBezTo>
                  <a:cubicBezTo>
                    <a:pt x="63" y="55"/>
                    <a:pt x="60" y="58"/>
                    <a:pt x="56" y="58"/>
                  </a:cubicBezTo>
                  <a:close/>
                  <a:moveTo>
                    <a:pt x="14" y="44"/>
                  </a:moveTo>
                  <a:cubicBezTo>
                    <a:pt x="49" y="44"/>
                    <a:pt x="49" y="44"/>
                    <a:pt x="49" y="44"/>
                  </a:cubicBezTo>
                  <a:cubicBezTo>
                    <a:pt x="49" y="14"/>
                    <a:pt x="49" y="14"/>
                    <a:pt x="49" y="14"/>
                  </a:cubicBezTo>
                  <a:cubicBezTo>
                    <a:pt x="14" y="14"/>
                    <a:pt x="14" y="14"/>
                    <a:pt x="14" y="14"/>
                  </a:cubicBezTo>
                  <a:lnTo>
                    <a:pt x="14" y="44"/>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7" name="isḻiḑé"/>
            <p:cNvSpPr/>
            <p:nvPr/>
          </p:nvSpPr>
          <p:spPr bwMode="auto">
            <a:xfrm>
              <a:off x="3717131" y="3509963"/>
              <a:ext cx="184150" cy="149225"/>
            </a:xfrm>
            <a:prstGeom prst="rect">
              <a:avLst/>
            </a:prstGeom>
            <a:solidFill>
              <a:srgbClr val="93959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8" name="ís1îďê"/>
            <p:cNvSpPr/>
            <p:nvPr/>
          </p:nvSpPr>
          <p:spPr bwMode="auto">
            <a:xfrm>
              <a:off x="3691731" y="3482975"/>
              <a:ext cx="236537" cy="203200"/>
            </a:xfrm>
            <a:custGeom>
              <a:avLst/>
              <a:gdLst>
                <a:gd name="T0" fmla="*/ 56 w 63"/>
                <a:gd name="T1" fmla="*/ 54 h 54"/>
                <a:gd name="T2" fmla="*/ 7 w 63"/>
                <a:gd name="T3" fmla="*/ 54 h 54"/>
                <a:gd name="T4" fmla="*/ 0 w 63"/>
                <a:gd name="T5" fmla="*/ 47 h 54"/>
                <a:gd name="T6" fmla="*/ 0 w 63"/>
                <a:gd name="T7" fmla="*/ 7 h 54"/>
                <a:gd name="T8" fmla="*/ 7 w 63"/>
                <a:gd name="T9" fmla="*/ 0 h 54"/>
                <a:gd name="T10" fmla="*/ 56 w 63"/>
                <a:gd name="T11" fmla="*/ 0 h 54"/>
                <a:gd name="T12" fmla="*/ 63 w 63"/>
                <a:gd name="T13" fmla="*/ 7 h 54"/>
                <a:gd name="T14" fmla="*/ 63 w 63"/>
                <a:gd name="T15" fmla="*/ 47 h 54"/>
                <a:gd name="T16" fmla="*/ 56 w 63"/>
                <a:gd name="T17" fmla="*/ 54 h 54"/>
                <a:gd name="T18" fmla="*/ 14 w 63"/>
                <a:gd name="T19" fmla="*/ 40 h 54"/>
                <a:gd name="T20" fmla="*/ 49 w 63"/>
                <a:gd name="T21" fmla="*/ 40 h 54"/>
                <a:gd name="T22" fmla="*/ 49 w 63"/>
                <a:gd name="T23" fmla="*/ 14 h 54"/>
                <a:gd name="T24" fmla="*/ 14 w 63"/>
                <a:gd name="T25" fmla="*/ 14 h 54"/>
                <a:gd name="T26" fmla="*/ 14 w 63"/>
                <a:gd name="T27"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4">
                  <a:moveTo>
                    <a:pt x="56" y="54"/>
                  </a:moveTo>
                  <a:cubicBezTo>
                    <a:pt x="7" y="54"/>
                    <a:pt x="7" y="54"/>
                    <a:pt x="7" y="54"/>
                  </a:cubicBezTo>
                  <a:cubicBezTo>
                    <a:pt x="3" y="54"/>
                    <a:pt x="0" y="51"/>
                    <a:pt x="0" y="47"/>
                  </a:cubicBezTo>
                  <a:cubicBezTo>
                    <a:pt x="0" y="7"/>
                    <a:pt x="0" y="7"/>
                    <a:pt x="0" y="7"/>
                  </a:cubicBezTo>
                  <a:cubicBezTo>
                    <a:pt x="0" y="3"/>
                    <a:pt x="3" y="0"/>
                    <a:pt x="7" y="0"/>
                  </a:cubicBezTo>
                  <a:cubicBezTo>
                    <a:pt x="56" y="0"/>
                    <a:pt x="56" y="0"/>
                    <a:pt x="56" y="0"/>
                  </a:cubicBezTo>
                  <a:cubicBezTo>
                    <a:pt x="60" y="0"/>
                    <a:pt x="63" y="3"/>
                    <a:pt x="63" y="7"/>
                  </a:cubicBezTo>
                  <a:cubicBezTo>
                    <a:pt x="63" y="47"/>
                    <a:pt x="63" y="47"/>
                    <a:pt x="63" y="47"/>
                  </a:cubicBezTo>
                  <a:cubicBezTo>
                    <a:pt x="63" y="51"/>
                    <a:pt x="60" y="54"/>
                    <a:pt x="56" y="54"/>
                  </a:cubicBezTo>
                  <a:close/>
                  <a:moveTo>
                    <a:pt x="14" y="40"/>
                  </a:moveTo>
                  <a:cubicBezTo>
                    <a:pt x="49" y="40"/>
                    <a:pt x="49" y="40"/>
                    <a:pt x="49" y="40"/>
                  </a:cubicBezTo>
                  <a:cubicBezTo>
                    <a:pt x="49" y="14"/>
                    <a:pt x="49" y="14"/>
                    <a:pt x="49" y="14"/>
                  </a:cubicBezTo>
                  <a:cubicBezTo>
                    <a:pt x="14" y="14"/>
                    <a:pt x="14" y="14"/>
                    <a:pt x="14" y="14"/>
                  </a:cubicBezTo>
                  <a:lnTo>
                    <a:pt x="14" y="40"/>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9" name="îṥļíḓé"/>
            <p:cNvSpPr/>
            <p:nvPr/>
          </p:nvSpPr>
          <p:spPr bwMode="auto">
            <a:xfrm>
              <a:off x="3818731" y="4719638"/>
              <a:ext cx="615950" cy="5238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0" name="iś1ïḑé"/>
            <p:cNvSpPr/>
            <p:nvPr/>
          </p:nvSpPr>
          <p:spPr bwMode="auto">
            <a:xfrm>
              <a:off x="4583906" y="4719638"/>
              <a:ext cx="266700" cy="5238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1" name="îṣľiḍê"/>
            <p:cNvSpPr/>
            <p:nvPr/>
          </p:nvSpPr>
          <p:spPr bwMode="auto">
            <a:xfrm>
              <a:off x="3818731" y="4903788"/>
              <a:ext cx="1298575" cy="5238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2" name="iṩľïḑé"/>
            <p:cNvSpPr/>
            <p:nvPr/>
          </p:nvSpPr>
          <p:spPr bwMode="auto">
            <a:xfrm>
              <a:off x="7204869" y="3163888"/>
              <a:ext cx="150812" cy="55563"/>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3" name="íṩľîḑè"/>
            <p:cNvSpPr/>
            <p:nvPr/>
          </p:nvSpPr>
          <p:spPr bwMode="auto">
            <a:xfrm>
              <a:off x="7539831" y="3163888"/>
              <a:ext cx="149225" cy="55563"/>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4" name="is1îḋe"/>
            <p:cNvSpPr/>
            <p:nvPr/>
          </p:nvSpPr>
          <p:spPr bwMode="auto">
            <a:xfrm>
              <a:off x="7889081" y="3163888"/>
              <a:ext cx="149225" cy="55563"/>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5" name="i$ḷîḋé"/>
            <p:cNvSpPr/>
            <p:nvPr/>
          </p:nvSpPr>
          <p:spPr bwMode="auto">
            <a:xfrm>
              <a:off x="7922419" y="3659188"/>
              <a:ext cx="1235075" cy="984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6" name="í$ļiḑe"/>
            <p:cNvSpPr/>
            <p:nvPr/>
          </p:nvSpPr>
          <p:spPr bwMode="auto">
            <a:xfrm>
              <a:off x="7897019" y="3633788"/>
              <a:ext cx="1287462" cy="1036638"/>
            </a:xfrm>
            <a:custGeom>
              <a:avLst/>
              <a:gdLst>
                <a:gd name="T0" fmla="*/ 336 w 343"/>
                <a:gd name="T1" fmla="*/ 276 h 276"/>
                <a:gd name="T2" fmla="*/ 7 w 343"/>
                <a:gd name="T3" fmla="*/ 276 h 276"/>
                <a:gd name="T4" fmla="*/ 0 w 343"/>
                <a:gd name="T5" fmla="*/ 269 h 276"/>
                <a:gd name="T6" fmla="*/ 0 w 343"/>
                <a:gd name="T7" fmla="*/ 7 h 276"/>
                <a:gd name="T8" fmla="*/ 7 w 343"/>
                <a:gd name="T9" fmla="*/ 0 h 276"/>
                <a:gd name="T10" fmla="*/ 336 w 343"/>
                <a:gd name="T11" fmla="*/ 0 h 276"/>
                <a:gd name="T12" fmla="*/ 343 w 343"/>
                <a:gd name="T13" fmla="*/ 7 h 276"/>
                <a:gd name="T14" fmla="*/ 343 w 343"/>
                <a:gd name="T15" fmla="*/ 269 h 276"/>
                <a:gd name="T16" fmla="*/ 336 w 343"/>
                <a:gd name="T17" fmla="*/ 276 h 276"/>
                <a:gd name="T18" fmla="*/ 14 w 343"/>
                <a:gd name="T19" fmla="*/ 262 h 276"/>
                <a:gd name="T20" fmla="*/ 329 w 343"/>
                <a:gd name="T21" fmla="*/ 262 h 276"/>
                <a:gd name="T22" fmla="*/ 329 w 343"/>
                <a:gd name="T23" fmla="*/ 14 h 276"/>
                <a:gd name="T24" fmla="*/ 14 w 343"/>
                <a:gd name="T25" fmla="*/ 14 h 276"/>
                <a:gd name="T26" fmla="*/ 14 w 343"/>
                <a:gd name="T27" fmla="*/ 26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276">
                  <a:moveTo>
                    <a:pt x="336" y="276"/>
                  </a:moveTo>
                  <a:cubicBezTo>
                    <a:pt x="7" y="276"/>
                    <a:pt x="7" y="276"/>
                    <a:pt x="7" y="276"/>
                  </a:cubicBezTo>
                  <a:cubicBezTo>
                    <a:pt x="3" y="276"/>
                    <a:pt x="0" y="273"/>
                    <a:pt x="0" y="269"/>
                  </a:cubicBezTo>
                  <a:cubicBezTo>
                    <a:pt x="0" y="7"/>
                    <a:pt x="0" y="7"/>
                    <a:pt x="0" y="7"/>
                  </a:cubicBezTo>
                  <a:cubicBezTo>
                    <a:pt x="0" y="3"/>
                    <a:pt x="3" y="0"/>
                    <a:pt x="7" y="0"/>
                  </a:cubicBezTo>
                  <a:cubicBezTo>
                    <a:pt x="336" y="0"/>
                    <a:pt x="336" y="0"/>
                    <a:pt x="336" y="0"/>
                  </a:cubicBezTo>
                  <a:cubicBezTo>
                    <a:pt x="340" y="0"/>
                    <a:pt x="343" y="3"/>
                    <a:pt x="343" y="7"/>
                  </a:cubicBezTo>
                  <a:cubicBezTo>
                    <a:pt x="343" y="269"/>
                    <a:pt x="343" y="269"/>
                    <a:pt x="343" y="269"/>
                  </a:cubicBezTo>
                  <a:cubicBezTo>
                    <a:pt x="343" y="273"/>
                    <a:pt x="340" y="276"/>
                    <a:pt x="336" y="276"/>
                  </a:cubicBezTo>
                  <a:close/>
                  <a:moveTo>
                    <a:pt x="14" y="262"/>
                  </a:moveTo>
                  <a:cubicBezTo>
                    <a:pt x="329" y="262"/>
                    <a:pt x="329" y="262"/>
                    <a:pt x="329" y="262"/>
                  </a:cubicBezTo>
                  <a:cubicBezTo>
                    <a:pt x="329" y="14"/>
                    <a:pt x="329" y="14"/>
                    <a:pt x="329" y="14"/>
                  </a:cubicBezTo>
                  <a:cubicBezTo>
                    <a:pt x="14" y="14"/>
                    <a:pt x="14" y="14"/>
                    <a:pt x="14" y="14"/>
                  </a:cubicBezTo>
                  <a:lnTo>
                    <a:pt x="14" y="262"/>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7" name="iṡḷíḑé"/>
            <p:cNvSpPr/>
            <p:nvPr/>
          </p:nvSpPr>
          <p:spPr bwMode="auto">
            <a:xfrm>
              <a:off x="8024019" y="3776663"/>
              <a:ext cx="1050925" cy="766763"/>
            </a:xfrm>
            <a:prstGeom prst="rect">
              <a:avLst/>
            </a:prstGeom>
            <a:solidFill>
              <a:srgbClr val="18AF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8" name="íŝḻïďe"/>
            <p:cNvSpPr/>
            <p:nvPr/>
          </p:nvSpPr>
          <p:spPr bwMode="auto">
            <a:xfrm>
              <a:off x="8001794" y="4027488"/>
              <a:ext cx="877887" cy="293688"/>
            </a:xfrm>
            <a:custGeom>
              <a:avLst/>
              <a:gdLst>
                <a:gd name="T0" fmla="*/ 227 w 234"/>
                <a:gd name="T1" fmla="*/ 78 h 78"/>
                <a:gd name="T2" fmla="*/ 118 w 234"/>
                <a:gd name="T3" fmla="*/ 15 h 78"/>
                <a:gd name="T4" fmla="*/ 7 w 234"/>
                <a:gd name="T5" fmla="*/ 73 h 78"/>
                <a:gd name="T6" fmla="*/ 0 w 234"/>
                <a:gd name="T7" fmla="*/ 61 h 78"/>
                <a:gd name="T8" fmla="*/ 115 w 234"/>
                <a:gd name="T9" fmla="*/ 1 h 78"/>
                <a:gd name="T10" fmla="*/ 122 w 234"/>
                <a:gd name="T11" fmla="*/ 1 h 78"/>
                <a:gd name="T12" fmla="*/ 234 w 234"/>
                <a:gd name="T13" fmla="*/ 66 h 78"/>
                <a:gd name="T14" fmla="*/ 227 w 234"/>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78">
                  <a:moveTo>
                    <a:pt x="227" y="78"/>
                  </a:moveTo>
                  <a:cubicBezTo>
                    <a:pt x="118" y="15"/>
                    <a:pt x="118" y="15"/>
                    <a:pt x="118" y="15"/>
                  </a:cubicBezTo>
                  <a:cubicBezTo>
                    <a:pt x="7" y="73"/>
                    <a:pt x="7" y="73"/>
                    <a:pt x="7" y="73"/>
                  </a:cubicBezTo>
                  <a:cubicBezTo>
                    <a:pt x="0" y="61"/>
                    <a:pt x="0" y="61"/>
                    <a:pt x="0" y="61"/>
                  </a:cubicBezTo>
                  <a:cubicBezTo>
                    <a:pt x="115" y="1"/>
                    <a:pt x="115" y="1"/>
                    <a:pt x="115" y="1"/>
                  </a:cubicBezTo>
                  <a:cubicBezTo>
                    <a:pt x="117" y="0"/>
                    <a:pt x="120" y="0"/>
                    <a:pt x="122" y="1"/>
                  </a:cubicBezTo>
                  <a:cubicBezTo>
                    <a:pt x="234" y="66"/>
                    <a:pt x="234" y="66"/>
                    <a:pt x="234" y="66"/>
                  </a:cubicBezTo>
                  <a:lnTo>
                    <a:pt x="227" y="78"/>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9" name="iṥḷîḓè"/>
            <p:cNvSpPr/>
            <p:nvPr/>
          </p:nvSpPr>
          <p:spPr bwMode="auto">
            <a:xfrm>
              <a:off x="8670131" y="4027488"/>
              <a:ext cx="401637" cy="188913"/>
            </a:xfrm>
            <a:custGeom>
              <a:avLst/>
              <a:gdLst>
                <a:gd name="T0" fmla="*/ 100 w 107"/>
                <a:gd name="T1" fmla="*/ 50 h 50"/>
                <a:gd name="T2" fmla="*/ 47 w 107"/>
                <a:gd name="T3" fmla="*/ 16 h 50"/>
                <a:gd name="T4" fmla="*/ 9 w 107"/>
                <a:gd name="T5" fmla="*/ 50 h 50"/>
                <a:gd name="T6" fmla="*/ 0 w 107"/>
                <a:gd name="T7" fmla="*/ 39 h 50"/>
                <a:gd name="T8" fmla="*/ 42 w 107"/>
                <a:gd name="T9" fmla="*/ 2 h 50"/>
                <a:gd name="T10" fmla="*/ 50 w 107"/>
                <a:gd name="T11" fmla="*/ 1 h 50"/>
                <a:gd name="T12" fmla="*/ 107 w 107"/>
                <a:gd name="T13" fmla="*/ 38 h 50"/>
                <a:gd name="T14" fmla="*/ 100 w 107"/>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50">
                  <a:moveTo>
                    <a:pt x="100" y="50"/>
                  </a:moveTo>
                  <a:cubicBezTo>
                    <a:pt x="47" y="16"/>
                    <a:pt x="47" y="16"/>
                    <a:pt x="47" y="16"/>
                  </a:cubicBezTo>
                  <a:cubicBezTo>
                    <a:pt x="9" y="50"/>
                    <a:pt x="9" y="50"/>
                    <a:pt x="9" y="50"/>
                  </a:cubicBezTo>
                  <a:cubicBezTo>
                    <a:pt x="0" y="39"/>
                    <a:pt x="0" y="39"/>
                    <a:pt x="0" y="39"/>
                  </a:cubicBezTo>
                  <a:cubicBezTo>
                    <a:pt x="42" y="2"/>
                    <a:pt x="42" y="2"/>
                    <a:pt x="42" y="2"/>
                  </a:cubicBezTo>
                  <a:cubicBezTo>
                    <a:pt x="44" y="0"/>
                    <a:pt x="48" y="0"/>
                    <a:pt x="50" y="1"/>
                  </a:cubicBezTo>
                  <a:cubicBezTo>
                    <a:pt x="107" y="38"/>
                    <a:pt x="107" y="38"/>
                    <a:pt x="107" y="38"/>
                  </a:cubicBezTo>
                  <a:lnTo>
                    <a:pt x="100" y="50"/>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0" name="îSlíde"/>
            <p:cNvSpPr/>
            <p:nvPr/>
          </p:nvSpPr>
          <p:spPr bwMode="auto">
            <a:xfrm>
              <a:off x="8535194" y="3821113"/>
              <a:ext cx="195262" cy="1952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1" name="iṩlïḍè"/>
            <p:cNvSpPr/>
            <p:nvPr/>
          </p:nvSpPr>
          <p:spPr bwMode="auto">
            <a:xfrm>
              <a:off x="6987381" y="3640138"/>
              <a:ext cx="819150"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2" name="iśḻíḋe"/>
            <p:cNvSpPr/>
            <p:nvPr/>
          </p:nvSpPr>
          <p:spPr bwMode="auto">
            <a:xfrm>
              <a:off x="6987381" y="3892550"/>
              <a:ext cx="819150" cy="382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3" name="îšļîḋé"/>
            <p:cNvSpPr/>
            <p:nvPr/>
          </p:nvSpPr>
          <p:spPr bwMode="auto">
            <a:xfrm>
              <a:off x="7204869" y="3700463"/>
              <a:ext cx="533400" cy="5238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4" name="islíḍé"/>
            <p:cNvSpPr/>
            <p:nvPr/>
          </p:nvSpPr>
          <p:spPr bwMode="auto">
            <a:xfrm>
              <a:off x="7069931" y="3983038"/>
              <a:ext cx="668337" cy="5238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5" name="ïŝľiḑé"/>
            <p:cNvSpPr/>
            <p:nvPr/>
          </p:nvSpPr>
          <p:spPr bwMode="auto">
            <a:xfrm>
              <a:off x="7069931" y="4133850"/>
              <a:ext cx="668337" cy="5238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6" name="îşľîde"/>
            <p:cNvSpPr/>
            <p:nvPr/>
          </p:nvSpPr>
          <p:spPr bwMode="auto">
            <a:xfrm>
              <a:off x="8354219" y="4813300"/>
              <a:ext cx="1303337" cy="1300163"/>
            </a:xfrm>
            <a:custGeom>
              <a:avLst/>
              <a:gdLst>
                <a:gd name="T0" fmla="*/ 214 w 347"/>
                <a:gd name="T1" fmla="*/ 342 h 346"/>
                <a:gd name="T2" fmla="*/ 214 w 347"/>
                <a:gd name="T3" fmla="*/ 299 h 346"/>
                <a:gd name="T4" fmla="*/ 237 w 347"/>
                <a:gd name="T5" fmla="*/ 290 h 346"/>
                <a:gd name="T6" fmla="*/ 267 w 347"/>
                <a:gd name="T7" fmla="*/ 320 h 346"/>
                <a:gd name="T8" fmla="*/ 277 w 347"/>
                <a:gd name="T9" fmla="*/ 320 h 346"/>
                <a:gd name="T10" fmla="*/ 320 w 347"/>
                <a:gd name="T11" fmla="*/ 277 h 346"/>
                <a:gd name="T12" fmla="*/ 320 w 347"/>
                <a:gd name="T13" fmla="*/ 266 h 346"/>
                <a:gd name="T14" fmla="*/ 290 w 347"/>
                <a:gd name="T15" fmla="*/ 238 h 346"/>
                <a:gd name="T16" fmla="*/ 300 w 347"/>
                <a:gd name="T17" fmla="*/ 217 h 346"/>
                <a:gd name="T18" fmla="*/ 342 w 347"/>
                <a:gd name="T19" fmla="*/ 217 h 346"/>
                <a:gd name="T20" fmla="*/ 347 w 347"/>
                <a:gd name="T21" fmla="*/ 206 h 346"/>
                <a:gd name="T22" fmla="*/ 347 w 347"/>
                <a:gd name="T23" fmla="*/ 145 h 346"/>
                <a:gd name="T24" fmla="*/ 342 w 347"/>
                <a:gd name="T25" fmla="*/ 133 h 346"/>
                <a:gd name="T26" fmla="*/ 300 w 347"/>
                <a:gd name="T27" fmla="*/ 133 h 346"/>
                <a:gd name="T28" fmla="*/ 290 w 347"/>
                <a:gd name="T29" fmla="*/ 112 h 346"/>
                <a:gd name="T30" fmla="*/ 320 w 347"/>
                <a:gd name="T31" fmla="*/ 83 h 346"/>
                <a:gd name="T32" fmla="*/ 320 w 347"/>
                <a:gd name="T33" fmla="*/ 73 h 346"/>
                <a:gd name="T34" fmla="*/ 277 w 347"/>
                <a:gd name="T35" fmla="*/ 30 h 346"/>
                <a:gd name="T36" fmla="*/ 267 w 347"/>
                <a:gd name="T37" fmla="*/ 30 h 346"/>
                <a:gd name="T38" fmla="*/ 237 w 347"/>
                <a:gd name="T39" fmla="*/ 60 h 346"/>
                <a:gd name="T40" fmla="*/ 214 w 347"/>
                <a:gd name="T41" fmla="*/ 51 h 346"/>
                <a:gd name="T42" fmla="*/ 214 w 347"/>
                <a:gd name="T43" fmla="*/ 8 h 346"/>
                <a:gd name="T44" fmla="*/ 206 w 347"/>
                <a:gd name="T45" fmla="*/ 0 h 346"/>
                <a:gd name="T46" fmla="*/ 145 w 347"/>
                <a:gd name="T47" fmla="*/ 0 h 346"/>
                <a:gd name="T48" fmla="*/ 134 w 347"/>
                <a:gd name="T49" fmla="*/ 8 h 346"/>
                <a:gd name="T50" fmla="*/ 134 w 347"/>
                <a:gd name="T51" fmla="*/ 51 h 346"/>
                <a:gd name="T52" fmla="*/ 113 w 347"/>
                <a:gd name="T53" fmla="*/ 61 h 346"/>
                <a:gd name="T54" fmla="*/ 83 w 347"/>
                <a:gd name="T55" fmla="*/ 30 h 346"/>
                <a:gd name="T56" fmla="*/ 73 w 347"/>
                <a:gd name="T57" fmla="*/ 30 h 346"/>
                <a:gd name="T58" fmla="*/ 30 w 347"/>
                <a:gd name="T59" fmla="*/ 74 h 346"/>
                <a:gd name="T60" fmla="*/ 31 w 347"/>
                <a:gd name="T61" fmla="*/ 84 h 346"/>
                <a:gd name="T62" fmla="*/ 61 w 347"/>
                <a:gd name="T63" fmla="*/ 112 h 346"/>
                <a:gd name="T64" fmla="*/ 51 w 347"/>
                <a:gd name="T65" fmla="*/ 133 h 346"/>
                <a:gd name="T66" fmla="*/ 9 w 347"/>
                <a:gd name="T67" fmla="*/ 133 h 346"/>
                <a:gd name="T68" fmla="*/ 0 w 347"/>
                <a:gd name="T69" fmla="*/ 145 h 346"/>
                <a:gd name="T70" fmla="*/ 0 w 347"/>
                <a:gd name="T71" fmla="*/ 206 h 346"/>
                <a:gd name="T72" fmla="*/ 9 w 347"/>
                <a:gd name="T73" fmla="*/ 217 h 346"/>
                <a:gd name="T74" fmla="*/ 51 w 347"/>
                <a:gd name="T75" fmla="*/ 217 h 346"/>
                <a:gd name="T76" fmla="*/ 61 w 347"/>
                <a:gd name="T77" fmla="*/ 238 h 346"/>
                <a:gd name="T78" fmla="*/ 31 w 347"/>
                <a:gd name="T79" fmla="*/ 267 h 346"/>
                <a:gd name="T80" fmla="*/ 31 w 347"/>
                <a:gd name="T81" fmla="*/ 277 h 346"/>
                <a:gd name="T82" fmla="*/ 74 w 347"/>
                <a:gd name="T83" fmla="*/ 320 h 346"/>
                <a:gd name="T84" fmla="*/ 84 w 347"/>
                <a:gd name="T85" fmla="*/ 320 h 346"/>
                <a:gd name="T86" fmla="*/ 113 w 347"/>
                <a:gd name="T87" fmla="*/ 290 h 346"/>
                <a:gd name="T88" fmla="*/ 134 w 347"/>
                <a:gd name="T89" fmla="*/ 299 h 346"/>
                <a:gd name="T90" fmla="*/ 134 w 347"/>
                <a:gd name="T91" fmla="*/ 342 h 346"/>
                <a:gd name="T92" fmla="*/ 145 w 347"/>
                <a:gd name="T93" fmla="*/ 346 h 346"/>
                <a:gd name="T94" fmla="*/ 206 w 347"/>
                <a:gd name="T95" fmla="*/ 346 h 346"/>
                <a:gd name="T96" fmla="*/ 214 w 347"/>
                <a:gd name="T97" fmla="*/ 34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7" h="346">
                  <a:moveTo>
                    <a:pt x="214" y="342"/>
                  </a:moveTo>
                  <a:cubicBezTo>
                    <a:pt x="214" y="299"/>
                    <a:pt x="214" y="299"/>
                    <a:pt x="214" y="299"/>
                  </a:cubicBezTo>
                  <a:cubicBezTo>
                    <a:pt x="218" y="297"/>
                    <a:pt x="229" y="294"/>
                    <a:pt x="237" y="290"/>
                  </a:cubicBezTo>
                  <a:cubicBezTo>
                    <a:pt x="267" y="320"/>
                    <a:pt x="267" y="320"/>
                    <a:pt x="267" y="320"/>
                  </a:cubicBezTo>
                  <a:cubicBezTo>
                    <a:pt x="270" y="323"/>
                    <a:pt x="274" y="323"/>
                    <a:pt x="277" y="320"/>
                  </a:cubicBezTo>
                  <a:cubicBezTo>
                    <a:pt x="320" y="277"/>
                    <a:pt x="320" y="277"/>
                    <a:pt x="320" y="277"/>
                  </a:cubicBezTo>
                  <a:cubicBezTo>
                    <a:pt x="323" y="274"/>
                    <a:pt x="323" y="269"/>
                    <a:pt x="320" y="266"/>
                  </a:cubicBezTo>
                  <a:cubicBezTo>
                    <a:pt x="290" y="238"/>
                    <a:pt x="290" y="238"/>
                    <a:pt x="290" y="238"/>
                  </a:cubicBezTo>
                  <a:cubicBezTo>
                    <a:pt x="294" y="231"/>
                    <a:pt x="297" y="222"/>
                    <a:pt x="300" y="217"/>
                  </a:cubicBezTo>
                  <a:cubicBezTo>
                    <a:pt x="342" y="217"/>
                    <a:pt x="342" y="217"/>
                    <a:pt x="342" y="217"/>
                  </a:cubicBezTo>
                  <a:cubicBezTo>
                    <a:pt x="346" y="217"/>
                    <a:pt x="347" y="210"/>
                    <a:pt x="347" y="206"/>
                  </a:cubicBezTo>
                  <a:cubicBezTo>
                    <a:pt x="347" y="145"/>
                    <a:pt x="347" y="145"/>
                    <a:pt x="347" y="145"/>
                  </a:cubicBezTo>
                  <a:cubicBezTo>
                    <a:pt x="347" y="141"/>
                    <a:pt x="346" y="133"/>
                    <a:pt x="342" y="133"/>
                  </a:cubicBezTo>
                  <a:cubicBezTo>
                    <a:pt x="300" y="133"/>
                    <a:pt x="300" y="133"/>
                    <a:pt x="300" y="133"/>
                  </a:cubicBezTo>
                  <a:cubicBezTo>
                    <a:pt x="297" y="124"/>
                    <a:pt x="294" y="119"/>
                    <a:pt x="290" y="112"/>
                  </a:cubicBezTo>
                  <a:cubicBezTo>
                    <a:pt x="320" y="83"/>
                    <a:pt x="320" y="83"/>
                    <a:pt x="320" y="83"/>
                  </a:cubicBezTo>
                  <a:cubicBezTo>
                    <a:pt x="323" y="80"/>
                    <a:pt x="323" y="76"/>
                    <a:pt x="320" y="73"/>
                  </a:cubicBezTo>
                  <a:cubicBezTo>
                    <a:pt x="277" y="30"/>
                    <a:pt x="277" y="30"/>
                    <a:pt x="277" y="30"/>
                  </a:cubicBezTo>
                  <a:cubicBezTo>
                    <a:pt x="274" y="27"/>
                    <a:pt x="270" y="27"/>
                    <a:pt x="267" y="30"/>
                  </a:cubicBezTo>
                  <a:cubicBezTo>
                    <a:pt x="237" y="60"/>
                    <a:pt x="237" y="60"/>
                    <a:pt x="237" y="60"/>
                  </a:cubicBezTo>
                  <a:cubicBezTo>
                    <a:pt x="229" y="57"/>
                    <a:pt x="218" y="53"/>
                    <a:pt x="214" y="51"/>
                  </a:cubicBezTo>
                  <a:cubicBezTo>
                    <a:pt x="214" y="8"/>
                    <a:pt x="214" y="8"/>
                    <a:pt x="214" y="8"/>
                  </a:cubicBezTo>
                  <a:cubicBezTo>
                    <a:pt x="214" y="4"/>
                    <a:pt x="210" y="0"/>
                    <a:pt x="206" y="0"/>
                  </a:cubicBezTo>
                  <a:cubicBezTo>
                    <a:pt x="145" y="0"/>
                    <a:pt x="145" y="0"/>
                    <a:pt x="145" y="0"/>
                  </a:cubicBezTo>
                  <a:cubicBezTo>
                    <a:pt x="141" y="0"/>
                    <a:pt x="134" y="4"/>
                    <a:pt x="134" y="8"/>
                  </a:cubicBezTo>
                  <a:cubicBezTo>
                    <a:pt x="134" y="51"/>
                    <a:pt x="134" y="51"/>
                    <a:pt x="134" y="51"/>
                  </a:cubicBezTo>
                  <a:cubicBezTo>
                    <a:pt x="125" y="53"/>
                    <a:pt x="120" y="57"/>
                    <a:pt x="113" y="61"/>
                  </a:cubicBezTo>
                  <a:cubicBezTo>
                    <a:pt x="83" y="30"/>
                    <a:pt x="83" y="30"/>
                    <a:pt x="83" y="30"/>
                  </a:cubicBezTo>
                  <a:cubicBezTo>
                    <a:pt x="80" y="28"/>
                    <a:pt x="76" y="28"/>
                    <a:pt x="73" y="30"/>
                  </a:cubicBezTo>
                  <a:cubicBezTo>
                    <a:pt x="30" y="74"/>
                    <a:pt x="30" y="74"/>
                    <a:pt x="30" y="74"/>
                  </a:cubicBezTo>
                  <a:cubicBezTo>
                    <a:pt x="28" y="77"/>
                    <a:pt x="28" y="81"/>
                    <a:pt x="31" y="84"/>
                  </a:cubicBezTo>
                  <a:cubicBezTo>
                    <a:pt x="61" y="112"/>
                    <a:pt x="61" y="112"/>
                    <a:pt x="61" y="112"/>
                  </a:cubicBezTo>
                  <a:cubicBezTo>
                    <a:pt x="57" y="119"/>
                    <a:pt x="54" y="124"/>
                    <a:pt x="51" y="133"/>
                  </a:cubicBezTo>
                  <a:cubicBezTo>
                    <a:pt x="9" y="133"/>
                    <a:pt x="9" y="133"/>
                    <a:pt x="9" y="133"/>
                  </a:cubicBezTo>
                  <a:cubicBezTo>
                    <a:pt x="5" y="133"/>
                    <a:pt x="0" y="141"/>
                    <a:pt x="0" y="145"/>
                  </a:cubicBezTo>
                  <a:cubicBezTo>
                    <a:pt x="0" y="206"/>
                    <a:pt x="0" y="206"/>
                    <a:pt x="0" y="206"/>
                  </a:cubicBezTo>
                  <a:cubicBezTo>
                    <a:pt x="0" y="210"/>
                    <a:pt x="5" y="217"/>
                    <a:pt x="9" y="217"/>
                  </a:cubicBezTo>
                  <a:cubicBezTo>
                    <a:pt x="51" y="217"/>
                    <a:pt x="51" y="217"/>
                    <a:pt x="51" y="217"/>
                  </a:cubicBezTo>
                  <a:cubicBezTo>
                    <a:pt x="54" y="222"/>
                    <a:pt x="57" y="231"/>
                    <a:pt x="61" y="238"/>
                  </a:cubicBezTo>
                  <a:cubicBezTo>
                    <a:pt x="31" y="267"/>
                    <a:pt x="31" y="267"/>
                    <a:pt x="31" y="267"/>
                  </a:cubicBezTo>
                  <a:cubicBezTo>
                    <a:pt x="28" y="270"/>
                    <a:pt x="28" y="274"/>
                    <a:pt x="31" y="277"/>
                  </a:cubicBezTo>
                  <a:cubicBezTo>
                    <a:pt x="74" y="320"/>
                    <a:pt x="74" y="320"/>
                    <a:pt x="74" y="320"/>
                  </a:cubicBezTo>
                  <a:cubicBezTo>
                    <a:pt x="77" y="323"/>
                    <a:pt x="81" y="323"/>
                    <a:pt x="84" y="320"/>
                  </a:cubicBezTo>
                  <a:cubicBezTo>
                    <a:pt x="113" y="290"/>
                    <a:pt x="113" y="290"/>
                    <a:pt x="113" y="290"/>
                  </a:cubicBezTo>
                  <a:cubicBezTo>
                    <a:pt x="120" y="294"/>
                    <a:pt x="125" y="297"/>
                    <a:pt x="134" y="299"/>
                  </a:cubicBezTo>
                  <a:cubicBezTo>
                    <a:pt x="134" y="342"/>
                    <a:pt x="134" y="342"/>
                    <a:pt x="134" y="342"/>
                  </a:cubicBezTo>
                  <a:cubicBezTo>
                    <a:pt x="134" y="346"/>
                    <a:pt x="141" y="346"/>
                    <a:pt x="145" y="346"/>
                  </a:cubicBezTo>
                  <a:cubicBezTo>
                    <a:pt x="206" y="346"/>
                    <a:pt x="206" y="346"/>
                    <a:pt x="206" y="346"/>
                  </a:cubicBezTo>
                  <a:cubicBezTo>
                    <a:pt x="210" y="346"/>
                    <a:pt x="214" y="346"/>
                    <a:pt x="214" y="342"/>
                  </a:cubicBezTo>
                  <a:close/>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7" name="íṣlîďé"/>
            <p:cNvSpPr/>
            <p:nvPr/>
          </p:nvSpPr>
          <p:spPr bwMode="auto">
            <a:xfrm>
              <a:off x="8328819" y="4783138"/>
              <a:ext cx="1354137" cy="1357313"/>
            </a:xfrm>
            <a:custGeom>
              <a:avLst/>
              <a:gdLst>
                <a:gd name="T0" fmla="*/ 152 w 361"/>
                <a:gd name="T1" fmla="*/ 361 h 361"/>
                <a:gd name="T2" fmla="*/ 134 w 361"/>
                <a:gd name="T3" fmla="*/ 313 h 361"/>
                <a:gd name="T4" fmla="*/ 96 w 361"/>
                <a:gd name="T5" fmla="*/ 333 h 361"/>
                <a:gd name="T6" fmla="*/ 33 w 361"/>
                <a:gd name="T7" fmla="*/ 290 h 361"/>
                <a:gd name="T8" fmla="*/ 33 w 361"/>
                <a:gd name="T9" fmla="*/ 270 h 361"/>
                <a:gd name="T10" fmla="*/ 56 w 361"/>
                <a:gd name="T11" fmla="*/ 237 h 361"/>
                <a:gd name="T12" fmla="*/ 16 w 361"/>
                <a:gd name="T13" fmla="*/ 232 h 361"/>
                <a:gd name="T14" fmla="*/ 0 w 361"/>
                <a:gd name="T15" fmla="*/ 153 h 361"/>
                <a:gd name="T16" fmla="*/ 53 w 361"/>
                <a:gd name="T17" fmla="*/ 134 h 361"/>
                <a:gd name="T18" fmla="*/ 33 w 361"/>
                <a:gd name="T19" fmla="*/ 97 h 361"/>
                <a:gd name="T20" fmla="*/ 75 w 361"/>
                <a:gd name="T21" fmla="*/ 33 h 361"/>
                <a:gd name="T22" fmla="*/ 121 w 361"/>
                <a:gd name="T23" fmla="*/ 60 h 361"/>
                <a:gd name="T24" fmla="*/ 134 w 361"/>
                <a:gd name="T25" fmla="*/ 16 h 361"/>
                <a:gd name="T26" fmla="*/ 213 w 361"/>
                <a:gd name="T27" fmla="*/ 0 h 361"/>
                <a:gd name="T28" fmla="*/ 228 w 361"/>
                <a:gd name="T29" fmla="*/ 54 h 361"/>
                <a:gd name="T30" fmla="*/ 242 w 361"/>
                <a:gd name="T31" fmla="*/ 60 h 361"/>
                <a:gd name="T32" fmla="*/ 289 w 361"/>
                <a:gd name="T33" fmla="*/ 33 h 361"/>
                <a:gd name="T34" fmla="*/ 332 w 361"/>
                <a:gd name="T35" fmla="*/ 96 h 361"/>
                <a:gd name="T36" fmla="*/ 312 w 361"/>
                <a:gd name="T37" fmla="*/ 134 h 361"/>
                <a:gd name="T38" fmla="*/ 361 w 361"/>
                <a:gd name="T39" fmla="*/ 153 h 361"/>
                <a:gd name="T40" fmla="*/ 349 w 361"/>
                <a:gd name="T41" fmla="*/ 232 h 361"/>
                <a:gd name="T42" fmla="*/ 309 w 361"/>
                <a:gd name="T43" fmla="*/ 237 h 361"/>
                <a:gd name="T44" fmla="*/ 332 w 361"/>
                <a:gd name="T45" fmla="*/ 269 h 361"/>
                <a:gd name="T46" fmla="*/ 332 w 361"/>
                <a:gd name="T47" fmla="*/ 290 h 361"/>
                <a:gd name="T48" fmla="*/ 269 w 361"/>
                <a:gd name="T49" fmla="*/ 333 h 361"/>
                <a:gd name="T50" fmla="*/ 232 w 361"/>
                <a:gd name="T51" fmla="*/ 310 h 361"/>
                <a:gd name="T52" fmla="*/ 228 w 361"/>
                <a:gd name="T53" fmla="*/ 350 h 361"/>
                <a:gd name="T54" fmla="*/ 148 w 361"/>
                <a:gd name="T55" fmla="*/ 347 h 361"/>
                <a:gd name="T56" fmla="*/ 213 w 361"/>
                <a:gd name="T57" fmla="*/ 347 h 361"/>
                <a:gd name="T58" fmla="*/ 214 w 361"/>
                <a:gd name="T59" fmla="*/ 307 h 361"/>
                <a:gd name="T60" fmla="*/ 227 w 361"/>
                <a:gd name="T61" fmla="*/ 297 h 361"/>
                <a:gd name="T62" fmla="*/ 249 w 361"/>
                <a:gd name="T63" fmla="*/ 293 h 361"/>
                <a:gd name="T64" fmla="*/ 322 w 361"/>
                <a:gd name="T65" fmla="*/ 280 h 361"/>
                <a:gd name="T66" fmla="*/ 291 w 361"/>
                <a:gd name="T67" fmla="*/ 243 h 361"/>
                <a:gd name="T68" fmla="*/ 300 w 361"/>
                <a:gd name="T69" fmla="*/ 222 h 361"/>
                <a:gd name="T70" fmla="*/ 347 w 361"/>
                <a:gd name="T71" fmla="*/ 218 h 361"/>
                <a:gd name="T72" fmla="*/ 347 w 361"/>
                <a:gd name="T73" fmla="*/ 153 h 361"/>
                <a:gd name="T74" fmla="*/ 307 w 361"/>
                <a:gd name="T75" fmla="*/ 148 h 361"/>
                <a:gd name="T76" fmla="*/ 293 w 361"/>
                <a:gd name="T77" fmla="*/ 127 h 361"/>
                <a:gd name="T78" fmla="*/ 292 w 361"/>
                <a:gd name="T79" fmla="*/ 115 h 361"/>
                <a:gd name="T80" fmla="*/ 279 w 361"/>
                <a:gd name="T81" fmla="*/ 43 h 361"/>
                <a:gd name="T82" fmla="*/ 240 w 361"/>
                <a:gd name="T83" fmla="*/ 75 h 361"/>
                <a:gd name="T84" fmla="*/ 217 w 361"/>
                <a:gd name="T85" fmla="*/ 65 h 361"/>
                <a:gd name="T86" fmla="*/ 214 w 361"/>
                <a:gd name="T87" fmla="*/ 16 h 361"/>
                <a:gd name="T88" fmla="*/ 152 w 361"/>
                <a:gd name="T89" fmla="*/ 15 h 361"/>
                <a:gd name="T90" fmla="*/ 148 w 361"/>
                <a:gd name="T91" fmla="*/ 59 h 361"/>
                <a:gd name="T92" fmla="*/ 126 w 361"/>
                <a:gd name="T93" fmla="*/ 73 h 361"/>
                <a:gd name="T94" fmla="*/ 114 w 361"/>
                <a:gd name="T95" fmla="*/ 74 h 361"/>
                <a:gd name="T96" fmla="*/ 42 w 361"/>
                <a:gd name="T97" fmla="*/ 87 h 361"/>
                <a:gd name="T98" fmla="*/ 74 w 361"/>
                <a:gd name="T99" fmla="*/ 123 h 361"/>
                <a:gd name="T100" fmla="*/ 65 w 361"/>
                <a:gd name="T101" fmla="*/ 143 h 361"/>
                <a:gd name="T102" fmla="*/ 17 w 361"/>
                <a:gd name="T103" fmla="*/ 148 h 361"/>
                <a:gd name="T104" fmla="*/ 14 w 361"/>
                <a:gd name="T105" fmla="*/ 214 h 361"/>
                <a:gd name="T106" fmla="*/ 58 w 361"/>
                <a:gd name="T107" fmla="*/ 218 h 361"/>
                <a:gd name="T108" fmla="*/ 69 w 361"/>
                <a:gd name="T109" fmla="*/ 231 h 361"/>
                <a:gd name="T110" fmla="*/ 73 w 361"/>
                <a:gd name="T111" fmla="*/ 251 h 361"/>
                <a:gd name="T112" fmla="*/ 86 w 361"/>
                <a:gd name="T113" fmla="*/ 323 h 361"/>
                <a:gd name="T114" fmla="*/ 123 w 361"/>
                <a:gd name="T115" fmla="*/ 292 h 361"/>
                <a:gd name="T116" fmla="*/ 143 w 361"/>
                <a:gd name="T117" fmla="*/ 301 h 361"/>
                <a:gd name="T118" fmla="*/ 148 w 361"/>
                <a:gd name="T119" fmla="*/ 347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1" h="361">
                  <a:moveTo>
                    <a:pt x="213" y="361"/>
                  </a:moveTo>
                  <a:cubicBezTo>
                    <a:pt x="152" y="361"/>
                    <a:pt x="152" y="361"/>
                    <a:pt x="152" y="361"/>
                  </a:cubicBezTo>
                  <a:cubicBezTo>
                    <a:pt x="140" y="361"/>
                    <a:pt x="134" y="358"/>
                    <a:pt x="134" y="350"/>
                  </a:cubicBezTo>
                  <a:cubicBezTo>
                    <a:pt x="134" y="313"/>
                    <a:pt x="134" y="313"/>
                    <a:pt x="134" y="313"/>
                  </a:cubicBezTo>
                  <a:cubicBezTo>
                    <a:pt x="129" y="311"/>
                    <a:pt x="125" y="309"/>
                    <a:pt x="121" y="307"/>
                  </a:cubicBezTo>
                  <a:cubicBezTo>
                    <a:pt x="96" y="333"/>
                    <a:pt x="96" y="333"/>
                    <a:pt x="96" y="333"/>
                  </a:cubicBezTo>
                  <a:cubicBezTo>
                    <a:pt x="91" y="339"/>
                    <a:pt x="81" y="339"/>
                    <a:pt x="76" y="333"/>
                  </a:cubicBezTo>
                  <a:cubicBezTo>
                    <a:pt x="33" y="290"/>
                    <a:pt x="33" y="290"/>
                    <a:pt x="33" y="290"/>
                  </a:cubicBezTo>
                  <a:cubicBezTo>
                    <a:pt x="30" y="288"/>
                    <a:pt x="28" y="284"/>
                    <a:pt x="28" y="280"/>
                  </a:cubicBezTo>
                  <a:cubicBezTo>
                    <a:pt x="28" y="277"/>
                    <a:pt x="30" y="273"/>
                    <a:pt x="33" y="270"/>
                  </a:cubicBezTo>
                  <a:cubicBezTo>
                    <a:pt x="59" y="245"/>
                    <a:pt x="59" y="245"/>
                    <a:pt x="59" y="245"/>
                  </a:cubicBezTo>
                  <a:cubicBezTo>
                    <a:pt x="58" y="242"/>
                    <a:pt x="57" y="239"/>
                    <a:pt x="56" y="237"/>
                  </a:cubicBezTo>
                  <a:cubicBezTo>
                    <a:pt x="55" y="235"/>
                    <a:pt x="54" y="234"/>
                    <a:pt x="54" y="232"/>
                  </a:cubicBezTo>
                  <a:cubicBezTo>
                    <a:pt x="16" y="232"/>
                    <a:pt x="16" y="232"/>
                    <a:pt x="16" y="232"/>
                  </a:cubicBezTo>
                  <a:cubicBezTo>
                    <a:pt x="6" y="232"/>
                    <a:pt x="0" y="220"/>
                    <a:pt x="0" y="214"/>
                  </a:cubicBezTo>
                  <a:cubicBezTo>
                    <a:pt x="0" y="153"/>
                    <a:pt x="0" y="153"/>
                    <a:pt x="0" y="153"/>
                  </a:cubicBezTo>
                  <a:cubicBezTo>
                    <a:pt x="0" y="146"/>
                    <a:pt x="6" y="134"/>
                    <a:pt x="16" y="134"/>
                  </a:cubicBezTo>
                  <a:cubicBezTo>
                    <a:pt x="53" y="134"/>
                    <a:pt x="53" y="134"/>
                    <a:pt x="53" y="134"/>
                  </a:cubicBezTo>
                  <a:cubicBezTo>
                    <a:pt x="55" y="129"/>
                    <a:pt x="57" y="125"/>
                    <a:pt x="59" y="121"/>
                  </a:cubicBezTo>
                  <a:cubicBezTo>
                    <a:pt x="33" y="97"/>
                    <a:pt x="33" y="97"/>
                    <a:pt x="33" y="97"/>
                  </a:cubicBezTo>
                  <a:cubicBezTo>
                    <a:pt x="27" y="91"/>
                    <a:pt x="27" y="82"/>
                    <a:pt x="32" y="77"/>
                  </a:cubicBezTo>
                  <a:cubicBezTo>
                    <a:pt x="75" y="33"/>
                    <a:pt x="75" y="33"/>
                    <a:pt x="75" y="33"/>
                  </a:cubicBezTo>
                  <a:cubicBezTo>
                    <a:pt x="81" y="28"/>
                    <a:pt x="90" y="28"/>
                    <a:pt x="95" y="33"/>
                  </a:cubicBezTo>
                  <a:cubicBezTo>
                    <a:pt x="121" y="60"/>
                    <a:pt x="121" y="60"/>
                    <a:pt x="121" y="60"/>
                  </a:cubicBezTo>
                  <a:cubicBezTo>
                    <a:pt x="125" y="58"/>
                    <a:pt x="129" y="56"/>
                    <a:pt x="134" y="54"/>
                  </a:cubicBezTo>
                  <a:cubicBezTo>
                    <a:pt x="134" y="16"/>
                    <a:pt x="134" y="16"/>
                    <a:pt x="134" y="16"/>
                  </a:cubicBezTo>
                  <a:cubicBezTo>
                    <a:pt x="134" y="8"/>
                    <a:pt x="145" y="0"/>
                    <a:pt x="152" y="0"/>
                  </a:cubicBezTo>
                  <a:cubicBezTo>
                    <a:pt x="213" y="0"/>
                    <a:pt x="213" y="0"/>
                    <a:pt x="213" y="0"/>
                  </a:cubicBezTo>
                  <a:cubicBezTo>
                    <a:pt x="222" y="0"/>
                    <a:pt x="228" y="9"/>
                    <a:pt x="228" y="16"/>
                  </a:cubicBezTo>
                  <a:cubicBezTo>
                    <a:pt x="228" y="54"/>
                    <a:pt x="228" y="54"/>
                    <a:pt x="228" y="54"/>
                  </a:cubicBezTo>
                  <a:cubicBezTo>
                    <a:pt x="229" y="55"/>
                    <a:pt x="231" y="56"/>
                    <a:pt x="232" y="56"/>
                  </a:cubicBezTo>
                  <a:cubicBezTo>
                    <a:pt x="236" y="57"/>
                    <a:pt x="239" y="59"/>
                    <a:pt x="242" y="60"/>
                  </a:cubicBezTo>
                  <a:cubicBezTo>
                    <a:pt x="269" y="33"/>
                    <a:pt x="269" y="33"/>
                    <a:pt x="269" y="33"/>
                  </a:cubicBezTo>
                  <a:cubicBezTo>
                    <a:pt x="274" y="28"/>
                    <a:pt x="284" y="28"/>
                    <a:pt x="289" y="33"/>
                  </a:cubicBezTo>
                  <a:cubicBezTo>
                    <a:pt x="332" y="76"/>
                    <a:pt x="332" y="76"/>
                    <a:pt x="332" y="76"/>
                  </a:cubicBezTo>
                  <a:cubicBezTo>
                    <a:pt x="338" y="82"/>
                    <a:pt x="338" y="90"/>
                    <a:pt x="332" y="96"/>
                  </a:cubicBezTo>
                  <a:cubicBezTo>
                    <a:pt x="306" y="121"/>
                    <a:pt x="306" y="121"/>
                    <a:pt x="306" y="121"/>
                  </a:cubicBezTo>
                  <a:cubicBezTo>
                    <a:pt x="308" y="125"/>
                    <a:pt x="310" y="129"/>
                    <a:pt x="312" y="134"/>
                  </a:cubicBezTo>
                  <a:cubicBezTo>
                    <a:pt x="349" y="134"/>
                    <a:pt x="349" y="134"/>
                    <a:pt x="349" y="134"/>
                  </a:cubicBezTo>
                  <a:cubicBezTo>
                    <a:pt x="353" y="134"/>
                    <a:pt x="361" y="136"/>
                    <a:pt x="361" y="153"/>
                  </a:cubicBezTo>
                  <a:cubicBezTo>
                    <a:pt x="361" y="214"/>
                    <a:pt x="361" y="214"/>
                    <a:pt x="361" y="214"/>
                  </a:cubicBezTo>
                  <a:cubicBezTo>
                    <a:pt x="361" y="231"/>
                    <a:pt x="353" y="232"/>
                    <a:pt x="349" y="232"/>
                  </a:cubicBezTo>
                  <a:cubicBezTo>
                    <a:pt x="311" y="232"/>
                    <a:pt x="311" y="232"/>
                    <a:pt x="311" y="232"/>
                  </a:cubicBezTo>
                  <a:cubicBezTo>
                    <a:pt x="311" y="234"/>
                    <a:pt x="310" y="235"/>
                    <a:pt x="309" y="237"/>
                  </a:cubicBezTo>
                  <a:cubicBezTo>
                    <a:pt x="308" y="239"/>
                    <a:pt x="307" y="242"/>
                    <a:pt x="306" y="245"/>
                  </a:cubicBezTo>
                  <a:cubicBezTo>
                    <a:pt x="332" y="269"/>
                    <a:pt x="332" y="269"/>
                    <a:pt x="332" y="269"/>
                  </a:cubicBezTo>
                  <a:cubicBezTo>
                    <a:pt x="335" y="272"/>
                    <a:pt x="337" y="276"/>
                    <a:pt x="337" y="280"/>
                  </a:cubicBezTo>
                  <a:cubicBezTo>
                    <a:pt x="337" y="283"/>
                    <a:pt x="335" y="287"/>
                    <a:pt x="332" y="290"/>
                  </a:cubicBezTo>
                  <a:cubicBezTo>
                    <a:pt x="289" y="333"/>
                    <a:pt x="289" y="333"/>
                    <a:pt x="289" y="333"/>
                  </a:cubicBezTo>
                  <a:cubicBezTo>
                    <a:pt x="284" y="338"/>
                    <a:pt x="274" y="338"/>
                    <a:pt x="269" y="333"/>
                  </a:cubicBezTo>
                  <a:cubicBezTo>
                    <a:pt x="242" y="306"/>
                    <a:pt x="242" y="306"/>
                    <a:pt x="242" y="306"/>
                  </a:cubicBezTo>
                  <a:cubicBezTo>
                    <a:pt x="239" y="308"/>
                    <a:pt x="236" y="309"/>
                    <a:pt x="232" y="310"/>
                  </a:cubicBezTo>
                  <a:cubicBezTo>
                    <a:pt x="231" y="311"/>
                    <a:pt x="229" y="311"/>
                    <a:pt x="228" y="312"/>
                  </a:cubicBezTo>
                  <a:cubicBezTo>
                    <a:pt x="228" y="350"/>
                    <a:pt x="228" y="350"/>
                    <a:pt x="228" y="350"/>
                  </a:cubicBezTo>
                  <a:cubicBezTo>
                    <a:pt x="228" y="358"/>
                    <a:pt x="223" y="361"/>
                    <a:pt x="213" y="361"/>
                  </a:cubicBezTo>
                  <a:close/>
                  <a:moveTo>
                    <a:pt x="148" y="347"/>
                  </a:moveTo>
                  <a:cubicBezTo>
                    <a:pt x="149" y="347"/>
                    <a:pt x="150" y="347"/>
                    <a:pt x="152" y="347"/>
                  </a:cubicBezTo>
                  <a:cubicBezTo>
                    <a:pt x="213" y="347"/>
                    <a:pt x="213" y="347"/>
                    <a:pt x="213" y="347"/>
                  </a:cubicBezTo>
                  <a:cubicBezTo>
                    <a:pt x="214" y="347"/>
                    <a:pt x="214" y="347"/>
                    <a:pt x="214" y="347"/>
                  </a:cubicBezTo>
                  <a:cubicBezTo>
                    <a:pt x="214" y="307"/>
                    <a:pt x="214" y="307"/>
                    <a:pt x="214" y="307"/>
                  </a:cubicBezTo>
                  <a:cubicBezTo>
                    <a:pt x="214" y="305"/>
                    <a:pt x="215" y="302"/>
                    <a:pt x="217" y="301"/>
                  </a:cubicBezTo>
                  <a:cubicBezTo>
                    <a:pt x="220" y="300"/>
                    <a:pt x="223" y="298"/>
                    <a:pt x="227" y="297"/>
                  </a:cubicBezTo>
                  <a:cubicBezTo>
                    <a:pt x="232" y="295"/>
                    <a:pt x="237" y="293"/>
                    <a:pt x="240" y="292"/>
                  </a:cubicBezTo>
                  <a:cubicBezTo>
                    <a:pt x="243" y="290"/>
                    <a:pt x="246" y="291"/>
                    <a:pt x="249" y="293"/>
                  </a:cubicBezTo>
                  <a:cubicBezTo>
                    <a:pt x="279" y="323"/>
                    <a:pt x="279" y="323"/>
                    <a:pt x="279" y="323"/>
                  </a:cubicBezTo>
                  <a:cubicBezTo>
                    <a:pt x="322" y="280"/>
                    <a:pt x="322" y="280"/>
                    <a:pt x="322" y="280"/>
                  </a:cubicBezTo>
                  <a:cubicBezTo>
                    <a:pt x="292" y="252"/>
                    <a:pt x="292" y="252"/>
                    <a:pt x="292" y="252"/>
                  </a:cubicBezTo>
                  <a:cubicBezTo>
                    <a:pt x="290" y="249"/>
                    <a:pt x="289" y="246"/>
                    <a:pt x="291" y="243"/>
                  </a:cubicBezTo>
                  <a:cubicBezTo>
                    <a:pt x="293" y="239"/>
                    <a:pt x="295" y="235"/>
                    <a:pt x="296" y="231"/>
                  </a:cubicBezTo>
                  <a:cubicBezTo>
                    <a:pt x="298" y="227"/>
                    <a:pt x="299" y="224"/>
                    <a:pt x="300" y="222"/>
                  </a:cubicBezTo>
                  <a:cubicBezTo>
                    <a:pt x="302" y="220"/>
                    <a:pt x="304" y="218"/>
                    <a:pt x="307" y="218"/>
                  </a:cubicBezTo>
                  <a:cubicBezTo>
                    <a:pt x="347" y="218"/>
                    <a:pt x="347" y="218"/>
                    <a:pt x="347" y="218"/>
                  </a:cubicBezTo>
                  <a:cubicBezTo>
                    <a:pt x="347" y="217"/>
                    <a:pt x="347" y="216"/>
                    <a:pt x="347" y="214"/>
                  </a:cubicBezTo>
                  <a:cubicBezTo>
                    <a:pt x="347" y="153"/>
                    <a:pt x="347" y="153"/>
                    <a:pt x="347" y="153"/>
                  </a:cubicBezTo>
                  <a:cubicBezTo>
                    <a:pt x="347" y="151"/>
                    <a:pt x="347" y="149"/>
                    <a:pt x="347" y="148"/>
                  </a:cubicBezTo>
                  <a:cubicBezTo>
                    <a:pt x="307" y="148"/>
                    <a:pt x="307" y="148"/>
                    <a:pt x="307" y="148"/>
                  </a:cubicBezTo>
                  <a:cubicBezTo>
                    <a:pt x="303" y="148"/>
                    <a:pt x="301" y="146"/>
                    <a:pt x="300" y="143"/>
                  </a:cubicBezTo>
                  <a:cubicBezTo>
                    <a:pt x="298" y="136"/>
                    <a:pt x="296" y="132"/>
                    <a:pt x="293" y="127"/>
                  </a:cubicBezTo>
                  <a:cubicBezTo>
                    <a:pt x="292" y="126"/>
                    <a:pt x="292" y="125"/>
                    <a:pt x="291" y="123"/>
                  </a:cubicBezTo>
                  <a:cubicBezTo>
                    <a:pt x="289" y="121"/>
                    <a:pt x="290" y="117"/>
                    <a:pt x="292" y="115"/>
                  </a:cubicBezTo>
                  <a:cubicBezTo>
                    <a:pt x="322" y="86"/>
                    <a:pt x="322" y="86"/>
                    <a:pt x="322" y="86"/>
                  </a:cubicBezTo>
                  <a:cubicBezTo>
                    <a:pt x="279" y="43"/>
                    <a:pt x="279" y="43"/>
                    <a:pt x="279" y="43"/>
                  </a:cubicBezTo>
                  <a:cubicBezTo>
                    <a:pt x="249" y="74"/>
                    <a:pt x="249" y="74"/>
                    <a:pt x="249" y="74"/>
                  </a:cubicBezTo>
                  <a:cubicBezTo>
                    <a:pt x="246" y="76"/>
                    <a:pt x="243" y="76"/>
                    <a:pt x="240" y="75"/>
                  </a:cubicBezTo>
                  <a:cubicBezTo>
                    <a:pt x="237" y="73"/>
                    <a:pt x="232" y="71"/>
                    <a:pt x="228" y="69"/>
                  </a:cubicBezTo>
                  <a:cubicBezTo>
                    <a:pt x="223" y="68"/>
                    <a:pt x="220" y="67"/>
                    <a:pt x="217" y="65"/>
                  </a:cubicBezTo>
                  <a:cubicBezTo>
                    <a:pt x="215" y="64"/>
                    <a:pt x="214" y="62"/>
                    <a:pt x="214" y="59"/>
                  </a:cubicBezTo>
                  <a:cubicBezTo>
                    <a:pt x="214" y="16"/>
                    <a:pt x="214" y="16"/>
                    <a:pt x="214" y="16"/>
                  </a:cubicBezTo>
                  <a:cubicBezTo>
                    <a:pt x="214" y="16"/>
                    <a:pt x="213" y="15"/>
                    <a:pt x="213" y="15"/>
                  </a:cubicBezTo>
                  <a:cubicBezTo>
                    <a:pt x="152" y="15"/>
                    <a:pt x="152" y="15"/>
                    <a:pt x="152" y="15"/>
                  </a:cubicBezTo>
                  <a:cubicBezTo>
                    <a:pt x="151" y="15"/>
                    <a:pt x="149" y="16"/>
                    <a:pt x="148" y="17"/>
                  </a:cubicBezTo>
                  <a:cubicBezTo>
                    <a:pt x="148" y="59"/>
                    <a:pt x="148" y="59"/>
                    <a:pt x="148" y="59"/>
                  </a:cubicBezTo>
                  <a:cubicBezTo>
                    <a:pt x="148" y="62"/>
                    <a:pt x="146" y="65"/>
                    <a:pt x="143" y="66"/>
                  </a:cubicBezTo>
                  <a:cubicBezTo>
                    <a:pt x="136" y="68"/>
                    <a:pt x="132" y="70"/>
                    <a:pt x="126" y="73"/>
                  </a:cubicBezTo>
                  <a:cubicBezTo>
                    <a:pt x="123" y="75"/>
                    <a:pt x="123" y="75"/>
                    <a:pt x="123" y="75"/>
                  </a:cubicBezTo>
                  <a:cubicBezTo>
                    <a:pt x="120" y="76"/>
                    <a:pt x="117" y="76"/>
                    <a:pt x="114" y="74"/>
                  </a:cubicBezTo>
                  <a:cubicBezTo>
                    <a:pt x="85" y="43"/>
                    <a:pt x="85" y="43"/>
                    <a:pt x="85" y="43"/>
                  </a:cubicBezTo>
                  <a:cubicBezTo>
                    <a:pt x="42" y="87"/>
                    <a:pt x="42" y="87"/>
                    <a:pt x="42" y="87"/>
                  </a:cubicBezTo>
                  <a:cubicBezTo>
                    <a:pt x="73" y="115"/>
                    <a:pt x="73" y="115"/>
                    <a:pt x="73" y="115"/>
                  </a:cubicBezTo>
                  <a:cubicBezTo>
                    <a:pt x="75" y="117"/>
                    <a:pt x="76" y="120"/>
                    <a:pt x="74" y="123"/>
                  </a:cubicBezTo>
                  <a:cubicBezTo>
                    <a:pt x="73" y="125"/>
                    <a:pt x="73" y="126"/>
                    <a:pt x="72" y="127"/>
                  </a:cubicBezTo>
                  <a:cubicBezTo>
                    <a:pt x="69" y="132"/>
                    <a:pt x="67" y="136"/>
                    <a:pt x="65" y="143"/>
                  </a:cubicBezTo>
                  <a:cubicBezTo>
                    <a:pt x="64" y="146"/>
                    <a:pt x="61" y="148"/>
                    <a:pt x="58" y="148"/>
                  </a:cubicBezTo>
                  <a:cubicBezTo>
                    <a:pt x="17" y="148"/>
                    <a:pt x="17" y="148"/>
                    <a:pt x="17" y="148"/>
                  </a:cubicBezTo>
                  <a:cubicBezTo>
                    <a:pt x="16" y="149"/>
                    <a:pt x="15" y="151"/>
                    <a:pt x="14" y="153"/>
                  </a:cubicBezTo>
                  <a:cubicBezTo>
                    <a:pt x="14" y="214"/>
                    <a:pt x="14" y="214"/>
                    <a:pt x="14" y="214"/>
                  </a:cubicBezTo>
                  <a:cubicBezTo>
                    <a:pt x="15" y="215"/>
                    <a:pt x="16" y="217"/>
                    <a:pt x="17" y="218"/>
                  </a:cubicBezTo>
                  <a:cubicBezTo>
                    <a:pt x="58" y="218"/>
                    <a:pt x="58" y="218"/>
                    <a:pt x="58" y="218"/>
                  </a:cubicBezTo>
                  <a:cubicBezTo>
                    <a:pt x="61" y="218"/>
                    <a:pt x="63" y="220"/>
                    <a:pt x="64" y="222"/>
                  </a:cubicBezTo>
                  <a:cubicBezTo>
                    <a:pt x="66" y="224"/>
                    <a:pt x="67" y="227"/>
                    <a:pt x="69" y="231"/>
                  </a:cubicBezTo>
                  <a:cubicBezTo>
                    <a:pt x="70" y="235"/>
                    <a:pt x="72" y="239"/>
                    <a:pt x="74" y="243"/>
                  </a:cubicBezTo>
                  <a:cubicBezTo>
                    <a:pt x="76" y="246"/>
                    <a:pt x="75" y="249"/>
                    <a:pt x="73" y="251"/>
                  </a:cubicBezTo>
                  <a:cubicBezTo>
                    <a:pt x="43" y="280"/>
                    <a:pt x="43" y="280"/>
                    <a:pt x="43" y="280"/>
                  </a:cubicBezTo>
                  <a:cubicBezTo>
                    <a:pt x="86" y="323"/>
                    <a:pt x="86" y="323"/>
                    <a:pt x="86" y="323"/>
                  </a:cubicBezTo>
                  <a:cubicBezTo>
                    <a:pt x="114" y="293"/>
                    <a:pt x="114" y="293"/>
                    <a:pt x="114" y="293"/>
                  </a:cubicBezTo>
                  <a:cubicBezTo>
                    <a:pt x="117" y="291"/>
                    <a:pt x="120" y="290"/>
                    <a:pt x="123" y="292"/>
                  </a:cubicBezTo>
                  <a:cubicBezTo>
                    <a:pt x="126" y="293"/>
                    <a:pt x="126" y="293"/>
                    <a:pt x="126" y="293"/>
                  </a:cubicBezTo>
                  <a:cubicBezTo>
                    <a:pt x="132" y="296"/>
                    <a:pt x="136" y="299"/>
                    <a:pt x="143" y="301"/>
                  </a:cubicBezTo>
                  <a:cubicBezTo>
                    <a:pt x="146" y="301"/>
                    <a:pt x="148" y="304"/>
                    <a:pt x="148" y="307"/>
                  </a:cubicBezTo>
                  <a:lnTo>
                    <a:pt x="148" y="347"/>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8" name="íŝlídê"/>
            <p:cNvSpPr/>
            <p:nvPr/>
          </p:nvSpPr>
          <p:spPr bwMode="auto">
            <a:xfrm>
              <a:off x="8801894" y="5272088"/>
              <a:ext cx="412750" cy="412750"/>
            </a:xfrm>
            <a:prstGeom prst="ellipse">
              <a:avLst/>
            </a:pr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9" name="ïşḷîdê"/>
            <p:cNvSpPr/>
            <p:nvPr/>
          </p:nvSpPr>
          <p:spPr bwMode="auto">
            <a:xfrm>
              <a:off x="6387306" y="1322388"/>
              <a:ext cx="2921000" cy="417513"/>
            </a:xfrm>
            <a:custGeom>
              <a:avLst/>
              <a:gdLst>
                <a:gd name="T0" fmla="*/ 1840 w 1840"/>
                <a:gd name="T1" fmla="*/ 263 h 263"/>
                <a:gd name="T2" fmla="*/ 0 w 1840"/>
                <a:gd name="T3" fmla="*/ 263 h 263"/>
                <a:gd name="T4" fmla="*/ 0 w 1840"/>
                <a:gd name="T5" fmla="*/ 0 h 263"/>
                <a:gd name="T6" fmla="*/ 920 w 1840"/>
                <a:gd name="T7" fmla="*/ 0 h 263"/>
                <a:gd name="T8" fmla="*/ 1840 w 1840"/>
                <a:gd name="T9" fmla="*/ 0 h 263"/>
                <a:gd name="T10" fmla="*/ 1840 w 1840"/>
                <a:gd name="T11" fmla="*/ 263 h 263"/>
              </a:gdLst>
              <a:ahLst/>
              <a:cxnLst>
                <a:cxn ang="0">
                  <a:pos x="T0" y="T1"/>
                </a:cxn>
                <a:cxn ang="0">
                  <a:pos x="T2" y="T3"/>
                </a:cxn>
                <a:cxn ang="0">
                  <a:pos x="T4" y="T5"/>
                </a:cxn>
                <a:cxn ang="0">
                  <a:pos x="T6" y="T7"/>
                </a:cxn>
                <a:cxn ang="0">
                  <a:pos x="T8" y="T9"/>
                </a:cxn>
                <a:cxn ang="0">
                  <a:pos x="T10" y="T11"/>
                </a:cxn>
              </a:cxnLst>
              <a:rect l="0" t="0" r="r" b="b"/>
              <a:pathLst>
                <a:path w="1840" h="263">
                  <a:moveTo>
                    <a:pt x="1840" y="263"/>
                  </a:moveTo>
                  <a:lnTo>
                    <a:pt x="0" y="263"/>
                  </a:lnTo>
                  <a:lnTo>
                    <a:pt x="0" y="0"/>
                  </a:lnTo>
                  <a:lnTo>
                    <a:pt x="920" y="0"/>
                  </a:lnTo>
                  <a:lnTo>
                    <a:pt x="1840" y="0"/>
                  </a:lnTo>
                  <a:lnTo>
                    <a:pt x="1840" y="263"/>
                  </a:lnTo>
                  <a:close/>
                </a:path>
              </a:pathLst>
            </a:custGeom>
            <a:solidFill>
              <a:srgbClr val="18AF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0" name="ïŝ1íḓê"/>
            <p:cNvSpPr/>
            <p:nvPr/>
          </p:nvSpPr>
          <p:spPr bwMode="auto">
            <a:xfrm>
              <a:off x="6360319" y="1295400"/>
              <a:ext cx="2973387" cy="469900"/>
            </a:xfrm>
            <a:custGeom>
              <a:avLst/>
              <a:gdLst>
                <a:gd name="T0" fmla="*/ 785 w 792"/>
                <a:gd name="T1" fmla="*/ 125 h 125"/>
                <a:gd name="T2" fmla="*/ 7 w 792"/>
                <a:gd name="T3" fmla="*/ 125 h 125"/>
                <a:gd name="T4" fmla="*/ 0 w 792"/>
                <a:gd name="T5" fmla="*/ 118 h 125"/>
                <a:gd name="T6" fmla="*/ 0 w 792"/>
                <a:gd name="T7" fmla="*/ 7 h 125"/>
                <a:gd name="T8" fmla="*/ 7 w 792"/>
                <a:gd name="T9" fmla="*/ 0 h 125"/>
                <a:gd name="T10" fmla="*/ 785 w 792"/>
                <a:gd name="T11" fmla="*/ 0 h 125"/>
                <a:gd name="T12" fmla="*/ 792 w 792"/>
                <a:gd name="T13" fmla="*/ 7 h 125"/>
                <a:gd name="T14" fmla="*/ 792 w 792"/>
                <a:gd name="T15" fmla="*/ 118 h 125"/>
                <a:gd name="T16" fmla="*/ 785 w 792"/>
                <a:gd name="T17" fmla="*/ 125 h 125"/>
                <a:gd name="T18" fmla="*/ 14 w 792"/>
                <a:gd name="T19" fmla="*/ 111 h 125"/>
                <a:gd name="T20" fmla="*/ 778 w 792"/>
                <a:gd name="T21" fmla="*/ 111 h 125"/>
                <a:gd name="T22" fmla="*/ 778 w 792"/>
                <a:gd name="T23" fmla="*/ 14 h 125"/>
                <a:gd name="T24" fmla="*/ 14 w 792"/>
                <a:gd name="T25" fmla="*/ 14 h 125"/>
                <a:gd name="T26" fmla="*/ 14 w 792"/>
                <a:gd name="T27"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2" h="125">
                  <a:moveTo>
                    <a:pt x="785" y="125"/>
                  </a:moveTo>
                  <a:cubicBezTo>
                    <a:pt x="7" y="125"/>
                    <a:pt x="7" y="125"/>
                    <a:pt x="7" y="125"/>
                  </a:cubicBezTo>
                  <a:cubicBezTo>
                    <a:pt x="3" y="125"/>
                    <a:pt x="0" y="122"/>
                    <a:pt x="0" y="118"/>
                  </a:cubicBezTo>
                  <a:cubicBezTo>
                    <a:pt x="0" y="7"/>
                    <a:pt x="0" y="7"/>
                    <a:pt x="0" y="7"/>
                  </a:cubicBezTo>
                  <a:cubicBezTo>
                    <a:pt x="0" y="3"/>
                    <a:pt x="3" y="0"/>
                    <a:pt x="7" y="0"/>
                  </a:cubicBezTo>
                  <a:cubicBezTo>
                    <a:pt x="785" y="0"/>
                    <a:pt x="785" y="0"/>
                    <a:pt x="785" y="0"/>
                  </a:cubicBezTo>
                  <a:cubicBezTo>
                    <a:pt x="789" y="0"/>
                    <a:pt x="792" y="3"/>
                    <a:pt x="792" y="7"/>
                  </a:cubicBezTo>
                  <a:cubicBezTo>
                    <a:pt x="792" y="118"/>
                    <a:pt x="792" y="118"/>
                    <a:pt x="792" y="118"/>
                  </a:cubicBezTo>
                  <a:cubicBezTo>
                    <a:pt x="792" y="122"/>
                    <a:pt x="789" y="125"/>
                    <a:pt x="785" y="125"/>
                  </a:cubicBezTo>
                  <a:close/>
                  <a:moveTo>
                    <a:pt x="14" y="111"/>
                  </a:moveTo>
                  <a:cubicBezTo>
                    <a:pt x="778" y="111"/>
                    <a:pt x="778" y="111"/>
                    <a:pt x="778" y="111"/>
                  </a:cubicBezTo>
                  <a:cubicBezTo>
                    <a:pt x="778" y="14"/>
                    <a:pt x="778" y="14"/>
                    <a:pt x="778" y="14"/>
                  </a:cubicBezTo>
                  <a:cubicBezTo>
                    <a:pt x="14" y="14"/>
                    <a:pt x="14" y="14"/>
                    <a:pt x="14" y="14"/>
                  </a:cubicBezTo>
                  <a:lnTo>
                    <a:pt x="14" y="111"/>
                  </a:lnTo>
                  <a:close/>
                </a:path>
              </a:pathLst>
            </a:custGeom>
            <a:solidFill>
              <a:srgbClr val="231F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ïšļíḓè"/>
            <p:cNvSpPr/>
            <p:nvPr/>
          </p:nvSpPr>
          <p:spPr bwMode="auto">
            <a:xfrm>
              <a:off x="7839869" y="1322388"/>
              <a:ext cx="0" cy="214313"/>
            </a:xfrm>
            <a:custGeom>
              <a:avLst/>
              <a:gdLst>
                <a:gd name="T0" fmla="*/ 135 h 135"/>
                <a:gd name="T1" fmla="*/ 0 h 135"/>
                <a:gd name="T2" fmla="*/ 135 h 135"/>
              </a:gdLst>
              <a:ahLst/>
              <a:cxnLst>
                <a:cxn ang="0">
                  <a:pos x="0" y="T0"/>
                </a:cxn>
                <a:cxn ang="0">
                  <a:pos x="0" y="T1"/>
                </a:cxn>
                <a:cxn ang="0">
                  <a:pos x="0" y="T2"/>
                </a:cxn>
              </a:cxnLst>
              <a:rect l="0" t="0" r="r" b="b"/>
              <a:pathLst>
                <a:path h="135">
                  <a:moveTo>
                    <a:pt x="0" y="135"/>
                  </a:moveTo>
                  <a:lnTo>
                    <a:pt x="0" y="0"/>
                  </a:lnTo>
                  <a:lnTo>
                    <a:pt x="0" y="135"/>
                  </a:lnTo>
                  <a:close/>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ïşḷíḋé"/>
            <p:cNvSpPr/>
            <p:nvPr/>
          </p:nvSpPr>
          <p:spPr bwMode="auto">
            <a:xfrm flipV="1">
              <a:off x="7839869" y="1322388"/>
              <a:ext cx="0" cy="2143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íṣlîḋé"/>
            <p:cNvSpPr/>
            <p:nvPr/>
          </p:nvSpPr>
          <p:spPr bwMode="auto">
            <a:xfrm>
              <a:off x="7814469" y="1322388"/>
              <a:ext cx="52387" cy="214313"/>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4" name="íṩļíḋé"/>
            <p:cNvSpPr/>
            <p:nvPr/>
          </p:nvSpPr>
          <p:spPr bwMode="auto">
            <a:xfrm>
              <a:off x="8174831" y="1322388"/>
              <a:ext cx="0" cy="214313"/>
            </a:xfrm>
            <a:custGeom>
              <a:avLst/>
              <a:gdLst>
                <a:gd name="T0" fmla="*/ 135 h 135"/>
                <a:gd name="T1" fmla="*/ 0 h 135"/>
                <a:gd name="T2" fmla="*/ 135 h 135"/>
              </a:gdLst>
              <a:ahLst/>
              <a:cxnLst>
                <a:cxn ang="0">
                  <a:pos x="0" y="T0"/>
                </a:cxn>
                <a:cxn ang="0">
                  <a:pos x="0" y="T1"/>
                </a:cxn>
                <a:cxn ang="0">
                  <a:pos x="0" y="T2"/>
                </a:cxn>
              </a:cxnLst>
              <a:rect l="0" t="0" r="r" b="b"/>
              <a:pathLst>
                <a:path h="135">
                  <a:moveTo>
                    <a:pt x="0" y="135"/>
                  </a:moveTo>
                  <a:lnTo>
                    <a:pt x="0" y="0"/>
                  </a:lnTo>
                  <a:lnTo>
                    <a:pt x="0" y="135"/>
                  </a:lnTo>
                  <a:close/>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ïSḻíḓè"/>
            <p:cNvSpPr/>
            <p:nvPr/>
          </p:nvSpPr>
          <p:spPr bwMode="auto">
            <a:xfrm flipV="1">
              <a:off x="8174831" y="1322388"/>
              <a:ext cx="0" cy="2143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išḷíḑê"/>
            <p:cNvSpPr/>
            <p:nvPr/>
          </p:nvSpPr>
          <p:spPr bwMode="auto">
            <a:xfrm>
              <a:off x="8144669" y="1322388"/>
              <a:ext cx="55562" cy="214313"/>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7" name="işḻïḑe"/>
            <p:cNvSpPr/>
            <p:nvPr/>
          </p:nvSpPr>
          <p:spPr bwMode="auto">
            <a:xfrm>
              <a:off x="8505031" y="1322388"/>
              <a:ext cx="0" cy="214313"/>
            </a:xfrm>
            <a:custGeom>
              <a:avLst/>
              <a:gdLst>
                <a:gd name="T0" fmla="*/ 135 h 135"/>
                <a:gd name="T1" fmla="*/ 0 h 135"/>
                <a:gd name="T2" fmla="*/ 135 h 135"/>
              </a:gdLst>
              <a:ahLst/>
              <a:cxnLst>
                <a:cxn ang="0">
                  <a:pos x="0" y="T0"/>
                </a:cxn>
                <a:cxn ang="0">
                  <a:pos x="0" y="T1"/>
                </a:cxn>
                <a:cxn ang="0">
                  <a:pos x="0" y="T2"/>
                </a:cxn>
              </a:cxnLst>
              <a:rect l="0" t="0" r="r" b="b"/>
              <a:pathLst>
                <a:path h="135">
                  <a:moveTo>
                    <a:pt x="0" y="135"/>
                  </a:moveTo>
                  <a:lnTo>
                    <a:pt x="0" y="0"/>
                  </a:lnTo>
                  <a:lnTo>
                    <a:pt x="0" y="135"/>
                  </a:lnTo>
                  <a:close/>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iṥļiḋè"/>
            <p:cNvSpPr/>
            <p:nvPr/>
          </p:nvSpPr>
          <p:spPr bwMode="auto">
            <a:xfrm flipV="1">
              <a:off x="8505031" y="1322388"/>
              <a:ext cx="0" cy="2143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îṡľídè"/>
            <p:cNvSpPr/>
            <p:nvPr/>
          </p:nvSpPr>
          <p:spPr bwMode="auto">
            <a:xfrm>
              <a:off x="8478044" y="1322388"/>
              <a:ext cx="52387" cy="214313"/>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0" name="iṥļïḑé"/>
            <p:cNvSpPr/>
            <p:nvPr/>
          </p:nvSpPr>
          <p:spPr bwMode="auto">
            <a:xfrm>
              <a:off x="8838406" y="1322388"/>
              <a:ext cx="0" cy="214313"/>
            </a:xfrm>
            <a:custGeom>
              <a:avLst/>
              <a:gdLst>
                <a:gd name="T0" fmla="*/ 135 h 135"/>
                <a:gd name="T1" fmla="*/ 0 h 135"/>
                <a:gd name="T2" fmla="*/ 135 h 135"/>
              </a:gdLst>
              <a:ahLst/>
              <a:cxnLst>
                <a:cxn ang="0">
                  <a:pos x="0" y="T0"/>
                </a:cxn>
                <a:cxn ang="0">
                  <a:pos x="0" y="T1"/>
                </a:cxn>
                <a:cxn ang="0">
                  <a:pos x="0" y="T2"/>
                </a:cxn>
              </a:cxnLst>
              <a:rect l="0" t="0" r="r" b="b"/>
              <a:pathLst>
                <a:path h="135">
                  <a:moveTo>
                    <a:pt x="0" y="135"/>
                  </a:moveTo>
                  <a:lnTo>
                    <a:pt x="0" y="0"/>
                  </a:lnTo>
                  <a:lnTo>
                    <a:pt x="0" y="135"/>
                  </a:lnTo>
                  <a:close/>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íṩlíḋè"/>
            <p:cNvSpPr/>
            <p:nvPr/>
          </p:nvSpPr>
          <p:spPr bwMode="auto">
            <a:xfrm flipV="1">
              <a:off x="8838406" y="1322388"/>
              <a:ext cx="0" cy="2143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ïş1íḍè"/>
            <p:cNvSpPr/>
            <p:nvPr/>
          </p:nvSpPr>
          <p:spPr bwMode="auto">
            <a:xfrm>
              <a:off x="8813006" y="1322388"/>
              <a:ext cx="52387" cy="214313"/>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3" name="îṩḷíḋê"/>
            <p:cNvSpPr/>
            <p:nvPr/>
          </p:nvSpPr>
          <p:spPr bwMode="auto">
            <a:xfrm>
              <a:off x="7506494" y="1322388"/>
              <a:ext cx="0" cy="214313"/>
            </a:xfrm>
            <a:custGeom>
              <a:avLst/>
              <a:gdLst>
                <a:gd name="T0" fmla="*/ 135 h 135"/>
                <a:gd name="T1" fmla="*/ 0 h 135"/>
                <a:gd name="T2" fmla="*/ 135 h 135"/>
              </a:gdLst>
              <a:ahLst/>
              <a:cxnLst>
                <a:cxn ang="0">
                  <a:pos x="0" y="T0"/>
                </a:cxn>
                <a:cxn ang="0">
                  <a:pos x="0" y="T1"/>
                </a:cxn>
                <a:cxn ang="0">
                  <a:pos x="0" y="T2"/>
                </a:cxn>
              </a:cxnLst>
              <a:rect l="0" t="0" r="r" b="b"/>
              <a:pathLst>
                <a:path h="135">
                  <a:moveTo>
                    <a:pt x="0" y="135"/>
                  </a:moveTo>
                  <a:lnTo>
                    <a:pt x="0" y="0"/>
                  </a:lnTo>
                  <a:lnTo>
                    <a:pt x="0" y="135"/>
                  </a:lnTo>
                  <a:close/>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iṣḷíḓè"/>
            <p:cNvSpPr/>
            <p:nvPr/>
          </p:nvSpPr>
          <p:spPr bwMode="auto">
            <a:xfrm flipV="1">
              <a:off x="7506494" y="1322388"/>
              <a:ext cx="0" cy="2143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5" name="ïšḻíḋe"/>
            <p:cNvSpPr/>
            <p:nvPr/>
          </p:nvSpPr>
          <p:spPr bwMode="auto">
            <a:xfrm>
              <a:off x="7479506" y="1322388"/>
              <a:ext cx="52387" cy="214313"/>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6" name="ísľíḑe"/>
            <p:cNvSpPr/>
            <p:nvPr/>
          </p:nvSpPr>
          <p:spPr bwMode="auto">
            <a:xfrm>
              <a:off x="7171531" y="1322388"/>
              <a:ext cx="0" cy="214313"/>
            </a:xfrm>
            <a:custGeom>
              <a:avLst/>
              <a:gdLst>
                <a:gd name="T0" fmla="*/ 135 h 135"/>
                <a:gd name="T1" fmla="*/ 0 h 135"/>
                <a:gd name="T2" fmla="*/ 135 h 135"/>
              </a:gdLst>
              <a:ahLst/>
              <a:cxnLst>
                <a:cxn ang="0">
                  <a:pos x="0" y="T0"/>
                </a:cxn>
                <a:cxn ang="0">
                  <a:pos x="0" y="T1"/>
                </a:cxn>
                <a:cxn ang="0">
                  <a:pos x="0" y="T2"/>
                </a:cxn>
              </a:cxnLst>
              <a:rect l="0" t="0" r="r" b="b"/>
              <a:pathLst>
                <a:path h="135">
                  <a:moveTo>
                    <a:pt x="0" y="135"/>
                  </a:moveTo>
                  <a:lnTo>
                    <a:pt x="0" y="0"/>
                  </a:lnTo>
                  <a:lnTo>
                    <a:pt x="0" y="135"/>
                  </a:lnTo>
                  <a:close/>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ïšliḍè"/>
            <p:cNvSpPr/>
            <p:nvPr/>
          </p:nvSpPr>
          <p:spPr bwMode="auto">
            <a:xfrm flipV="1">
              <a:off x="7171531" y="1322388"/>
              <a:ext cx="0" cy="2143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íṩḻiḑé"/>
            <p:cNvSpPr/>
            <p:nvPr/>
          </p:nvSpPr>
          <p:spPr bwMode="auto">
            <a:xfrm>
              <a:off x="7146131" y="1322388"/>
              <a:ext cx="52387" cy="214313"/>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9" name="îŝlïďê"/>
            <p:cNvSpPr/>
            <p:nvPr/>
          </p:nvSpPr>
          <p:spPr bwMode="auto">
            <a:xfrm>
              <a:off x="6838156" y="1322388"/>
              <a:ext cx="0" cy="214313"/>
            </a:xfrm>
            <a:custGeom>
              <a:avLst/>
              <a:gdLst>
                <a:gd name="T0" fmla="*/ 135 h 135"/>
                <a:gd name="T1" fmla="*/ 0 h 135"/>
                <a:gd name="T2" fmla="*/ 135 h 135"/>
              </a:gdLst>
              <a:ahLst/>
              <a:cxnLst>
                <a:cxn ang="0">
                  <a:pos x="0" y="T0"/>
                </a:cxn>
                <a:cxn ang="0">
                  <a:pos x="0" y="T1"/>
                </a:cxn>
                <a:cxn ang="0">
                  <a:pos x="0" y="T2"/>
                </a:cxn>
              </a:cxnLst>
              <a:rect l="0" t="0" r="r" b="b"/>
              <a:pathLst>
                <a:path h="135">
                  <a:moveTo>
                    <a:pt x="0" y="135"/>
                  </a:moveTo>
                  <a:lnTo>
                    <a:pt x="0" y="0"/>
                  </a:lnTo>
                  <a:lnTo>
                    <a:pt x="0" y="135"/>
                  </a:lnTo>
                  <a:close/>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išḷïḍè"/>
            <p:cNvSpPr/>
            <p:nvPr/>
          </p:nvSpPr>
          <p:spPr bwMode="auto">
            <a:xfrm flipV="1">
              <a:off x="6838156" y="1322388"/>
              <a:ext cx="0" cy="2143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śḷïḓè"/>
            <p:cNvSpPr/>
            <p:nvPr/>
          </p:nvSpPr>
          <p:spPr bwMode="auto">
            <a:xfrm>
              <a:off x="6811169" y="1322388"/>
              <a:ext cx="52387" cy="214313"/>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2" name="ïṩḻîḑè"/>
            <p:cNvSpPr/>
            <p:nvPr/>
          </p:nvSpPr>
          <p:spPr bwMode="auto">
            <a:xfrm>
              <a:off x="7336631" y="1287463"/>
              <a:ext cx="319087" cy="121761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3" name="íṧlíde"/>
            <p:cNvSpPr/>
            <p:nvPr/>
          </p:nvSpPr>
          <p:spPr bwMode="auto">
            <a:xfrm>
              <a:off x="7460456" y="1287463"/>
              <a:ext cx="52387" cy="125253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4" name="íŝlíďè"/>
            <p:cNvSpPr/>
            <p:nvPr/>
          </p:nvSpPr>
          <p:spPr bwMode="auto">
            <a:xfrm>
              <a:off x="2347119" y="6064250"/>
              <a:ext cx="1452562" cy="0"/>
            </a:xfrm>
            <a:custGeom>
              <a:avLst/>
              <a:gdLst>
                <a:gd name="T0" fmla="*/ 0 w 915"/>
                <a:gd name="T1" fmla="*/ 915 w 915"/>
                <a:gd name="T2" fmla="*/ 0 w 915"/>
              </a:gdLst>
              <a:ahLst/>
              <a:cxnLst>
                <a:cxn ang="0">
                  <a:pos x="T0" y="0"/>
                </a:cxn>
                <a:cxn ang="0">
                  <a:pos x="T1" y="0"/>
                </a:cxn>
                <a:cxn ang="0">
                  <a:pos x="T2" y="0"/>
                </a:cxn>
              </a:cxnLst>
              <a:rect l="0" t="0" r="r" b="b"/>
              <a:pathLst>
                <a:path w="915">
                  <a:moveTo>
                    <a:pt x="0" y="0"/>
                  </a:moveTo>
                  <a:lnTo>
                    <a:pt x="915" y="0"/>
                  </a:lnTo>
                  <a:lnTo>
                    <a:pt x="0" y="0"/>
                  </a:lnTo>
                  <a:close/>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ïṣlîḋé"/>
            <p:cNvSpPr/>
            <p:nvPr/>
          </p:nvSpPr>
          <p:spPr bwMode="auto">
            <a:xfrm>
              <a:off x="2347119" y="6064250"/>
              <a:ext cx="14525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6" name="íSľïḑe"/>
            <p:cNvSpPr/>
            <p:nvPr/>
          </p:nvSpPr>
          <p:spPr bwMode="auto">
            <a:xfrm>
              <a:off x="2347119" y="6038850"/>
              <a:ext cx="1452562" cy="5238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7" name="îṥļîḍe"/>
            <p:cNvSpPr/>
            <p:nvPr/>
          </p:nvSpPr>
          <p:spPr bwMode="auto">
            <a:xfrm>
              <a:off x="1981994" y="6064250"/>
              <a:ext cx="233362" cy="0"/>
            </a:xfrm>
            <a:custGeom>
              <a:avLst/>
              <a:gdLst>
                <a:gd name="T0" fmla="*/ 147 w 147"/>
                <a:gd name="T1" fmla="*/ 0 w 147"/>
                <a:gd name="T2" fmla="*/ 147 w 147"/>
              </a:gdLst>
              <a:ahLst/>
              <a:cxnLst>
                <a:cxn ang="0">
                  <a:pos x="T0" y="0"/>
                </a:cxn>
                <a:cxn ang="0">
                  <a:pos x="T1" y="0"/>
                </a:cxn>
                <a:cxn ang="0">
                  <a:pos x="T2" y="0"/>
                </a:cxn>
              </a:cxnLst>
              <a:rect l="0" t="0" r="r" b="b"/>
              <a:pathLst>
                <a:path w="147">
                  <a:moveTo>
                    <a:pt x="147" y="0"/>
                  </a:moveTo>
                  <a:lnTo>
                    <a:pt x="0" y="0"/>
                  </a:lnTo>
                  <a:lnTo>
                    <a:pt x="147" y="0"/>
                  </a:lnTo>
                  <a:close/>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8" name="îşlïḍe"/>
            <p:cNvSpPr/>
            <p:nvPr/>
          </p:nvSpPr>
          <p:spPr bwMode="auto">
            <a:xfrm flipH="1">
              <a:off x="1981994" y="6064250"/>
              <a:ext cx="2333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îŝḻîḑé"/>
            <p:cNvSpPr/>
            <p:nvPr/>
          </p:nvSpPr>
          <p:spPr bwMode="auto">
            <a:xfrm>
              <a:off x="1981994" y="6038850"/>
              <a:ext cx="233362" cy="5238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0" name="i$ľide"/>
            <p:cNvSpPr/>
            <p:nvPr/>
          </p:nvSpPr>
          <p:spPr bwMode="auto">
            <a:xfrm>
              <a:off x="9008269" y="6113463"/>
              <a:ext cx="847725" cy="0"/>
            </a:xfrm>
            <a:custGeom>
              <a:avLst/>
              <a:gdLst>
                <a:gd name="T0" fmla="*/ 0 w 534"/>
                <a:gd name="T1" fmla="*/ 534 w 534"/>
                <a:gd name="T2" fmla="*/ 0 w 534"/>
              </a:gdLst>
              <a:ahLst/>
              <a:cxnLst>
                <a:cxn ang="0">
                  <a:pos x="T0" y="0"/>
                </a:cxn>
                <a:cxn ang="0">
                  <a:pos x="T1" y="0"/>
                </a:cxn>
                <a:cxn ang="0">
                  <a:pos x="T2" y="0"/>
                </a:cxn>
              </a:cxnLst>
              <a:rect l="0" t="0" r="r" b="b"/>
              <a:pathLst>
                <a:path w="534">
                  <a:moveTo>
                    <a:pt x="0" y="0"/>
                  </a:moveTo>
                  <a:lnTo>
                    <a:pt x="534" y="0"/>
                  </a:lnTo>
                  <a:lnTo>
                    <a:pt x="0" y="0"/>
                  </a:lnTo>
                  <a:close/>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iśliḋé"/>
            <p:cNvSpPr/>
            <p:nvPr/>
          </p:nvSpPr>
          <p:spPr bwMode="auto">
            <a:xfrm>
              <a:off x="9008269" y="6113463"/>
              <a:ext cx="8477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iṩ1iḓé"/>
            <p:cNvSpPr/>
            <p:nvPr/>
          </p:nvSpPr>
          <p:spPr bwMode="auto">
            <a:xfrm>
              <a:off x="9008269" y="6088063"/>
              <a:ext cx="847725" cy="5238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îŝliḓê"/>
            <p:cNvSpPr/>
            <p:nvPr/>
          </p:nvSpPr>
          <p:spPr bwMode="auto">
            <a:xfrm>
              <a:off x="9976644" y="6113463"/>
              <a:ext cx="233362" cy="0"/>
            </a:xfrm>
            <a:custGeom>
              <a:avLst/>
              <a:gdLst>
                <a:gd name="T0" fmla="*/ 0 w 147"/>
                <a:gd name="T1" fmla="*/ 147 w 147"/>
                <a:gd name="T2" fmla="*/ 0 w 147"/>
              </a:gdLst>
              <a:ahLst/>
              <a:cxnLst>
                <a:cxn ang="0">
                  <a:pos x="T0" y="0"/>
                </a:cxn>
                <a:cxn ang="0">
                  <a:pos x="T1" y="0"/>
                </a:cxn>
                <a:cxn ang="0">
                  <a:pos x="T2" y="0"/>
                </a:cxn>
              </a:cxnLst>
              <a:rect l="0" t="0" r="r" b="b"/>
              <a:pathLst>
                <a:path w="147">
                  <a:moveTo>
                    <a:pt x="0" y="0"/>
                  </a:moveTo>
                  <a:lnTo>
                    <a:pt x="147" y="0"/>
                  </a:lnTo>
                  <a:lnTo>
                    <a:pt x="0" y="0"/>
                  </a:lnTo>
                  <a:close/>
                </a:path>
              </a:pathLst>
            </a:custGeom>
            <a:solidFill>
              <a:srgbClr val="BCBEC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4" name="íşliḓé"/>
            <p:cNvSpPr/>
            <p:nvPr/>
          </p:nvSpPr>
          <p:spPr bwMode="auto">
            <a:xfrm>
              <a:off x="9976644" y="6113463"/>
              <a:ext cx="2333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5" name="ïšľîďè"/>
            <p:cNvSpPr/>
            <p:nvPr/>
          </p:nvSpPr>
          <p:spPr bwMode="auto">
            <a:xfrm>
              <a:off x="9976644" y="6088063"/>
              <a:ext cx="233362" cy="5238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sp>
        <p:nvSpPr>
          <p:cNvPr id="288" name="文字方塊 24"/>
          <p:cNvSpPr txBox="1"/>
          <p:nvPr/>
        </p:nvSpPr>
        <p:spPr>
          <a:xfrm>
            <a:off x="3682895" y="2783895"/>
            <a:ext cx="1645285" cy="299085"/>
          </a:xfrm>
          <a:prstGeom prst="rect">
            <a:avLst/>
          </a:prstGeom>
          <a:noFill/>
        </p:spPr>
        <p:txBody>
          <a:bodyPr wrap="square" rtlCol="0">
            <a:spAutoFit/>
          </a:bodyPr>
          <a:lstStyle/>
          <a:p>
            <a:pPr algn="l">
              <a:lnSpc>
                <a:spcPct val="100000"/>
              </a:lnSpc>
              <a:spcBef>
                <a:spcPts val="600"/>
              </a:spcBef>
              <a:buClrTx/>
              <a:buSzTx/>
              <a:buFontTx/>
            </a:pPr>
            <a:r>
              <a:rPr lang="en-US" altLang="zh-CN">
                <a:sym typeface="+mn-lt"/>
              </a:rPr>
              <a:t>Numerical</a:t>
            </a:r>
            <a:r>
              <a:rPr lang="en-US" altLang="zh-CN" sz="1350">
                <a:sym typeface="+mn-lt"/>
              </a:rPr>
              <a:t> simulation</a:t>
            </a:r>
          </a:p>
        </p:txBody>
      </p:sp>
      <p:sp>
        <p:nvSpPr>
          <p:cNvPr id="292" name="Oval 9"/>
          <p:cNvSpPr>
            <a:spLocks noChangeArrowheads="1"/>
          </p:cNvSpPr>
          <p:nvPr/>
        </p:nvSpPr>
        <p:spPr bwMode="auto">
          <a:xfrm>
            <a:off x="3183055" y="3288548"/>
            <a:ext cx="350169" cy="351554"/>
          </a:xfrm>
          <a:prstGeom prst="ellipse">
            <a:avLst/>
          </a:prstGeom>
          <a:solidFill>
            <a:schemeClr val="tx2">
              <a:lumMod val="75000"/>
            </a:schemeClr>
          </a:solidFill>
          <a:ln>
            <a:noFill/>
          </a:ln>
        </p:spPr>
        <p:txBody>
          <a:bodyPr vert="horz" wrap="square" lIns="68580" tIns="34290" rIns="68580" bIns="34290" numCol="1" anchor="t" anchorCtr="0" compatLnSpc="1"/>
          <a:lstStyle/>
          <a:p>
            <a:pPr defTabSz="514350"/>
            <a:endParaRPr lang="zh-CN" altLang="en-US" sz="1000">
              <a:solidFill>
                <a:prstClr val="white"/>
              </a:solidFill>
              <a:ea typeface="Microsoft JhengHei" panose="020B0604030504040204" pitchFamily="34" charset="-120"/>
              <a:cs typeface="Calibri Light" panose="020F0302020204030204" pitchFamily="34" charset="0"/>
            </a:endParaRPr>
          </a:p>
        </p:txBody>
      </p:sp>
      <p:sp>
        <p:nvSpPr>
          <p:cNvPr id="295" name="TextBox 34"/>
          <p:cNvSpPr txBox="1"/>
          <p:nvPr/>
        </p:nvSpPr>
        <p:spPr>
          <a:xfrm>
            <a:off x="565997" y="3396440"/>
            <a:ext cx="2689860" cy="276999"/>
          </a:xfrm>
          <a:prstGeom prst="rect">
            <a:avLst/>
          </a:prstGeom>
          <a:noFill/>
        </p:spPr>
        <p:txBody>
          <a:bodyPr wrap="square" lIns="68580" tIns="34290" rIns="68580" bIns="34290" rtlCol="0">
            <a:spAutoFit/>
          </a:bodyPr>
          <a:lstStyle/>
          <a:p>
            <a:pPr algn="l">
              <a:spcBef>
                <a:spcPts val="600"/>
              </a:spcBef>
              <a:buClrTx/>
              <a:buSzTx/>
              <a:buFontTx/>
            </a:pPr>
            <a:r>
              <a:rPr lang="en-US" altLang="zh-CN" sz="1350"/>
              <a:t>Physical experiment is a </a:t>
            </a:r>
            <a:r>
              <a:rPr lang="en-US" altLang="zh-CN"/>
              <a:t>high cost.</a:t>
            </a:r>
            <a:r>
              <a:rPr lang="en-US" altLang="zh-CN" sz="1350"/>
              <a:t> </a:t>
            </a:r>
          </a:p>
        </p:txBody>
      </p:sp>
      <p:sp>
        <p:nvSpPr>
          <p:cNvPr id="297" name="TextBox 34"/>
          <p:cNvSpPr txBox="1"/>
          <p:nvPr/>
        </p:nvSpPr>
        <p:spPr>
          <a:xfrm>
            <a:off x="3558893" y="3269521"/>
            <a:ext cx="2095500" cy="483870"/>
          </a:xfrm>
          <a:prstGeom prst="rect">
            <a:avLst/>
          </a:prstGeom>
          <a:noFill/>
        </p:spPr>
        <p:txBody>
          <a:bodyPr wrap="square" lIns="68580" tIns="34290" rIns="68580" bIns="34290" rtlCol="0">
            <a:spAutoFit/>
          </a:bodyPr>
          <a:lstStyle/>
          <a:p>
            <a:pPr algn="l">
              <a:spcBef>
                <a:spcPts val="600"/>
              </a:spcBef>
              <a:buClrTx/>
              <a:buSzTx/>
              <a:buFontTx/>
            </a:pPr>
            <a:r>
              <a:rPr lang="en-US" altLang="zh-CN"/>
              <a:t>Computer simulation takes too much time</a:t>
            </a:r>
          </a:p>
        </p:txBody>
      </p:sp>
      <p:grpSp>
        <p:nvGrpSpPr>
          <p:cNvPr id="323" name="组合 322"/>
          <p:cNvGrpSpPr/>
          <p:nvPr/>
        </p:nvGrpSpPr>
        <p:grpSpPr>
          <a:xfrm>
            <a:off x="3183001" y="4057650"/>
            <a:ext cx="349250" cy="351790"/>
            <a:chOff x="5218" y="6390"/>
            <a:chExt cx="550" cy="554"/>
          </a:xfrm>
        </p:grpSpPr>
        <p:sp>
          <p:nvSpPr>
            <p:cNvPr id="293" name="Oval 9"/>
            <p:cNvSpPr>
              <a:spLocks noChangeArrowheads="1"/>
            </p:cNvSpPr>
            <p:nvPr/>
          </p:nvSpPr>
          <p:spPr bwMode="auto">
            <a:xfrm>
              <a:off x="5218" y="6390"/>
              <a:ext cx="551" cy="554"/>
            </a:xfrm>
            <a:prstGeom prst="ellipse">
              <a:avLst/>
            </a:prstGeom>
            <a:solidFill>
              <a:schemeClr val="tx2">
                <a:lumMod val="75000"/>
              </a:schemeClr>
            </a:solidFill>
            <a:ln>
              <a:noFill/>
            </a:ln>
          </p:spPr>
          <p:txBody>
            <a:bodyPr vert="horz" wrap="square" lIns="68580" tIns="34290" rIns="68580" bIns="34290" numCol="1" anchor="t" anchorCtr="0" compatLnSpc="1"/>
            <a:lstStyle/>
            <a:p>
              <a:pPr defTabSz="514350"/>
              <a:endParaRPr lang="zh-CN" altLang="en-US" sz="1000">
                <a:solidFill>
                  <a:prstClr val="white"/>
                </a:solidFill>
                <a:ea typeface="Microsoft JhengHei" panose="020B0604030504040204" pitchFamily="34" charset="-120"/>
                <a:cs typeface="Calibri Light" panose="020F0302020204030204" pitchFamily="34" charset="0"/>
              </a:endParaRPr>
            </a:p>
          </p:txBody>
        </p:sp>
        <p:sp>
          <p:nvSpPr>
            <p:cNvPr id="309" name="Freeform 5">
              <a:hlinkClick r:id="rId4"/>
            </p:cNvPr>
            <p:cNvSpPr>
              <a:spLocks noEditPoints="1"/>
            </p:cNvSpPr>
            <p:nvPr/>
          </p:nvSpPr>
          <p:spPr bwMode="auto">
            <a:xfrm>
              <a:off x="5336" y="6503"/>
              <a:ext cx="316" cy="329"/>
            </a:xfrm>
            <a:custGeom>
              <a:avLst/>
              <a:gdLst>
                <a:gd name="T0" fmla="*/ 129 w 133"/>
                <a:gd name="T1" fmla="*/ 119 h 138"/>
                <a:gd name="T2" fmla="*/ 104 w 133"/>
                <a:gd name="T3" fmla="*/ 93 h 138"/>
                <a:gd name="T4" fmla="*/ 93 w 133"/>
                <a:gd name="T5" fmla="*/ 90 h 138"/>
                <a:gd name="T6" fmla="*/ 90 w 133"/>
                <a:gd name="T7" fmla="*/ 86 h 138"/>
                <a:gd name="T8" fmla="*/ 103 w 133"/>
                <a:gd name="T9" fmla="*/ 52 h 138"/>
                <a:gd name="T10" fmla="*/ 51 w 133"/>
                <a:gd name="T11" fmla="*/ 0 h 138"/>
                <a:gd name="T12" fmla="*/ 0 w 133"/>
                <a:gd name="T13" fmla="*/ 52 h 138"/>
                <a:gd name="T14" fmla="*/ 51 w 133"/>
                <a:gd name="T15" fmla="*/ 103 h 138"/>
                <a:gd name="T16" fmla="*/ 82 w 133"/>
                <a:gd name="T17" fmla="*/ 93 h 138"/>
                <a:gd name="T18" fmla="*/ 86 w 133"/>
                <a:gd name="T19" fmla="*/ 97 h 138"/>
                <a:gd name="T20" fmla="*/ 88 w 133"/>
                <a:gd name="T21" fmla="*/ 109 h 138"/>
                <a:gd name="T22" fmla="*/ 113 w 133"/>
                <a:gd name="T23" fmla="*/ 135 h 138"/>
                <a:gd name="T24" fmla="*/ 121 w 133"/>
                <a:gd name="T25" fmla="*/ 138 h 138"/>
                <a:gd name="T26" fmla="*/ 129 w 133"/>
                <a:gd name="T27" fmla="*/ 135 h 138"/>
                <a:gd name="T28" fmla="*/ 129 w 133"/>
                <a:gd name="T29" fmla="*/ 119 h 138"/>
                <a:gd name="T30" fmla="*/ 51 w 133"/>
                <a:gd name="T31" fmla="*/ 84 h 138"/>
                <a:gd name="T32" fmla="*/ 19 w 133"/>
                <a:gd name="T33" fmla="*/ 52 h 138"/>
                <a:gd name="T34" fmla="*/ 51 w 133"/>
                <a:gd name="T35" fmla="*/ 19 h 138"/>
                <a:gd name="T36" fmla="*/ 84 w 133"/>
                <a:gd name="T37" fmla="*/ 52 h 138"/>
                <a:gd name="T38" fmla="*/ 51 w 133"/>
                <a:gd name="T39" fmla="*/ 8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138">
                  <a:moveTo>
                    <a:pt x="129" y="119"/>
                  </a:moveTo>
                  <a:cubicBezTo>
                    <a:pt x="104" y="93"/>
                    <a:pt x="104" y="93"/>
                    <a:pt x="104" y="93"/>
                  </a:cubicBezTo>
                  <a:cubicBezTo>
                    <a:pt x="102" y="90"/>
                    <a:pt x="97" y="89"/>
                    <a:pt x="93" y="90"/>
                  </a:cubicBezTo>
                  <a:cubicBezTo>
                    <a:pt x="90" y="86"/>
                    <a:pt x="90" y="86"/>
                    <a:pt x="90" y="86"/>
                  </a:cubicBezTo>
                  <a:cubicBezTo>
                    <a:pt x="98" y="77"/>
                    <a:pt x="103" y="65"/>
                    <a:pt x="103" y="52"/>
                  </a:cubicBezTo>
                  <a:cubicBezTo>
                    <a:pt x="103" y="23"/>
                    <a:pt x="80" y="0"/>
                    <a:pt x="51" y="0"/>
                  </a:cubicBezTo>
                  <a:cubicBezTo>
                    <a:pt x="23" y="0"/>
                    <a:pt x="0" y="23"/>
                    <a:pt x="0" y="52"/>
                  </a:cubicBezTo>
                  <a:cubicBezTo>
                    <a:pt x="0" y="80"/>
                    <a:pt x="23" y="103"/>
                    <a:pt x="51" y="103"/>
                  </a:cubicBezTo>
                  <a:cubicBezTo>
                    <a:pt x="63" y="103"/>
                    <a:pt x="73" y="99"/>
                    <a:pt x="82" y="93"/>
                  </a:cubicBezTo>
                  <a:cubicBezTo>
                    <a:pt x="86" y="97"/>
                    <a:pt x="86" y="97"/>
                    <a:pt x="86" y="97"/>
                  </a:cubicBezTo>
                  <a:cubicBezTo>
                    <a:pt x="84" y="101"/>
                    <a:pt x="85" y="106"/>
                    <a:pt x="88" y="109"/>
                  </a:cubicBezTo>
                  <a:cubicBezTo>
                    <a:pt x="113" y="135"/>
                    <a:pt x="113" y="135"/>
                    <a:pt x="113" y="135"/>
                  </a:cubicBezTo>
                  <a:cubicBezTo>
                    <a:pt x="115" y="137"/>
                    <a:pt x="118" y="138"/>
                    <a:pt x="121" y="138"/>
                  </a:cubicBezTo>
                  <a:cubicBezTo>
                    <a:pt x="124" y="138"/>
                    <a:pt x="126" y="137"/>
                    <a:pt x="129" y="135"/>
                  </a:cubicBezTo>
                  <a:cubicBezTo>
                    <a:pt x="133" y="131"/>
                    <a:pt x="133" y="124"/>
                    <a:pt x="129" y="119"/>
                  </a:cubicBezTo>
                  <a:close/>
                  <a:moveTo>
                    <a:pt x="51" y="84"/>
                  </a:moveTo>
                  <a:cubicBezTo>
                    <a:pt x="33" y="84"/>
                    <a:pt x="19" y="70"/>
                    <a:pt x="19" y="52"/>
                  </a:cubicBezTo>
                  <a:cubicBezTo>
                    <a:pt x="19" y="33"/>
                    <a:pt x="33" y="19"/>
                    <a:pt x="51" y="19"/>
                  </a:cubicBezTo>
                  <a:cubicBezTo>
                    <a:pt x="70" y="19"/>
                    <a:pt x="84" y="33"/>
                    <a:pt x="84" y="52"/>
                  </a:cubicBezTo>
                  <a:cubicBezTo>
                    <a:pt x="84" y="70"/>
                    <a:pt x="70" y="84"/>
                    <a:pt x="51" y="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514350"/>
              <a:endParaRPr lang="zh-CN" altLang="en-US" sz="1000">
                <a:solidFill>
                  <a:prstClr val="white"/>
                </a:solidFill>
                <a:ea typeface="Microsoft JhengHei" panose="020B0604030504040204" pitchFamily="34" charset="-120"/>
                <a:cs typeface="Calibri Light" panose="020F0302020204030204" pitchFamily="34" charset="0"/>
              </a:endParaRPr>
            </a:p>
          </p:txBody>
        </p:sp>
      </p:grpSp>
      <p:sp>
        <p:nvSpPr>
          <p:cNvPr id="310" name="TextBox 34"/>
          <p:cNvSpPr txBox="1"/>
          <p:nvPr/>
        </p:nvSpPr>
        <p:spPr>
          <a:xfrm>
            <a:off x="641305" y="4069335"/>
            <a:ext cx="2058670" cy="484748"/>
          </a:xfrm>
          <a:prstGeom prst="rect">
            <a:avLst/>
          </a:prstGeom>
          <a:noFill/>
        </p:spPr>
        <p:txBody>
          <a:bodyPr wrap="square" lIns="68580" tIns="34290" rIns="68580" bIns="34290" rtlCol="0">
            <a:spAutoFit/>
          </a:bodyPr>
          <a:lstStyle/>
          <a:p>
            <a:r>
              <a:rPr lang="en-US" altLang="zh-CN">
                <a:sym typeface="+mn-ea"/>
              </a:rPr>
              <a:t>Physical experiment will be an environmental pollution.</a:t>
            </a:r>
            <a:endParaRPr lang="zh-CN" altLang="en-US" b="1">
              <a:solidFill>
                <a:srgbClr val="2F2F2F"/>
              </a:solidFill>
              <a:latin typeface="Microsoft JhengHei" panose="020B0604030504040204" pitchFamily="34" charset="-120"/>
              <a:ea typeface="Microsoft JhengHei" panose="020B0604030504040204" pitchFamily="34" charset="-120"/>
              <a:cs typeface="Calibri Light" panose="020F0302020204030204" pitchFamily="34" charset="0"/>
            </a:endParaRPr>
          </a:p>
        </p:txBody>
      </p:sp>
      <p:grpSp>
        <p:nvGrpSpPr>
          <p:cNvPr id="335" name="组合 334"/>
          <p:cNvGrpSpPr/>
          <p:nvPr/>
        </p:nvGrpSpPr>
        <p:grpSpPr>
          <a:xfrm>
            <a:off x="6716961" y="3726295"/>
            <a:ext cx="349250" cy="351790"/>
            <a:chOff x="552" y="6488"/>
            <a:chExt cx="550" cy="554"/>
          </a:xfrm>
        </p:grpSpPr>
        <p:sp>
          <p:nvSpPr>
            <p:cNvPr id="294" name="Oval 9"/>
            <p:cNvSpPr>
              <a:spLocks noChangeArrowheads="1"/>
            </p:cNvSpPr>
            <p:nvPr/>
          </p:nvSpPr>
          <p:spPr bwMode="auto">
            <a:xfrm>
              <a:off x="552" y="6488"/>
              <a:ext cx="551" cy="554"/>
            </a:xfrm>
            <a:prstGeom prst="ellipse">
              <a:avLst/>
            </a:prstGeom>
            <a:solidFill>
              <a:schemeClr val="tx2">
                <a:lumMod val="75000"/>
              </a:schemeClr>
            </a:solidFill>
            <a:ln>
              <a:noFill/>
            </a:ln>
          </p:spPr>
          <p:txBody>
            <a:bodyPr vert="horz" wrap="square" lIns="68580" tIns="34290" rIns="68580" bIns="34290" numCol="1" anchor="t" anchorCtr="0" compatLnSpc="1"/>
            <a:lstStyle/>
            <a:p>
              <a:pPr defTabSz="514350"/>
              <a:endParaRPr lang="zh-CN" altLang="en-US" sz="1000">
                <a:solidFill>
                  <a:prstClr val="white"/>
                </a:solidFill>
                <a:ea typeface="Microsoft JhengHei" panose="020B0604030504040204" pitchFamily="34" charset="-120"/>
                <a:cs typeface="Calibri Light" panose="020F0302020204030204" pitchFamily="34" charset="0"/>
              </a:endParaRPr>
            </a:p>
          </p:txBody>
        </p:sp>
        <p:sp>
          <p:nvSpPr>
            <p:cNvPr id="312" name="Freeform 17">
              <a:hlinkClick r:id="rId4"/>
            </p:cNvPr>
            <p:cNvSpPr/>
            <p:nvPr/>
          </p:nvSpPr>
          <p:spPr bwMode="auto">
            <a:xfrm>
              <a:off x="669" y="6617"/>
              <a:ext cx="317" cy="294"/>
            </a:xfrm>
            <a:custGeom>
              <a:avLst/>
              <a:gdLst>
                <a:gd name="T0" fmla="*/ 124 w 133"/>
                <a:gd name="T1" fmla="*/ 84 h 123"/>
                <a:gd name="T2" fmla="*/ 133 w 133"/>
                <a:gd name="T3" fmla="*/ 75 h 123"/>
                <a:gd name="T4" fmla="*/ 124 w 133"/>
                <a:gd name="T5" fmla="*/ 67 h 123"/>
                <a:gd name="T6" fmla="*/ 113 w 133"/>
                <a:gd name="T7" fmla="*/ 67 h 123"/>
                <a:gd name="T8" fmla="*/ 113 w 133"/>
                <a:gd name="T9" fmla="*/ 64 h 123"/>
                <a:gd name="T10" fmla="*/ 124 w 133"/>
                <a:gd name="T11" fmla="*/ 64 h 123"/>
                <a:gd name="T12" fmla="*/ 132 w 133"/>
                <a:gd name="T13" fmla="*/ 56 h 123"/>
                <a:gd name="T14" fmla="*/ 124 w 133"/>
                <a:gd name="T15" fmla="*/ 47 h 123"/>
                <a:gd name="T16" fmla="*/ 90 w 133"/>
                <a:gd name="T17" fmla="*/ 47 h 123"/>
                <a:gd name="T18" fmla="*/ 74 w 133"/>
                <a:gd name="T19" fmla="*/ 23 h 123"/>
                <a:gd name="T20" fmla="*/ 64 w 133"/>
                <a:gd name="T21" fmla="*/ 0 h 123"/>
                <a:gd name="T22" fmla="*/ 54 w 133"/>
                <a:gd name="T23" fmla="*/ 5 h 123"/>
                <a:gd name="T24" fmla="*/ 48 w 133"/>
                <a:gd name="T25" fmla="*/ 33 h 123"/>
                <a:gd name="T26" fmla="*/ 29 w 133"/>
                <a:gd name="T27" fmla="*/ 57 h 123"/>
                <a:gd name="T28" fmla="*/ 0 w 133"/>
                <a:gd name="T29" fmla="*/ 57 h 123"/>
                <a:gd name="T30" fmla="*/ 0 w 133"/>
                <a:gd name="T31" fmla="*/ 114 h 123"/>
                <a:gd name="T32" fmla="*/ 31 w 133"/>
                <a:gd name="T33" fmla="*/ 114 h 123"/>
                <a:gd name="T34" fmla="*/ 54 w 133"/>
                <a:gd name="T35" fmla="*/ 122 h 123"/>
                <a:gd name="T36" fmla="*/ 76 w 133"/>
                <a:gd name="T37" fmla="*/ 123 h 123"/>
                <a:gd name="T38" fmla="*/ 79 w 133"/>
                <a:gd name="T39" fmla="*/ 123 h 123"/>
                <a:gd name="T40" fmla="*/ 105 w 133"/>
                <a:gd name="T41" fmla="*/ 123 h 123"/>
                <a:gd name="T42" fmla="*/ 114 w 133"/>
                <a:gd name="T43" fmla="*/ 114 h 123"/>
                <a:gd name="T44" fmla="*/ 105 w 133"/>
                <a:gd name="T45" fmla="*/ 105 h 123"/>
                <a:gd name="T46" fmla="*/ 103 w 133"/>
                <a:gd name="T47" fmla="*/ 105 h 123"/>
                <a:gd name="T48" fmla="*/ 104 w 133"/>
                <a:gd name="T49" fmla="*/ 103 h 123"/>
                <a:gd name="T50" fmla="*/ 117 w 133"/>
                <a:gd name="T51" fmla="*/ 103 h 123"/>
                <a:gd name="T52" fmla="*/ 125 w 133"/>
                <a:gd name="T53" fmla="*/ 95 h 123"/>
                <a:gd name="T54" fmla="*/ 117 w 133"/>
                <a:gd name="T55" fmla="*/ 86 h 123"/>
                <a:gd name="T56" fmla="*/ 109 w 133"/>
                <a:gd name="T57" fmla="*/ 86 h 123"/>
                <a:gd name="T58" fmla="*/ 110 w 133"/>
                <a:gd name="T59" fmla="*/ 84 h 123"/>
                <a:gd name="T60" fmla="*/ 124 w 133"/>
                <a:gd name="T61" fmla="*/ 8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3" h="123">
                  <a:moveTo>
                    <a:pt x="124" y="84"/>
                  </a:moveTo>
                  <a:cubicBezTo>
                    <a:pt x="129" y="84"/>
                    <a:pt x="133" y="80"/>
                    <a:pt x="133" y="75"/>
                  </a:cubicBezTo>
                  <a:cubicBezTo>
                    <a:pt x="133" y="71"/>
                    <a:pt x="129" y="67"/>
                    <a:pt x="124" y="67"/>
                  </a:cubicBezTo>
                  <a:cubicBezTo>
                    <a:pt x="113" y="67"/>
                    <a:pt x="113" y="67"/>
                    <a:pt x="113" y="67"/>
                  </a:cubicBezTo>
                  <a:cubicBezTo>
                    <a:pt x="113" y="66"/>
                    <a:pt x="113" y="65"/>
                    <a:pt x="113" y="64"/>
                  </a:cubicBezTo>
                  <a:cubicBezTo>
                    <a:pt x="124" y="64"/>
                    <a:pt x="124" y="64"/>
                    <a:pt x="124" y="64"/>
                  </a:cubicBezTo>
                  <a:cubicBezTo>
                    <a:pt x="129" y="64"/>
                    <a:pt x="132" y="61"/>
                    <a:pt x="132" y="56"/>
                  </a:cubicBezTo>
                  <a:cubicBezTo>
                    <a:pt x="132" y="51"/>
                    <a:pt x="129" y="47"/>
                    <a:pt x="124" y="47"/>
                  </a:cubicBezTo>
                  <a:cubicBezTo>
                    <a:pt x="90" y="47"/>
                    <a:pt x="90" y="47"/>
                    <a:pt x="90" y="47"/>
                  </a:cubicBezTo>
                  <a:cubicBezTo>
                    <a:pt x="66" y="45"/>
                    <a:pt x="73" y="31"/>
                    <a:pt x="74" y="23"/>
                  </a:cubicBezTo>
                  <a:cubicBezTo>
                    <a:pt x="75" y="8"/>
                    <a:pt x="69" y="0"/>
                    <a:pt x="64" y="0"/>
                  </a:cubicBezTo>
                  <a:cubicBezTo>
                    <a:pt x="63" y="0"/>
                    <a:pt x="53" y="1"/>
                    <a:pt x="54" y="5"/>
                  </a:cubicBezTo>
                  <a:cubicBezTo>
                    <a:pt x="54" y="8"/>
                    <a:pt x="56" y="24"/>
                    <a:pt x="48" y="33"/>
                  </a:cubicBezTo>
                  <a:cubicBezTo>
                    <a:pt x="42" y="40"/>
                    <a:pt x="33" y="52"/>
                    <a:pt x="29" y="57"/>
                  </a:cubicBezTo>
                  <a:cubicBezTo>
                    <a:pt x="0" y="57"/>
                    <a:pt x="0" y="57"/>
                    <a:pt x="0" y="57"/>
                  </a:cubicBezTo>
                  <a:cubicBezTo>
                    <a:pt x="0" y="114"/>
                    <a:pt x="0" y="114"/>
                    <a:pt x="0" y="114"/>
                  </a:cubicBezTo>
                  <a:cubicBezTo>
                    <a:pt x="31" y="114"/>
                    <a:pt x="31" y="114"/>
                    <a:pt x="31" y="114"/>
                  </a:cubicBezTo>
                  <a:cubicBezTo>
                    <a:pt x="38" y="119"/>
                    <a:pt x="46" y="121"/>
                    <a:pt x="54" y="122"/>
                  </a:cubicBezTo>
                  <a:cubicBezTo>
                    <a:pt x="61" y="122"/>
                    <a:pt x="69" y="122"/>
                    <a:pt x="76" y="123"/>
                  </a:cubicBezTo>
                  <a:cubicBezTo>
                    <a:pt x="77" y="123"/>
                    <a:pt x="78" y="123"/>
                    <a:pt x="79" y="123"/>
                  </a:cubicBezTo>
                  <a:cubicBezTo>
                    <a:pt x="105" y="123"/>
                    <a:pt x="105" y="123"/>
                    <a:pt x="105" y="123"/>
                  </a:cubicBezTo>
                  <a:cubicBezTo>
                    <a:pt x="110" y="123"/>
                    <a:pt x="114" y="119"/>
                    <a:pt x="114" y="114"/>
                  </a:cubicBezTo>
                  <a:cubicBezTo>
                    <a:pt x="114" y="109"/>
                    <a:pt x="110" y="105"/>
                    <a:pt x="105" y="105"/>
                  </a:cubicBezTo>
                  <a:cubicBezTo>
                    <a:pt x="103" y="105"/>
                    <a:pt x="103" y="105"/>
                    <a:pt x="103" y="105"/>
                  </a:cubicBezTo>
                  <a:cubicBezTo>
                    <a:pt x="103" y="105"/>
                    <a:pt x="103" y="104"/>
                    <a:pt x="104" y="103"/>
                  </a:cubicBezTo>
                  <a:cubicBezTo>
                    <a:pt x="117" y="103"/>
                    <a:pt x="117" y="103"/>
                    <a:pt x="117" y="103"/>
                  </a:cubicBezTo>
                  <a:cubicBezTo>
                    <a:pt x="122" y="103"/>
                    <a:pt x="125" y="99"/>
                    <a:pt x="125" y="95"/>
                  </a:cubicBezTo>
                  <a:cubicBezTo>
                    <a:pt x="125" y="90"/>
                    <a:pt x="122" y="86"/>
                    <a:pt x="117" y="86"/>
                  </a:cubicBezTo>
                  <a:cubicBezTo>
                    <a:pt x="109" y="86"/>
                    <a:pt x="109" y="86"/>
                    <a:pt x="109" y="86"/>
                  </a:cubicBezTo>
                  <a:cubicBezTo>
                    <a:pt x="109" y="85"/>
                    <a:pt x="110" y="85"/>
                    <a:pt x="110" y="84"/>
                  </a:cubicBezTo>
                  <a:lnTo>
                    <a:pt x="124" y="8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514350"/>
              <a:endParaRPr lang="zh-CN" altLang="en-US" sz="1000">
                <a:solidFill>
                  <a:prstClr val="white"/>
                </a:solidFill>
                <a:ea typeface="Microsoft JhengHei" panose="020B0604030504040204" pitchFamily="34" charset="-120"/>
                <a:cs typeface="Calibri Light" panose="020F0302020204030204" pitchFamily="34" charset="0"/>
              </a:endParaRPr>
            </a:p>
          </p:txBody>
        </p:sp>
      </p:grpSp>
      <p:sp>
        <p:nvSpPr>
          <p:cNvPr id="313" name="TextBox 34"/>
          <p:cNvSpPr txBox="1"/>
          <p:nvPr/>
        </p:nvSpPr>
        <p:spPr>
          <a:xfrm>
            <a:off x="7167373" y="3660255"/>
            <a:ext cx="2241550" cy="483870"/>
          </a:xfrm>
          <a:prstGeom prst="rect">
            <a:avLst/>
          </a:prstGeom>
          <a:noFill/>
        </p:spPr>
        <p:txBody>
          <a:bodyPr wrap="square" lIns="68580" tIns="34290" rIns="68580" bIns="34290" rtlCol="0">
            <a:spAutoFit/>
          </a:bodyPr>
          <a:lstStyle/>
          <a:p>
            <a:pPr algn="l" eaLnBrk="1" hangingPunct="1">
              <a:lnSpc>
                <a:spcPct val="100000"/>
              </a:lnSpc>
              <a:spcBef>
                <a:spcPct val="0"/>
              </a:spcBef>
              <a:buFontTx/>
              <a:buNone/>
            </a:pPr>
            <a:r>
              <a:rPr lang="en-US" altLang="zh-CN">
                <a:ea typeface="Microsoft JhengHei" panose="020B0604030504040204" pitchFamily="34" charset="-120"/>
                <a:cs typeface="Calibri Light" panose="020F0302020204030204" pitchFamily="34" charset="0"/>
                <a:sym typeface="+mn-ea"/>
              </a:rPr>
              <a:t>Offline optimization needs</a:t>
            </a:r>
          </a:p>
          <a:p>
            <a:pPr algn="l" eaLnBrk="1" hangingPunct="1">
              <a:lnSpc>
                <a:spcPct val="100000"/>
              </a:lnSpc>
              <a:spcBef>
                <a:spcPct val="0"/>
              </a:spcBef>
              <a:buFontTx/>
              <a:buNone/>
            </a:pPr>
            <a:r>
              <a:rPr lang="en-US" altLang="zh-CN">
                <a:ea typeface="Microsoft JhengHei" panose="020B0604030504040204" pitchFamily="34" charset="-120"/>
                <a:cs typeface="Calibri Light" panose="020F0302020204030204" pitchFamily="34" charset="0"/>
                <a:sym typeface="+mn-ea"/>
              </a:rPr>
              <a:t>to be investigated.</a:t>
            </a:r>
            <a:endParaRPr lang="en-US" altLang="zh-CN" b="1">
              <a:solidFill>
                <a:srgbClr val="2F2F2F"/>
              </a:solidFill>
              <a:latin typeface="Microsoft JhengHei" panose="020B0604030504040204" pitchFamily="34" charset="-120"/>
              <a:ea typeface="Microsoft JhengHei" panose="020B0604030504040204" pitchFamily="34" charset="-120"/>
              <a:cs typeface="Calibri Light" panose="020F0302020204030204" pitchFamily="34" charset="0"/>
            </a:endParaRPr>
          </a:p>
        </p:txBody>
      </p:sp>
      <p:grpSp>
        <p:nvGrpSpPr>
          <p:cNvPr id="320" name="组合 319"/>
          <p:cNvGrpSpPr/>
          <p:nvPr/>
        </p:nvGrpSpPr>
        <p:grpSpPr>
          <a:xfrm>
            <a:off x="234865" y="3330624"/>
            <a:ext cx="349250" cy="351790"/>
            <a:chOff x="9710" y="6499"/>
            <a:chExt cx="550" cy="554"/>
          </a:xfrm>
        </p:grpSpPr>
        <p:sp>
          <p:nvSpPr>
            <p:cNvPr id="290" name="Oval 9"/>
            <p:cNvSpPr>
              <a:spLocks noChangeArrowheads="1"/>
            </p:cNvSpPr>
            <p:nvPr/>
          </p:nvSpPr>
          <p:spPr bwMode="auto">
            <a:xfrm>
              <a:off x="9710" y="6499"/>
              <a:ext cx="551" cy="554"/>
            </a:xfrm>
            <a:prstGeom prst="ellipse">
              <a:avLst/>
            </a:prstGeom>
            <a:solidFill>
              <a:schemeClr val="tx2">
                <a:lumMod val="75000"/>
              </a:schemeClr>
            </a:solidFill>
            <a:ln>
              <a:noFill/>
            </a:ln>
          </p:spPr>
          <p:txBody>
            <a:bodyPr vert="horz" wrap="square" lIns="68580" tIns="34290" rIns="68580" bIns="34290" numCol="1" anchor="t" anchorCtr="0" compatLnSpc="1"/>
            <a:lstStyle/>
            <a:p>
              <a:pPr defTabSz="514350"/>
              <a:endParaRPr lang="zh-CN" altLang="en-US" sz="1000">
                <a:solidFill>
                  <a:prstClr val="white"/>
                </a:solidFill>
                <a:ea typeface="Microsoft JhengHei" panose="020B0604030504040204" pitchFamily="34" charset="-120"/>
                <a:cs typeface="Calibri Light" panose="020F0302020204030204" pitchFamily="34" charset="0"/>
              </a:endParaRPr>
            </a:p>
          </p:txBody>
        </p:sp>
        <p:sp>
          <p:nvSpPr>
            <p:cNvPr id="315" name="KSO_Shape"/>
            <p:cNvSpPr/>
            <p:nvPr/>
          </p:nvSpPr>
          <p:spPr bwMode="auto">
            <a:xfrm>
              <a:off x="9844" y="6585"/>
              <a:ext cx="302" cy="363"/>
            </a:xfrm>
            <a:custGeom>
              <a:avLst/>
              <a:gdLst>
                <a:gd name="T0" fmla="*/ 1027535 w 3807"/>
                <a:gd name="T1" fmla="*/ 421530 h 4578"/>
                <a:gd name="T2" fmla="*/ 1012969 w 3807"/>
                <a:gd name="T3" fmla="*/ 343716 h 4578"/>
                <a:gd name="T4" fmla="*/ 1007143 w 3807"/>
                <a:gd name="T5" fmla="*/ 311258 h 4578"/>
                <a:gd name="T6" fmla="*/ 986334 w 3807"/>
                <a:gd name="T7" fmla="*/ 272559 h 4578"/>
                <a:gd name="T8" fmla="*/ 1073314 w 3807"/>
                <a:gd name="T9" fmla="*/ 24551 h 4578"/>
                <a:gd name="T10" fmla="*/ 885204 w 3807"/>
                <a:gd name="T11" fmla="*/ 8322 h 4578"/>
                <a:gd name="T12" fmla="*/ 685024 w 3807"/>
                <a:gd name="T13" fmla="*/ 99453 h 4578"/>
                <a:gd name="T14" fmla="*/ 568495 w 3807"/>
                <a:gd name="T15" fmla="*/ 26216 h 4578"/>
                <a:gd name="T16" fmla="*/ 476936 w 3807"/>
                <a:gd name="T17" fmla="*/ 89882 h 4578"/>
                <a:gd name="T18" fmla="*/ 605534 w 3807"/>
                <a:gd name="T19" fmla="*/ 303768 h 4578"/>
                <a:gd name="T20" fmla="*/ 574321 w 3807"/>
                <a:gd name="T21" fmla="*/ 334977 h 4578"/>
                <a:gd name="T22" fmla="*/ 598459 w 3807"/>
                <a:gd name="T23" fmla="*/ 377421 h 4578"/>
                <a:gd name="T24" fmla="*/ 325032 w 3807"/>
                <a:gd name="T25" fmla="*/ 603375 h 4578"/>
                <a:gd name="T26" fmla="*/ 174377 w 3807"/>
                <a:gd name="T27" fmla="*/ 800200 h 4578"/>
                <a:gd name="T28" fmla="*/ 37040 w 3807"/>
                <a:gd name="T29" fmla="*/ 1164305 h 4578"/>
                <a:gd name="T30" fmla="*/ 9156 w 3807"/>
                <a:gd name="T31" fmla="*/ 1559204 h 4578"/>
                <a:gd name="T32" fmla="*/ 68253 w 3807"/>
                <a:gd name="T33" fmla="*/ 1722739 h 4578"/>
                <a:gd name="T34" fmla="*/ 192689 w 3807"/>
                <a:gd name="T35" fmla="*/ 1839669 h 4578"/>
                <a:gd name="T36" fmla="*/ 395366 w 3807"/>
                <a:gd name="T37" fmla="*/ 1892516 h 4578"/>
                <a:gd name="T38" fmla="*/ 1220640 w 3807"/>
                <a:gd name="T39" fmla="*/ 1889604 h 4578"/>
                <a:gd name="T40" fmla="*/ 1412081 w 3807"/>
                <a:gd name="T41" fmla="*/ 1827185 h 4578"/>
                <a:gd name="T42" fmla="*/ 1527361 w 3807"/>
                <a:gd name="T43" fmla="*/ 1703182 h 4578"/>
                <a:gd name="T44" fmla="*/ 1581464 w 3807"/>
                <a:gd name="T45" fmla="*/ 1510102 h 4578"/>
                <a:gd name="T46" fmla="*/ 1533604 w 3807"/>
                <a:gd name="T47" fmla="*/ 1111042 h 4578"/>
                <a:gd name="T48" fmla="*/ 1388359 w 3807"/>
                <a:gd name="T49" fmla="*/ 762333 h 4578"/>
                <a:gd name="T50" fmla="*/ 1125753 w 3807"/>
                <a:gd name="T51" fmla="*/ 1626615 h 4578"/>
                <a:gd name="T52" fmla="*/ 969271 w 3807"/>
                <a:gd name="T53" fmla="*/ 1655328 h 4578"/>
                <a:gd name="T54" fmla="*/ 717485 w 3807"/>
                <a:gd name="T55" fmla="*/ 1631609 h 4578"/>
                <a:gd name="T56" fmla="*/ 531039 w 3807"/>
                <a:gd name="T57" fmla="*/ 1654495 h 4578"/>
                <a:gd name="T58" fmla="*/ 500658 w 3807"/>
                <a:gd name="T59" fmla="*/ 1596239 h 4578"/>
                <a:gd name="T60" fmla="*/ 608447 w 3807"/>
                <a:gd name="T61" fmla="*/ 1495121 h 4578"/>
                <a:gd name="T62" fmla="*/ 643822 w 3807"/>
                <a:gd name="T63" fmla="*/ 1398581 h 4578"/>
                <a:gd name="T64" fmla="*/ 433654 w 3807"/>
                <a:gd name="T65" fmla="*/ 1333666 h 4578"/>
                <a:gd name="T66" fmla="*/ 442394 w 3807"/>
                <a:gd name="T67" fmla="*/ 1266255 h 4578"/>
                <a:gd name="T68" fmla="*/ 459457 w 3807"/>
                <a:gd name="T69" fmla="*/ 1180534 h 4578"/>
                <a:gd name="T70" fmla="*/ 422417 w 3807"/>
                <a:gd name="T71" fmla="*/ 1121861 h 4578"/>
                <a:gd name="T72" fmla="*/ 479849 w 3807"/>
                <a:gd name="T73" fmla="*/ 1068598 h 4578"/>
                <a:gd name="T74" fmla="*/ 581812 w 3807"/>
                <a:gd name="T75" fmla="*/ 896324 h 4578"/>
                <a:gd name="T76" fmla="*/ 696260 w 3807"/>
                <a:gd name="T77" fmla="*/ 757339 h 4578"/>
                <a:gd name="T78" fmla="*/ 881874 w 3807"/>
                <a:gd name="T79" fmla="*/ 720721 h 4578"/>
                <a:gd name="T80" fmla="*/ 1050425 w 3807"/>
                <a:gd name="T81" fmla="*/ 779394 h 4578"/>
                <a:gd name="T82" fmla="*/ 1151555 w 3807"/>
                <a:gd name="T83" fmla="*/ 917546 h 4578"/>
                <a:gd name="T84" fmla="*/ 1133660 w 3807"/>
                <a:gd name="T85" fmla="*/ 993280 h 4578"/>
                <a:gd name="T86" fmla="*/ 1076644 w 3807"/>
                <a:gd name="T87" fmla="*/ 969977 h 4578"/>
                <a:gd name="T88" fmla="*/ 1002981 w 3807"/>
                <a:gd name="T89" fmla="*/ 843476 h 4578"/>
                <a:gd name="T90" fmla="*/ 901018 w 3807"/>
                <a:gd name="T91" fmla="*/ 794790 h 4578"/>
                <a:gd name="T92" fmla="*/ 785322 w 3807"/>
                <a:gd name="T93" fmla="*/ 811435 h 4578"/>
                <a:gd name="T94" fmla="*/ 715820 w 3807"/>
                <a:gd name="T95" fmla="*/ 887585 h 4578"/>
                <a:gd name="T96" fmla="*/ 726225 w 3807"/>
                <a:gd name="T97" fmla="*/ 1059027 h 4578"/>
                <a:gd name="T98" fmla="*/ 970519 w 3807"/>
                <a:gd name="T99" fmla="*/ 1106048 h 4578"/>
                <a:gd name="T100" fmla="*/ 940555 w 3807"/>
                <a:gd name="T101" fmla="*/ 1175957 h 4578"/>
                <a:gd name="T102" fmla="*/ 928070 w 3807"/>
                <a:gd name="T103" fmla="*/ 1261678 h 4578"/>
                <a:gd name="T104" fmla="*/ 970103 w 3807"/>
                <a:gd name="T105" fmla="*/ 1320767 h 4578"/>
                <a:gd name="T106" fmla="*/ 903515 w 3807"/>
                <a:gd name="T107" fmla="*/ 1375695 h 4578"/>
                <a:gd name="T108" fmla="*/ 739959 w 3807"/>
                <a:gd name="T109" fmla="*/ 1503028 h 4578"/>
                <a:gd name="T110" fmla="*/ 759103 w 3807"/>
                <a:gd name="T111" fmla="*/ 1554626 h 4578"/>
                <a:gd name="T112" fmla="*/ 1006727 w 3807"/>
                <a:gd name="T113" fmla="*/ 1570855 h 4578"/>
                <a:gd name="T114" fmla="*/ 1138238 w 3807"/>
                <a:gd name="T115" fmla="*/ 1524250 h 4578"/>
                <a:gd name="T116" fmla="*/ 1182352 w 3807"/>
                <a:gd name="T117" fmla="*/ 1548801 h 45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07" h="4578">
                  <a:moveTo>
                    <a:pt x="3118" y="1530"/>
                  </a:moveTo>
                  <a:lnTo>
                    <a:pt x="3118" y="1530"/>
                  </a:lnTo>
                  <a:lnTo>
                    <a:pt x="3099" y="1512"/>
                  </a:lnTo>
                  <a:lnTo>
                    <a:pt x="3077" y="1494"/>
                  </a:lnTo>
                  <a:lnTo>
                    <a:pt x="3031" y="1454"/>
                  </a:lnTo>
                  <a:lnTo>
                    <a:pt x="2980" y="1413"/>
                  </a:lnTo>
                  <a:lnTo>
                    <a:pt x="2925" y="1371"/>
                  </a:lnTo>
                  <a:lnTo>
                    <a:pt x="2809" y="1285"/>
                  </a:lnTo>
                  <a:lnTo>
                    <a:pt x="2692" y="1197"/>
                  </a:lnTo>
                  <a:lnTo>
                    <a:pt x="2636" y="1154"/>
                  </a:lnTo>
                  <a:lnTo>
                    <a:pt x="2582" y="1112"/>
                  </a:lnTo>
                  <a:lnTo>
                    <a:pt x="2533" y="1071"/>
                  </a:lnTo>
                  <a:lnTo>
                    <a:pt x="2510" y="1052"/>
                  </a:lnTo>
                  <a:lnTo>
                    <a:pt x="2489" y="1031"/>
                  </a:lnTo>
                  <a:lnTo>
                    <a:pt x="2469" y="1013"/>
                  </a:lnTo>
                  <a:lnTo>
                    <a:pt x="2451" y="995"/>
                  </a:lnTo>
                  <a:lnTo>
                    <a:pt x="2434" y="976"/>
                  </a:lnTo>
                  <a:lnTo>
                    <a:pt x="2419" y="959"/>
                  </a:lnTo>
                  <a:lnTo>
                    <a:pt x="2407" y="943"/>
                  </a:lnTo>
                  <a:lnTo>
                    <a:pt x="2396" y="926"/>
                  </a:lnTo>
                  <a:lnTo>
                    <a:pt x="2388" y="911"/>
                  </a:lnTo>
                  <a:lnTo>
                    <a:pt x="2383" y="897"/>
                  </a:lnTo>
                  <a:lnTo>
                    <a:pt x="2370" y="857"/>
                  </a:lnTo>
                  <a:lnTo>
                    <a:pt x="2386" y="854"/>
                  </a:lnTo>
                  <a:lnTo>
                    <a:pt x="2400" y="850"/>
                  </a:lnTo>
                  <a:lnTo>
                    <a:pt x="2413" y="844"/>
                  </a:lnTo>
                  <a:lnTo>
                    <a:pt x="2424" y="836"/>
                  </a:lnTo>
                  <a:lnTo>
                    <a:pt x="2434" y="826"/>
                  </a:lnTo>
                  <a:lnTo>
                    <a:pt x="2437" y="821"/>
                  </a:lnTo>
                  <a:lnTo>
                    <a:pt x="2440" y="816"/>
                  </a:lnTo>
                  <a:lnTo>
                    <a:pt x="2443" y="811"/>
                  </a:lnTo>
                  <a:lnTo>
                    <a:pt x="2445" y="805"/>
                  </a:lnTo>
                  <a:lnTo>
                    <a:pt x="2446" y="799"/>
                  </a:lnTo>
                  <a:lnTo>
                    <a:pt x="2446" y="794"/>
                  </a:lnTo>
                  <a:lnTo>
                    <a:pt x="2446" y="787"/>
                  </a:lnTo>
                  <a:lnTo>
                    <a:pt x="2444" y="781"/>
                  </a:lnTo>
                  <a:lnTo>
                    <a:pt x="2442" y="775"/>
                  </a:lnTo>
                  <a:lnTo>
                    <a:pt x="2439" y="768"/>
                  </a:lnTo>
                  <a:lnTo>
                    <a:pt x="2436" y="762"/>
                  </a:lnTo>
                  <a:lnTo>
                    <a:pt x="2431" y="757"/>
                  </a:lnTo>
                  <a:lnTo>
                    <a:pt x="2425" y="752"/>
                  </a:lnTo>
                  <a:lnTo>
                    <a:pt x="2420" y="748"/>
                  </a:lnTo>
                  <a:lnTo>
                    <a:pt x="2414" y="744"/>
                  </a:lnTo>
                  <a:lnTo>
                    <a:pt x="2407" y="740"/>
                  </a:lnTo>
                  <a:lnTo>
                    <a:pt x="2400" y="737"/>
                  </a:lnTo>
                  <a:lnTo>
                    <a:pt x="2392" y="734"/>
                  </a:lnTo>
                  <a:lnTo>
                    <a:pt x="2384" y="732"/>
                  </a:lnTo>
                  <a:lnTo>
                    <a:pt x="2376" y="731"/>
                  </a:lnTo>
                  <a:lnTo>
                    <a:pt x="2366" y="730"/>
                  </a:lnTo>
                  <a:lnTo>
                    <a:pt x="2357" y="730"/>
                  </a:lnTo>
                  <a:lnTo>
                    <a:pt x="2352" y="730"/>
                  </a:lnTo>
                  <a:lnTo>
                    <a:pt x="2354" y="716"/>
                  </a:lnTo>
                  <a:lnTo>
                    <a:pt x="2356" y="704"/>
                  </a:lnTo>
                  <a:lnTo>
                    <a:pt x="2359" y="691"/>
                  </a:lnTo>
                  <a:lnTo>
                    <a:pt x="2362" y="680"/>
                  </a:lnTo>
                  <a:lnTo>
                    <a:pt x="2370" y="655"/>
                  </a:lnTo>
                  <a:lnTo>
                    <a:pt x="2382" y="630"/>
                  </a:lnTo>
                  <a:lnTo>
                    <a:pt x="2395" y="604"/>
                  </a:lnTo>
                  <a:lnTo>
                    <a:pt x="2410" y="577"/>
                  </a:lnTo>
                  <a:lnTo>
                    <a:pt x="2445" y="515"/>
                  </a:lnTo>
                  <a:lnTo>
                    <a:pt x="2464" y="479"/>
                  </a:lnTo>
                  <a:lnTo>
                    <a:pt x="2486" y="438"/>
                  </a:lnTo>
                  <a:lnTo>
                    <a:pt x="2507" y="394"/>
                  </a:lnTo>
                  <a:lnTo>
                    <a:pt x="2530" y="343"/>
                  </a:lnTo>
                  <a:lnTo>
                    <a:pt x="2554" y="286"/>
                  </a:lnTo>
                  <a:lnTo>
                    <a:pt x="2578" y="222"/>
                  </a:lnTo>
                  <a:lnTo>
                    <a:pt x="2602" y="152"/>
                  </a:lnTo>
                  <a:lnTo>
                    <a:pt x="2614" y="113"/>
                  </a:lnTo>
                  <a:lnTo>
                    <a:pt x="2627" y="74"/>
                  </a:lnTo>
                  <a:lnTo>
                    <a:pt x="2579" y="59"/>
                  </a:lnTo>
                  <a:lnTo>
                    <a:pt x="2535" y="47"/>
                  </a:lnTo>
                  <a:lnTo>
                    <a:pt x="2494" y="36"/>
                  </a:lnTo>
                  <a:lnTo>
                    <a:pt x="2455" y="27"/>
                  </a:lnTo>
                  <a:lnTo>
                    <a:pt x="2418" y="19"/>
                  </a:lnTo>
                  <a:lnTo>
                    <a:pt x="2384" y="13"/>
                  </a:lnTo>
                  <a:lnTo>
                    <a:pt x="2352" y="8"/>
                  </a:lnTo>
                  <a:lnTo>
                    <a:pt x="2322" y="3"/>
                  </a:lnTo>
                  <a:lnTo>
                    <a:pt x="2293" y="1"/>
                  </a:lnTo>
                  <a:lnTo>
                    <a:pt x="2265" y="0"/>
                  </a:lnTo>
                  <a:lnTo>
                    <a:pt x="2240" y="0"/>
                  </a:lnTo>
                  <a:lnTo>
                    <a:pt x="2216" y="2"/>
                  </a:lnTo>
                  <a:lnTo>
                    <a:pt x="2193" y="5"/>
                  </a:lnTo>
                  <a:lnTo>
                    <a:pt x="2171" y="10"/>
                  </a:lnTo>
                  <a:lnTo>
                    <a:pt x="2148" y="14"/>
                  </a:lnTo>
                  <a:lnTo>
                    <a:pt x="2127" y="20"/>
                  </a:lnTo>
                  <a:lnTo>
                    <a:pt x="2107" y="27"/>
                  </a:lnTo>
                  <a:lnTo>
                    <a:pt x="2086" y="35"/>
                  </a:lnTo>
                  <a:lnTo>
                    <a:pt x="2065" y="44"/>
                  </a:lnTo>
                  <a:lnTo>
                    <a:pt x="2044" y="54"/>
                  </a:lnTo>
                  <a:lnTo>
                    <a:pt x="2002" y="78"/>
                  </a:lnTo>
                  <a:lnTo>
                    <a:pt x="1957" y="103"/>
                  </a:lnTo>
                  <a:lnTo>
                    <a:pt x="1907" y="132"/>
                  </a:lnTo>
                  <a:lnTo>
                    <a:pt x="1852" y="163"/>
                  </a:lnTo>
                  <a:lnTo>
                    <a:pt x="1791" y="197"/>
                  </a:lnTo>
                  <a:lnTo>
                    <a:pt x="1757" y="215"/>
                  </a:lnTo>
                  <a:lnTo>
                    <a:pt x="1720" y="234"/>
                  </a:lnTo>
                  <a:lnTo>
                    <a:pt x="1694" y="238"/>
                  </a:lnTo>
                  <a:lnTo>
                    <a:pt x="1670" y="240"/>
                  </a:lnTo>
                  <a:lnTo>
                    <a:pt x="1646" y="239"/>
                  </a:lnTo>
                  <a:lnTo>
                    <a:pt x="1624" y="237"/>
                  </a:lnTo>
                  <a:lnTo>
                    <a:pt x="1603" y="233"/>
                  </a:lnTo>
                  <a:lnTo>
                    <a:pt x="1584" y="225"/>
                  </a:lnTo>
                  <a:lnTo>
                    <a:pt x="1566" y="218"/>
                  </a:lnTo>
                  <a:lnTo>
                    <a:pt x="1548" y="209"/>
                  </a:lnTo>
                  <a:lnTo>
                    <a:pt x="1532" y="199"/>
                  </a:lnTo>
                  <a:lnTo>
                    <a:pt x="1516" y="188"/>
                  </a:lnTo>
                  <a:lnTo>
                    <a:pt x="1500" y="176"/>
                  </a:lnTo>
                  <a:lnTo>
                    <a:pt x="1486" y="162"/>
                  </a:lnTo>
                  <a:lnTo>
                    <a:pt x="1457" y="136"/>
                  </a:lnTo>
                  <a:lnTo>
                    <a:pt x="1428" y="109"/>
                  </a:lnTo>
                  <a:lnTo>
                    <a:pt x="1413" y="97"/>
                  </a:lnTo>
                  <a:lnTo>
                    <a:pt x="1398" y="85"/>
                  </a:lnTo>
                  <a:lnTo>
                    <a:pt x="1382" y="73"/>
                  </a:lnTo>
                  <a:lnTo>
                    <a:pt x="1366" y="63"/>
                  </a:lnTo>
                  <a:lnTo>
                    <a:pt x="1350" y="53"/>
                  </a:lnTo>
                  <a:lnTo>
                    <a:pt x="1331" y="45"/>
                  </a:lnTo>
                  <a:lnTo>
                    <a:pt x="1313" y="38"/>
                  </a:lnTo>
                  <a:lnTo>
                    <a:pt x="1293" y="33"/>
                  </a:lnTo>
                  <a:lnTo>
                    <a:pt x="1271" y="30"/>
                  </a:lnTo>
                  <a:lnTo>
                    <a:pt x="1249" y="29"/>
                  </a:lnTo>
                  <a:lnTo>
                    <a:pt x="1225" y="31"/>
                  </a:lnTo>
                  <a:lnTo>
                    <a:pt x="1199" y="35"/>
                  </a:lnTo>
                  <a:lnTo>
                    <a:pt x="1171" y="41"/>
                  </a:lnTo>
                  <a:lnTo>
                    <a:pt x="1142" y="50"/>
                  </a:lnTo>
                  <a:lnTo>
                    <a:pt x="1110" y="63"/>
                  </a:lnTo>
                  <a:lnTo>
                    <a:pt x="1077" y="79"/>
                  </a:lnTo>
                  <a:lnTo>
                    <a:pt x="1112" y="150"/>
                  </a:lnTo>
                  <a:lnTo>
                    <a:pt x="1146" y="216"/>
                  </a:lnTo>
                  <a:lnTo>
                    <a:pt x="1179" y="275"/>
                  </a:lnTo>
                  <a:lnTo>
                    <a:pt x="1211" y="330"/>
                  </a:lnTo>
                  <a:lnTo>
                    <a:pt x="1242" y="379"/>
                  </a:lnTo>
                  <a:lnTo>
                    <a:pt x="1270" y="424"/>
                  </a:lnTo>
                  <a:lnTo>
                    <a:pt x="1298" y="465"/>
                  </a:lnTo>
                  <a:lnTo>
                    <a:pt x="1324" y="503"/>
                  </a:lnTo>
                  <a:lnTo>
                    <a:pt x="1370" y="568"/>
                  </a:lnTo>
                  <a:lnTo>
                    <a:pt x="1390" y="597"/>
                  </a:lnTo>
                  <a:lnTo>
                    <a:pt x="1408" y="625"/>
                  </a:lnTo>
                  <a:lnTo>
                    <a:pt x="1423" y="652"/>
                  </a:lnTo>
                  <a:lnTo>
                    <a:pt x="1436" y="678"/>
                  </a:lnTo>
                  <a:lnTo>
                    <a:pt x="1442" y="691"/>
                  </a:lnTo>
                  <a:lnTo>
                    <a:pt x="1447" y="704"/>
                  </a:lnTo>
                  <a:lnTo>
                    <a:pt x="1452" y="716"/>
                  </a:lnTo>
                  <a:lnTo>
                    <a:pt x="1455" y="730"/>
                  </a:lnTo>
                  <a:lnTo>
                    <a:pt x="1439" y="733"/>
                  </a:lnTo>
                  <a:lnTo>
                    <a:pt x="1425" y="738"/>
                  </a:lnTo>
                  <a:lnTo>
                    <a:pt x="1412" y="744"/>
                  </a:lnTo>
                  <a:lnTo>
                    <a:pt x="1401" y="751"/>
                  </a:lnTo>
                  <a:lnTo>
                    <a:pt x="1391" y="760"/>
                  </a:lnTo>
                  <a:lnTo>
                    <a:pt x="1387" y="765"/>
                  </a:lnTo>
                  <a:lnTo>
                    <a:pt x="1384" y="770"/>
                  </a:lnTo>
                  <a:lnTo>
                    <a:pt x="1382" y="776"/>
                  </a:lnTo>
                  <a:lnTo>
                    <a:pt x="1380" y="782"/>
                  </a:lnTo>
                  <a:lnTo>
                    <a:pt x="1379" y="788"/>
                  </a:lnTo>
                  <a:lnTo>
                    <a:pt x="1378" y="794"/>
                  </a:lnTo>
                  <a:lnTo>
                    <a:pt x="1379" y="799"/>
                  </a:lnTo>
                  <a:lnTo>
                    <a:pt x="1380" y="805"/>
                  </a:lnTo>
                  <a:lnTo>
                    <a:pt x="1382" y="811"/>
                  </a:lnTo>
                  <a:lnTo>
                    <a:pt x="1384" y="816"/>
                  </a:lnTo>
                  <a:lnTo>
                    <a:pt x="1387" y="821"/>
                  </a:lnTo>
                  <a:lnTo>
                    <a:pt x="1391" y="826"/>
                  </a:lnTo>
                  <a:lnTo>
                    <a:pt x="1401" y="836"/>
                  </a:lnTo>
                  <a:lnTo>
                    <a:pt x="1412" y="843"/>
                  </a:lnTo>
                  <a:lnTo>
                    <a:pt x="1425" y="850"/>
                  </a:lnTo>
                  <a:lnTo>
                    <a:pt x="1439" y="854"/>
                  </a:lnTo>
                  <a:lnTo>
                    <a:pt x="1455" y="857"/>
                  </a:lnTo>
                  <a:lnTo>
                    <a:pt x="1454" y="866"/>
                  </a:lnTo>
                  <a:lnTo>
                    <a:pt x="1451" y="876"/>
                  </a:lnTo>
                  <a:lnTo>
                    <a:pt x="1445" y="892"/>
                  </a:lnTo>
                  <a:lnTo>
                    <a:pt x="1438" y="907"/>
                  </a:lnTo>
                  <a:lnTo>
                    <a:pt x="1428" y="923"/>
                  </a:lnTo>
                  <a:lnTo>
                    <a:pt x="1416" y="941"/>
                  </a:lnTo>
                  <a:lnTo>
                    <a:pt x="1401" y="959"/>
                  </a:lnTo>
                  <a:lnTo>
                    <a:pt x="1384" y="977"/>
                  </a:lnTo>
                  <a:lnTo>
                    <a:pt x="1366" y="997"/>
                  </a:lnTo>
                  <a:lnTo>
                    <a:pt x="1346" y="1016"/>
                  </a:lnTo>
                  <a:lnTo>
                    <a:pt x="1323" y="1035"/>
                  </a:lnTo>
                  <a:lnTo>
                    <a:pt x="1300" y="1056"/>
                  </a:lnTo>
                  <a:lnTo>
                    <a:pt x="1249" y="1097"/>
                  </a:lnTo>
                  <a:lnTo>
                    <a:pt x="1194" y="1141"/>
                  </a:lnTo>
                  <a:lnTo>
                    <a:pt x="1136" y="1185"/>
                  </a:lnTo>
                  <a:lnTo>
                    <a:pt x="1014" y="1275"/>
                  </a:lnTo>
                  <a:lnTo>
                    <a:pt x="893" y="1363"/>
                  </a:lnTo>
                  <a:lnTo>
                    <a:pt x="835" y="1407"/>
                  </a:lnTo>
                  <a:lnTo>
                    <a:pt x="781" y="1450"/>
                  </a:lnTo>
                  <a:lnTo>
                    <a:pt x="732" y="1491"/>
                  </a:lnTo>
                  <a:lnTo>
                    <a:pt x="710" y="1511"/>
                  </a:lnTo>
                  <a:lnTo>
                    <a:pt x="689" y="1530"/>
                  </a:lnTo>
                  <a:lnTo>
                    <a:pt x="666" y="1554"/>
                  </a:lnTo>
                  <a:lnTo>
                    <a:pt x="643" y="1579"/>
                  </a:lnTo>
                  <a:lnTo>
                    <a:pt x="619" y="1608"/>
                  </a:lnTo>
                  <a:lnTo>
                    <a:pt x="595" y="1639"/>
                  </a:lnTo>
                  <a:lnTo>
                    <a:pt x="570" y="1673"/>
                  </a:lnTo>
                  <a:lnTo>
                    <a:pt x="546" y="1709"/>
                  </a:lnTo>
                  <a:lnTo>
                    <a:pt x="520" y="1747"/>
                  </a:lnTo>
                  <a:lnTo>
                    <a:pt x="495" y="1788"/>
                  </a:lnTo>
                  <a:lnTo>
                    <a:pt x="470" y="1832"/>
                  </a:lnTo>
                  <a:lnTo>
                    <a:pt x="444" y="1877"/>
                  </a:lnTo>
                  <a:lnTo>
                    <a:pt x="419" y="1923"/>
                  </a:lnTo>
                  <a:lnTo>
                    <a:pt x="393" y="1972"/>
                  </a:lnTo>
                  <a:lnTo>
                    <a:pt x="369" y="2023"/>
                  </a:lnTo>
                  <a:lnTo>
                    <a:pt x="343" y="2076"/>
                  </a:lnTo>
                  <a:lnTo>
                    <a:pt x="319" y="2130"/>
                  </a:lnTo>
                  <a:lnTo>
                    <a:pt x="294" y="2185"/>
                  </a:lnTo>
                  <a:lnTo>
                    <a:pt x="271" y="2242"/>
                  </a:lnTo>
                  <a:lnTo>
                    <a:pt x="247" y="2300"/>
                  </a:lnTo>
                  <a:lnTo>
                    <a:pt x="224" y="2359"/>
                  </a:lnTo>
                  <a:lnTo>
                    <a:pt x="203" y="2420"/>
                  </a:lnTo>
                  <a:lnTo>
                    <a:pt x="181" y="2482"/>
                  </a:lnTo>
                  <a:lnTo>
                    <a:pt x="161" y="2544"/>
                  </a:lnTo>
                  <a:lnTo>
                    <a:pt x="141" y="2606"/>
                  </a:lnTo>
                  <a:lnTo>
                    <a:pt x="122" y="2670"/>
                  </a:lnTo>
                  <a:lnTo>
                    <a:pt x="105" y="2733"/>
                  </a:lnTo>
                  <a:lnTo>
                    <a:pt x="89" y="2798"/>
                  </a:lnTo>
                  <a:lnTo>
                    <a:pt x="73" y="2863"/>
                  </a:lnTo>
                  <a:lnTo>
                    <a:pt x="59" y="2928"/>
                  </a:lnTo>
                  <a:lnTo>
                    <a:pt x="46" y="2993"/>
                  </a:lnTo>
                  <a:lnTo>
                    <a:pt x="35" y="3058"/>
                  </a:lnTo>
                  <a:lnTo>
                    <a:pt x="24" y="3123"/>
                  </a:lnTo>
                  <a:lnTo>
                    <a:pt x="16" y="3188"/>
                  </a:lnTo>
                  <a:lnTo>
                    <a:pt x="10" y="3253"/>
                  </a:lnTo>
                  <a:lnTo>
                    <a:pt x="5" y="3317"/>
                  </a:lnTo>
                  <a:lnTo>
                    <a:pt x="1" y="3380"/>
                  </a:lnTo>
                  <a:lnTo>
                    <a:pt x="0" y="3443"/>
                  </a:lnTo>
                  <a:lnTo>
                    <a:pt x="0" y="3505"/>
                  </a:lnTo>
                  <a:lnTo>
                    <a:pt x="3" y="3567"/>
                  </a:lnTo>
                  <a:lnTo>
                    <a:pt x="7" y="3629"/>
                  </a:lnTo>
                  <a:lnTo>
                    <a:pt x="13" y="3688"/>
                  </a:lnTo>
                  <a:lnTo>
                    <a:pt x="22" y="3747"/>
                  </a:lnTo>
                  <a:lnTo>
                    <a:pt x="27" y="3775"/>
                  </a:lnTo>
                  <a:lnTo>
                    <a:pt x="32" y="3804"/>
                  </a:lnTo>
                  <a:lnTo>
                    <a:pt x="40" y="3832"/>
                  </a:lnTo>
                  <a:lnTo>
                    <a:pt x="46" y="3860"/>
                  </a:lnTo>
                  <a:lnTo>
                    <a:pt x="54" y="3887"/>
                  </a:lnTo>
                  <a:lnTo>
                    <a:pt x="62" y="3914"/>
                  </a:lnTo>
                  <a:lnTo>
                    <a:pt x="70" y="3941"/>
                  </a:lnTo>
                  <a:lnTo>
                    <a:pt x="80" y="3968"/>
                  </a:lnTo>
                  <a:lnTo>
                    <a:pt x="90" y="3993"/>
                  </a:lnTo>
                  <a:lnTo>
                    <a:pt x="101" y="4019"/>
                  </a:lnTo>
                  <a:lnTo>
                    <a:pt x="112" y="4044"/>
                  </a:lnTo>
                  <a:lnTo>
                    <a:pt x="124" y="4069"/>
                  </a:lnTo>
                  <a:lnTo>
                    <a:pt x="136" y="4093"/>
                  </a:lnTo>
                  <a:lnTo>
                    <a:pt x="150" y="4116"/>
                  </a:lnTo>
                  <a:lnTo>
                    <a:pt x="164" y="4140"/>
                  </a:lnTo>
                  <a:lnTo>
                    <a:pt x="179" y="4162"/>
                  </a:lnTo>
                  <a:lnTo>
                    <a:pt x="194" y="4185"/>
                  </a:lnTo>
                  <a:lnTo>
                    <a:pt x="211" y="4206"/>
                  </a:lnTo>
                  <a:lnTo>
                    <a:pt x="227" y="4227"/>
                  </a:lnTo>
                  <a:lnTo>
                    <a:pt x="244" y="4248"/>
                  </a:lnTo>
                  <a:lnTo>
                    <a:pt x="263" y="4268"/>
                  </a:lnTo>
                  <a:lnTo>
                    <a:pt x="282" y="4288"/>
                  </a:lnTo>
                  <a:lnTo>
                    <a:pt x="302" y="4307"/>
                  </a:lnTo>
                  <a:lnTo>
                    <a:pt x="323" y="4325"/>
                  </a:lnTo>
                  <a:lnTo>
                    <a:pt x="344" y="4343"/>
                  </a:lnTo>
                  <a:lnTo>
                    <a:pt x="367" y="4360"/>
                  </a:lnTo>
                  <a:lnTo>
                    <a:pt x="389" y="4376"/>
                  </a:lnTo>
                  <a:lnTo>
                    <a:pt x="413" y="4391"/>
                  </a:lnTo>
                  <a:lnTo>
                    <a:pt x="438" y="4407"/>
                  </a:lnTo>
                  <a:lnTo>
                    <a:pt x="463" y="4421"/>
                  </a:lnTo>
                  <a:lnTo>
                    <a:pt x="490" y="4435"/>
                  </a:lnTo>
                  <a:lnTo>
                    <a:pt x="516" y="4449"/>
                  </a:lnTo>
                  <a:lnTo>
                    <a:pt x="545" y="4461"/>
                  </a:lnTo>
                  <a:lnTo>
                    <a:pt x="573" y="4472"/>
                  </a:lnTo>
                  <a:lnTo>
                    <a:pt x="603" y="4483"/>
                  </a:lnTo>
                  <a:lnTo>
                    <a:pt x="634" y="4493"/>
                  </a:lnTo>
                  <a:lnTo>
                    <a:pt x="665" y="4503"/>
                  </a:lnTo>
                  <a:lnTo>
                    <a:pt x="698" y="4511"/>
                  </a:lnTo>
                  <a:lnTo>
                    <a:pt x="731" y="4519"/>
                  </a:lnTo>
                  <a:lnTo>
                    <a:pt x="765" y="4526"/>
                  </a:lnTo>
                  <a:lnTo>
                    <a:pt x="801" y="4532"/>
                  </a:lnTo>
                  <a:lnTo>
                    <a:pt x="836" y="4537"/>
                  </a:lnTo>
                  <a:lnTo>
                    <a:pt x="873" y="4541"/>
                  </a:lnTo>
                  <a:lnTo>
                    <a:pt x="912" y="4545"/>
                  </a:lnTo>
                  <a:lnTo>
                    <a:pt x="950" y="4548"/>
                  </a:lnTo>
                  <a:lnTo>
                    <a:pt x="990" y="4549"/>
                  </a:lnTo>
                  <a:lnTo>
                    <a:pt x="1475" y="4566"/>
                  </a:lnTo>
                  <a:lnTo>
                    <a:pt x="1751" y="4575"/>
                  </a:lnTo>
                  <a:lnTo>
                    <a:pt x="1874" y="4578"/>
                  </a:lnTo>
                  <a:lnTo>
                    <a:pt x="1903" y="4578"/>
                  </a:lnTo>
                  <a:lnTo>
                    <a:pt x="1932" y="4578"/>
                  </a:lnTo>
                  <a:lnTo>
                    <a:pt x="2056" y="4575"/>
                  </a:lnTo>
                  <a:lnTo>
                    <a:pt x="2332" y="4566"/>
                  </a:lnTo>
                  <a:lnTo>
                    <a:pt x="2817" y="4549"/>
                  </a:lnTo>
                  <a:lnTo>
                    <a:pt x="2856" y="4548"/>
                  </a:lnTo>
                  <a:lnTo>
                    <a:pt x="2895" y="4545"/>
                  </a:lnTo>
                  <a:lnTo>
                    <a:pt x="2933" y="4541"/>
                  </a:lnTo>
                  <a:lnTo>
                    <a:pt x="2970" y="4537"/>
                  </a:lnTo>
                  <a:lnTo>
                    <a:pt x="3006" y="4532"/>
                  </a:lnTo>
                  <a:lnTo>
                    <a:pt x="3042" y="4526"/>
                  </a:lnTo>
                  <a:lnTo>
                    <a:pt x="3075" y="4519"/>
                  </a:lnTo>
                  <a:lnTo>
                    <a:pt x="3109" y="4511"/>
                  </a:lnTo>
                  <a:lnTo>
                    <a:pt x="3142" y="4503"/>
                  </a:lnTo>
                  <a:lnTo>
                    <a:pt x="3173" y="4493"/>
                  </a:lnTo>
                  <a:lnTo>
                    <a:pt x="3204" y="4483"/>
                  </a:lnTo>
                  <a:lnTo>
                    <a:pt x="3233" y="4472"/>
                  </a:lnTo>
                  <a:lnTo>
                    <a:pt x="3262" y="4461"/>
                  </a:lnTo>
                  <a:lnTo>
                    <a:pt x="3290" y="4449"/>
                  </a:lnTo>
                  <a:lnTo>
                    <a:pt x="3317" y="4435"/>
                  </a:lnTo>
                  <a:lnTo>
                    <a:pt x="3343" y="4421"/>
                  </a:lnTo>
                  <a:lnTo>
                    <a:pt x="3369" y="4407"/>
                  </a:lnTo>
                  <a:lnTo>
                    <a:pt x="3393" y="4391"/>
                  </a:lnTo>
                  <a:lnTo>
                    <a:pt x="3418" y="4376"/>
                  </a:lnTo>
                  <a:lnTo>
                    <a:pt x="3440" y="4360"/>
                  </a:lnTo>
                  <a:lnTo>
                    <a:pt x="3462" y="4343"/>
                  </a:lnTo>
                  <a:lnTo>
                    <a:pt x="3484" y="4325"/>
                  </a:lnTo>
                  <a:lnTo>
                    <a:pt x="3504" y="4307"/>
                  </a:lnTo>
                  <a:lnTo>
                    <a:pt x="3525" y="4288"/>
                  </a:lnTo>
                  <a:lnTo>
                    <a:pt x="3544" y="4268"/>
                  </a:lnTo>
                  <a:lnTo>
                    <a:pt x="3562" y="4248"/>
                  </a:lnTo>
                  <a:lnTo>
                    <a:pt x="3580" y="4227"/>
                  </a:lnTo>
                  <a:lnTo>
                    <a:pt x="3596" y="4206"/>
                  </a:lnTo>
                  <a:lnTo>
                    <a:pt x="3612" y="4185"/>
                  </a:lnTo>
                  <a:lnTo>
                    <a:pt x="3628" y="4162"/>
                  </a:lnTo>
                  <a:lnTo>
                    <a:pt x="3643" y="4140"/>
                  </a:lnTo>
                  <a:lnTo>
                    <a:pt x="3657" y="4116"/>
                  </a:lnTo>
                  <a:lnTo>
                    <a:pt x="3670" y="4093"/>
                  </a:lnTo>
                  <a:lnTo>
                    <a:pt x="3683" y="4069"/>
                  </a:lnTo>
                  <a:lnTo>
                    <a:pt x="3695" y="4044"/>
                  </a:lnTo>
                  <a:lnTo>
                    <a:pt x="3706" y="4019"/>
                  </a:lnTo>
                  <a:lnTo>
                    <a:pt x="3716" y="3993"/>
                  </a:lnTo>
                  <a:lnTo>
                    <a:pt x="3726" y="3968"/>
                  </a:lnTo>
                  <a:lnTo>
                    <a:pt x="3737" y="3941"/>
                  </a:lnTo>
                  <a:lnTo>
                    <a:pt x="3745" y="3914"/>
                  </a:lnTo>
                  <a:lnTo>
                    <a:pt x="3753" y="3887"/>
                  </a:lnTo>
                  <a:lnTo>
                    <a:pt x="3760" y="3860"/>
                  </a:lnTo>
                  <a:lnTo>
                    <a:pt x="3767" y="3832"/>
                  </a:lnTo>
                  <a:lnTo>
                    <a:pt x="3774" y="3804"/>
                  </a:lnTo>
                  <a:lnTo>
                    <a:pt x="3779" y="3775"/>
                  </a:lnTo>
                  <a:lnTo>
                    <a:pt x="3784" y="3747"/>
                  </a:lnTo>
                  <a:lnTo>
                    <a:pt x="3794" y="3688"/>
                  </a:lnTo>
                  <a:lnTo>
                    <a:pt x="3800" y="3629"/>
                  </a:lnTo>
                  <a:lnTo>
                    <a:pt x="3804" y="3567"/>
                  </a:lnTo>
                  <a:lnTo>
                    <a:pt x="3807" y="3505"/>
                  </a:lnTo>
                  <a:lnTo>
                    <a:pt x="3807" y="3443"/>
                  </a:lnTo>
                  <a:lnTo>
                    <a:pt x="3806" y="3380"/>
                  </a:lnTo>
                  <a:lnTo>
                    <a:pt x="3802" y="3317"/>
                  </a:lnTo>
                  <a:lnTo>
                    <a:pt x="3797" y="3253"/>
                  </a:lnTo>
                  <a:lnTo>
                    <a:pt x="3791" y="3188"/>
                  </a:lnTo>
                  <a:lnTo>
                    <a:pt x="3781" y="3123"/>
                  </a:lnTo>
                  <a:lnTo>
                    <a:pt x="3772" y="3058"/>
                  </a:lnTo>
                  <a:lnTo>
                    <a:pt x="3761" y="2993"/>
                  </a:lnTo>
                  <a:lnTo>
                    <a:pt x="3748" y="2928"/>
                  </a:lnTo>
                  <a:lnTo>
                    <a:pt x="3733" y="2863"/>
                  </a:lnTo>
                  <a:lnTo>
                    <a:pt x="3718" y="2798"/>
                  </a:lnTo>
                  <a:lnTo>
                    <a:pt x="3702" y="2733"/>
                  </a:lnTo>
                  <a:lnTo>
                    <a:pt x="3685" y="2670"/>
                  </a:lnTo>
                  <a:lnTo>
                    <a:pt x="3665" y="2606"/>
                  </a:lnTo>
                  <a:lnTo>
                    <a:pt x="3646" y="2544"/>
                  </a:lnTo>
                  <a:lnTo>
                    <a:pt x="3625" y="2482"/>
                  </a:lnTo>
                  <a:lnTo>
                    <a:pt x="3604" y="2420"/>
                  </a:lnTo>
                  <a:lnTo>
                    <a:pt x="3582" y="2359"/>
                  </a:lnTo>
                  <a:lnTo>
                    <a:pt x="3559" y="2300"/>
                  </a:lnTo>
                  <a:lnTo>
                    <a:pt x="3536" y="2242"/>
                  </a:lnTo>
                  <a:lnTo>
                    <a:pt x="3512" y="2185"/>
                  </a:lnTo>
                  <a:lnTo>
                    <a:pt x="3488" y="2130"/>
                  </a:lnTo>
                  <a:lnTo>
                    <a:pt x="3463" y="2076"/>
                  </a:lnTo>
                  <a:lnTo>
                    <a:pt x="3438" y="2023"/>
                  </a:lnTo>
                  <a:lnTo>
                    <a:pt x="3413" y="1972"/>
                  </a:lnTo>
                  <a:lnTo>
                    <a:pt x="3388" y="1923"/>
                  </a:lnTo>
                  <a:lnTo>
                    <a:pt x="3363" y="1877"/>
                  </a:lnTo>
                  <a:lnTo>
                    <a:pt x="3336" y="1832"/>
                  </a:lnTo>
                  <a:lnTo>
                    <a:pt x="3311" y="1788"/>
                  </a:lnTo>
                  <a:lnTo>
                    <a:pt x="3286" y="1747"/>
                  </a:lnTo>
                  <a:lnTo>
                    <a:pt x="3261" y="1709"/>
                  </a:lnTo>
                  <a:lnTo>
                    <a:pt x="3236" y="1673"/>
                  </a:lnTo>
                  <a:lnTo>
                    <a:pt x="3211" y="1639"/>
                  </a:lnTo>
                  <a:lnTo>
                    <a:pt x="3187" y="1608"/>
                  </a:lnTo>
                  <a:lnTo>
                    <a:pt x="3164" y="1579"/>
                  </a:lnTo>
                  <a:lnTo>
                    <a:pt x="3141" y="1554"/>
                  </a:lnTo>
                  <a:lnTo>
                    <a:pt x="3118" y="1530"/>
                  </a:lnTo>
                  <a:close/>
                  <a:moveTo>
                    <a:pt x="2776" y="3860"/>
                  </a:moveTo>
                  <a:lnTo>
                    <a:pt x="2776" y="3860"/>
                  </a:lnTo>
                  <a:lnTo>
                    <a:pt x="2751" y="3878"/>
                  </a:lnTo>
                  <a:lnTo>
                    <a:pt x="2728" y="3894"/>
                  </a:lnTo>
                  <a:lnTo>
                    <a:pt x="2705" y="3909"/>
                  </a:lnTo>
                  <a:lnTo>
                    <a:pt x="2681" y="3921"/>
                  </a:lnTo>
                  <a:lnTo>
                    <a:pt x="2660" y="3931"/>
                  </a:lnTo>
                  <a:lnTo>
                    <a:pt x="2638" y="3940"/>
                  </a:lnTo>
                  <a:lnTo>
                    <a:pt x="2617" y="3947"/>
                  </a:lnTo>
                  <a:lnTo>
                    <a:pt x="2597" y="3953"/>
                  </a:lnTo>
                  <a:lnTo>
                    <a:pt x="2577" y="3959"/>
                  </a:lnTo>
                  <a:lnTo>
                    <a:pt x="2558" y="3963"/>
                  </a:lnTo>
                  <a:lnTo>
                    <a:pt x="2521" y="3969"/>
                  </a:lnTo>
                  <a:lnTo>
                    <a:pt x="2487" y="3973"/>
                  </a:lnTo>
                  <a:lnTo>
                    <a:pt x="2455" y="3977"/>
                  </a:lnTo>
                  <a:lnTo>
                    <a:pt x="2428" y="3979"/>
                  </a:lnTo>
                  <a:lnTo>
                    <a:pt x="2398" y="3980"/>
                  </a:lnTo>
                  <a:lnTo>
                    <a:pt x="2365" y="3980"/>
                  </a:lnTo>
                  <a:lnTo>
                    <a:pt x="2329" y="3978"/>
                  </a:lnTo>
                  <a:lnTo>
                    <a:pt x="2289" y="3975"/>
                  </a:lnTo>
                  <a:lnTo>
                    <a:pt x="2246" y="3971"/>
                  </a:lnTo>
                  <a:lnTo>
                    <a:pt x="2199" y="3964"/>
                  </a:lnTo>
                  <a:lnTo>
                    <a:pt x="2149" y="3957"/>
                  </a:lnTo>
                  <a:lnTo>
                    <a:pt x="2046" y="3940"/>
                  </a:lnTo>
                  <a:lnTo>
                    <a:pt x="1956" y="3928"/>
                  </a:lnTo>
                  <a:lnTo>
                    <a:pt x="1916" y="3923"/>
                  </a:lnTo>
                  <a:lnTo>
                    <a:pt x="1879" y="3920"/>
                  </a:lnTo>
                  <a:lnTo>
                    <a:pt x="1847" y="3918"/>
                  </a:lnTo>
                  <a:lnTo>
                    <a:pt x="1818" y="3917"/>
                  </a:lnTo>
                  <a:lnTo>
                    <a:pt x="1786" y="3917"/>
                  </a:lnTo>
                  <a:lnTo>
                    <a:pt x="1754" y="3919"/>
                  </a:lnTo>
                  <a:lnTo>
                    <a:pt x="1724" y="3921"/>
                  </a:lnTo>
                  <a:lnTo>
                    <a:pt x="1692" y="3925"/>
                  </a:lnTo>
                  <a:lnTo>
                    <a:pt x="1661" y="3929"/>
                  </a:lnTo>
                  <a:lnTo>
                    <a:pt x="1631" y="3934"/>
                  </a:lnTo>
                  <a:lnTo>
                    <a:pt x="1601" y="3940"/>
                  </a:lnTo>
                  <a:lnTo>
                    <a:pt x="1573" y="3946"/>
                  </a:lnTo>
                  <a:lnTo>
                    <a:pt x="1516" y="3960"/>
                  </a:lnTo>
                  <a:lnTo>
                    <a:pt x="1462" y="3974"/>
                  </a:lnTo>
                  <a:lnTo>
                    <a:pt x="1362" y="4001"/>
                  </a:lnTo>
                  <a:lnTo>
                    <a:pt x="1350" y="4000"/>
                  </a:lnTo>
                  <a:lnTo>
                    <a:pt x="1338" y="3998"/>
                  </a:lnTo>
                  <a:lnTo>
                    <a:pt x="1327" y="3995"/>
                  </a:lnTo>
                  <a:lnTo>
                    <a:pt x="1317" y="3992"/>
                  </a:lnTo>
                  <a:lnTo>
                    <a:pt x="1296" y="3985"/>
                  </a:lnTo>
                  <a:lnTo>
                    <a:pt x="1276" y="3976"/>
                  </a:lnTo>
                  <a:lnTo>
                    <a:pt x="1259" y="3964"/>
                  </a:lnTo>
                  <a:lnTo>
                    <a:pt x="1243" y="3951"/>
                  </a:lnTo>
                  <a:lnTo>
                    <a:pt x="1229" y="3937"/>
                  </a:lnTo>
                  <a:lnTo>
                    <a:pt x="1223" y="3929"/>
                  </a:lnTo>
                  <a:lnTo>
                    <a:pt x="1218" y="3922"/>
                  </a:lnTo>
                  <a:lnTo>
                    <a:pt x="1213" y="3914"/>
                  </a:lnTo>
                  <a:lnTo>
                    <a:pt x="1209" y="3906"/>
                  </a:lnTo>
                  <a:lnTo>
                    <a:pt x="1206" y="3896"/>
                  </a:lnTo>
                  <a:lnTo>
                    <a:pt x="1203" y="3888"/>
                  </a:lnTo>
                  <a:lnTo>
                    <a:pt x="1201" y="3880"/>
                  </a:lnTo>
                  <a:lnTo>
                    <a:pt x="1200" y="3871"/>
                  </a:lnTo>
                  <a:lnTo>
                    <a:pt x="1199" y="3862"/>
                  </a:lnTo>
                  <a:lnTo>
                    <a:pt x="1200" y="3854"/>
                  </a:lnTo>
                  <a:lnTo>
                    <a:pt x="1201" y="3845"/>
                  </a:lnTo>
                  <a:lnTo>
                    <a:pt x="1203" y="3836"/>
                  </a:lnTo>
                  <a:lnTo>
                    <a:pt x="1206" y="3827"/>
                  </a:lnTo>
                  <a:lnTo>
                    <a:pt x="1210" y="3818"/>
                  </a:lnTo>
                  <a:lnTo>
                    <a:pt x="1215" y="3810"/>
                  </a:lnTo>
                  <a:lnTo>
                    <a:pt x="1220" y="3802"/>
                  </a:lnTo>
                  <a:lnTo>
                    <a:pt x="1227" y="3793"/>
                  </a:lnTo>
                  <a:lnTo>
                    <a:pt x="1236" y="3785"/>
                  </a:lnTo>
                  <a:lnTo>
                    <a:pt x="1288" y="3749"/>
                  </a:lnTo>
                  <a:lnTo>
                    <a:pt x="1314" y="3730"/>
                  </a:lnTo>
                  <a:lnTo>
                    <a:pt x="1341" y="3710"/>
                  </a:lnTo>
                  <a:lnTo>
                    <a:pt x="1367" y="3689"/>
                  </a:lnTo>
                  <a:lnTo>
                    <a:pt x="1392" y="3667"/>
                  </a:lnTo>
                  <a:lnTo>
                    <a:pt x="1417" y="3644"/>
                  </a:lnTo>
                  <a:lnTo>
                    <a:pt x="1440" y="3618"/>
                  </a:lnTo>
                  <a:lnTo>
                    <a:pt x="1462" y="3593"/>
                  </a:lnTo>
                  <a:lnTo>
                    <a:pt x="1472" y="3579"/>
                  </a:lnTo>
                  <a:lnTo>
                    <a:pt x="1482" y="3565"/>
                  </a:lnTo>
                  <a:lnTo>
                    <a:pt x="1491" y="3550"/>
                  </a:lnTo>
                  <a:lnTo>
                    <a:pt x="1499" y="3536"/>
                  </a:lnTo>
                  <a:lnTo>
                    <a:pt x="1508" y="3521"/>
                  </a:lnTo>
                  <a:lnTo>
                    <a:pt x="1515" y="3504"/>
                  </a:lnTo>
                  <a:lnTo>
                    <a:pt x="1522" y="3488"/>
                  </a:lnTo>
                  <a:lnTo>
                    <a:pt x="1528" y="3472"/>
                  </a:lnTo>
                  <a:lnTo>
                    <a:pt x="1533" y="3454"/>
                  </a:lnTo>
                  <a:lnTo>
                    <a:pt x="1537" y="3437"/>
                  </a:lnTo>
                  <a:lnTo>
                    <a:pt x="1541" y="3419"/>
                  </a:lnTo>
                  <a:lnTo>
                    <a:pt x="1544" y="3399"/>
                  </a:lnTo>
                  <a:lnTo>
                    <a:pt x="1546" y="3381"/>
                  </a:lnTo>
                  <a:lnTo>
                    <a:pt x="1547" y="3361"/>
                  </a:lnTo>
                  <a:lnTo>
                    <a:pt x="1547" y="3337"/>
                  </a:lnTo>
                  <a:lnTo>
                    <a:pt x="1547" y="3311"/>
                  </a:lnTo>
                  <a:lnTo>
                    <a:pt x="1164" y="3282"/>
                  </a:lnTo>
                  <a:lnTo>
                    <a:pt x="1151" y="3280"/>
                  </a:lnTo>
                  <a:lnTo>
                    <a:pt x="1137" y="3277"/>
                  </a:lnTo>
                  <a:lnTo>
                    <a:pt x="1124" y="3273"/>
                  </a:lnTo>
                  <a:lnTo>
                    <a:pt x="1111" y="3268"/>
                  </a:lnTo>
                  <a:lnTo>
                    <a:pt x="1099" y="3261"/>
                  </a:lnTo>
                  <a:lnTo>
                    <a:pt x="1088" y="3254"/>
                  </a:lnTo>
                  <a:lnTo>
                    <a:pt x="1077" y="3246"/>
                  </a:lnTo>
                  <a:lnTo>
                    <a:pt x="1066" y="3236"/>
                  </a:lnTo>
                  <a:lnTo>
                    <a:pt x="1057" y="3226"/>
                  </a:lnTo>
                  <a:lnTo>
                    <a:pt x="1049" y="3216"/>
                  </a:lnTo>
                  <a:lnTo>
                    <a:pt x="1042" y="3205"/>
                  </a:lnTo>
                  <a:lnTo>
                    <a:pt x="1036" y="3193"/>
                  </a:lnTo>
                  <a:lnTo>
                    <a:pt x="1030" y="3180"/>
                  </a:lnTo>
                  <a:lnTo>
                    <a:pt x="1026" y="3168"/>
                  </a:lnTo>
                  <a:lnTo>
                    <a:pt x="1024" y="3155"/>
                  </a:lnTo>
                  <a:lnTo>
                    <a:pt x="1022" y="3142"/>
                  </a:lnTo>
                  <a:lnTo>
                    <a:pt x="1022" y="3128"/>
                  </a:lnTo>
                  <a:lnTo>
                    <a:pt x="1023" y="3115"/>
                  </a:lnTo>
                  <a:lnTo>
                    <a:pt x="1025" y="3103"/>
                  </a:lnTo>
                  <a:lnTo>
                    <a:pt x="1029" y="3092"/>
                  </a:lnTo>
                  <a:lnTo>
                    <a:pt x="1034" y="3081"/>
                  </a:lnTo>
                  <a:lnTo>
                    <a:pt x="1040" y="3069"/>
                  </a:lnTo>
                  <a:lnTo>
                    <a:pt x="1047" y="3060"/>
                  </a:lnTo>
                  <a:lnTo>
                    <a:pt x="1055" y="3051"/>
                  </a:lnTo>
                  <a:lnTo>
                    <a:pt x="1063" y="3043"/>
                  </a:lnTo>
                  <a:lnTo>
                    <a:pt x="1074" y="3036"/>
                  </a:lnTo>
                  <a:lnTo>
                    <a:pt x="1085" y="3030"/>
                  </a:lnTo>
                  <a:lnTo>
                    <a:pt x="1096" y="3025"/>
                  </a:lnTo>
                  <a:lnTo>
                    <a:pt x="1108" y="3020"/>
                  </a:lnTo>
                  <a:lnTo>
                    <a:pt x="1120" y="3017"/>
                  </a:lnTo>
                  <a:lnTo>
                    <a:pt x="1134" y="3016"/>
                  </a:lnTo>
                  <a:lnTo>
                    <a:pt x="1148" y="3016"/>
                  </a:lnTo>
                  <a:lnTo>
                    <a:pt x="1518" y="3029"/>
                  </a:lnTo>
                  <a:lnTo>
                    <a:pt x="1463" y="2843"/>
                  </a:lnTo>
                  <a:lnTo>
                    <a:pt x="1145" y="2843"/>
                  </a:lnTo>
                  <a:lnTo>
                    <a:pt x="1131" y="2843"/>
                  </a:lnTo>
                  <a:lnTo>
                    <a:pt x="1117" y="2841"/>
                  </a:lnTo>
                  <a:lnTo>
                    <a:pt x="1104" y="2837"/>
                  </a:lnTo>
                  <a:lnTo>
                    <a:pt x="1092" y="2833"/>
                  </a:lnTo>
                  <a:lnTo>
                    <a:pt x="1081" y="2827"/>
                  </a:lnTo>
                  <a:lnTo>
                    <a:pt x="1070" y="2821"/>
                  </a:lnTo>
                  <a:lnTo>
                    <a:pt x="1059" y="2813"/>
                  </a:lnTo>
                  <a:lnTo>
                    <a:pt x="1050" y="2805"/>
                  </a:lnTo>
                  <a:lnTo>
                    <a:pt x="1042" y="2794"/>
                  </a:lnTo>
                  <a:lnTo>
                    <a:pt x="1035" y="2784"/>
                  </a:lnTo>
                  <a:lnTo>
                    <a:pt x="1028" y="2773"/>
                  </a:lnTo>
                  <a:lnTo>
                    <a:pt x="1023" y="2762"/>
                  </a:lnTo>
                  <a:lnTo>
                    <a:pt x="1019" y="2750"/>
                  </a:lnTo>
                  <a:lnTo>
                    <a:pt x="1016" y="2736"/>
                  </a:lnTo>
                  <a:lnTo>
                    <a:pt x="1015" y="2723"/>
                  </a:lnTo>
                  <a:lnTo>
                    <a:pt x="1014" y="2710"/>
                  </a:lnTo>
                  <a:lnTo>
                    <a:pt x="1015" y="2696"/>
                  </a:lnTo>
                  <a:lnTo>
                    <a:pt x="1018" y="2682"/>
                  </a:lnTo>
                  <a:lnTo>
                    <a:pt x="1021" y="2669"/>
                  </a:lnTo>
                  <a:lnTo>
                    <a:pt x="1026" y="2657"/>
                  </a:lnTo>
                  <a:lnTo>
                    <a:pt x="1032" y="2645"/>
                  </a:lnTo>
                  <a:lnTo>
                    <a:pt x="1039" y="2633"/>
                  </a:lnTo>
                  <a:lnTo>
                    <a:pt x="1047" y="2623"/>
                  </a:lnTo>
                  <a:lnTo>
                    <a:pt x="1056" y="2613"/>
                  </a:lnTo>
                  <a:lnTo>
                    <a:pt x="1065" y="2604"/>
                  </a:lnTo>
                  <a:lnTo>
                    <a:pt x="1077" y="2596"/>
                  </a:lnTo>
                  <a:lnTo>
                    <a:pt x="1088" y="2588"/>
                  </a:lnTo>
                  <a:lnTo>
                    <a:pt x="1100" y="2581"/>
                  </a:lnTo>
                  <a:lnTo>
                    <a:pt x="1112" y="2576"/>
                  </a:lnTo>
                  <a:lnTo>
                    <a:pt x="1126" y="2572"/>
                  </a:lnTo>
                  <a:lnTo>
                    <a:pt x="1139" y="2569"/>
                  </a:lnTo>
                  <a:lnTo>
                    <a:pt x="1153" y="2568"/>
                  </a:lnTo>
                  <a:lnTo>
                    <a:pt x="1390" y="2554"/>
                  </a:lnTo>
                  <a:lnTo>
                    <a:pt x="1383" y="2518"/>
                  </a:lnTo>
                  <a:lnTo>
                    <a:pt x="1378" y="2483"/>
                  </a:lnTo>
                  <a:lnTo>
                    <a:pt x="1374" y="2448"/>
                  </a:lnTo>
                  <a:lnTo>
                    <a:pt x="1371" y="2414"/>
                  </a:lnTo>
                  <a:lnTo>
                    <a:pt x="1369" y="2382"/>
                  </a:lnTo>
                  <a:lnTo>
                    <a:pt x="1369" y="2350"/>
                  </a:lnTo>
                  <a:lnTo>
                    <a:pt x="1370" y="2320"/>
                  </a:lnTo>
                  <a:lnTo>
                    <a:pt x="1372" y="2291"/>
                  </a:lnTo>
                  <a:lnTo>
                    <a:pt x="1376" y="2254"/>
                  </a:lnTo>
                  <a:lnTo>
                    <a:pt x="1381" y="2220"/>
                  </a:lnTo>
                  <a:lnTo>
                    <a:pt x="1388" y="2186"/>
                  </a:lnTo>
                  <a:lnTo>
                    <a:pt x="1398" y="2154"/>
                  </a:lnTo>
                  <a:lnTo>
                    <a:pt x="1408" y="2122"/>
                  </a:lnTo>
                  <a:lnTo>
                    <a:pt x="1419" y="2092"/>
                  </a:lnTo>
                  <a:lnTo>
                    <a:pt x="1432" y="2063"/>
                  </a:lnTo>
                  <a:lnTo>
                    <a:pt x="1447" y="2036"/>
                  </a:lnTo>
                  <a:lnTo>
                    <a:pt x="1464" y="2008"/>
                  </a:lnTo>
                  <a:lnTo>
                    <a:pt x="1481" y="1983"/>
                  </a:lnTo>
                  <a:lnTo>
                    <a:pt x="1500" y="1958"/>
                  </a:lnTo>
                  <a:lnTo>
                    <a:pt x="1521" y="1935"/>
                  </a:lnTo>
                  <a:lnTo>
                    <a:pt x="1543" y="1912"/>
                  </a:lnTo>
                  <a:lnTo>
                    <a:pt x="1567" y="1891"/>
                  </a:lnTo>
                  <a:lnTo>
                    <a:pt x="1592" y="1870"/>
                  </a:lnTo>
                  <a:lnTo>
                    <a:pt x="1619" y="1851"/>
                  </a:lnTo>
                  <a:lnTo>
                    <a:pt x="1646" y="1835"/>
                  </a:lnTo>
                  <a:lnTo>
                    <a:pt x="1673" y="1820"/>
                  </a:lnTo>
                  <a:lnTo>
                    <a:pt x="1701" y="1805"/>
                  </a:lnTo>
                  <a:lnTo>
                    <a:pt x="1730" y="1792"/>
                  </a:lnTo>
                  <a:lnTo>
                    <a:pt x="1759" y="1780"/>
                  </a:lnTo>
                  <a:lnTo>
                    <a:pt x="1789" y="1770"/>
                  </a:lnTo>
                  <a:lnTo>
                    <a:pt x="1819" y="1760"/>
                  </a:lnTo>
                  <a:lnTo>
                    <a:pt x="1850" y="1752"/>
                  </a:lnTo>
                  <a:lnTo>
                    <a:pt x="1881" y="1745"/>
                  </a:lnTo>
                  <a:lnTo>
                    <a:pt x="1914" y="1740"/>
                  </a:lnTo>
                  <a:lnTo>
                    <a:pt x="1947" y="1735"/>
                  </a:lnTo>
                  <a:lnTo>
                    <a:pt x="1979" y="1732"/>
                  </a:lnTo>
                  <a:lnTo>
                    <a:pt x="2014" y="1730"/>
                  </a:lnTo>
                  <a:lnTo>
                    <a:pt x="2047" y="1729"/>
                  </a:lnTo>
                  <a:lnTo>
                    <a:pt x="2083" y="1730"/>
                  </a:lnTo>
                  <a:lnTo>
                    <a:pt x="2119" y="1732"/>
                  </a:lnTo>
                  <a:lnTo>
                    <a:pt x="2149" y="1734"/>
                  </a:lnTo>
                  <a:lnTo>
                    <a:pt x="2179" y="1737"/>
                  </a:lnTo>
                  <a:lnTo>
                    <a:pt x="2208" y="1742"/>
                  </a:lnTo>
                  <a:lnTo>
                    <a:pt x="2238" y="1747"/>
                  </a:lnTo>
                  <a:lnTo>
                    <a:pt x="2267" y="1754"/>
                  </a:lnTo>
                  <a:lnTo>
                    <a:pt x="2294" y="1762"/>
                  </a:lnTo>
                  <a:lnTo>
                    <a:pt x="2322" y="1770"/>
                  </a:lnTo>
                  <a:lnTo>
                    <a:pt x="2349" y="1779"/>
                  </a:lnTo>
                  <a:lnTo>
                    <a:pt x="2376" y="1789"/>
                  </a:lnTo>
                  <a:lnTo>
                    <a:pt x="2401" y="1801"/>
                  </a:lnTo>
                  <a:lnTo>
                    <a:pt x="2426" y="1813"/>
                  </a:lnTo>
                  <a:lnTo>
                    <a:pt x="2452" y="1827"/>
                  </a:lnTo>
                  <a:lnTo>
                    <a:pt x="2476" y="1841"/>
                  </a:lnTo>
                  <a:lnTo>
                    <a:pt x="2501" y="1856"/>
                  </a:lnTo>
                  <a:lnTo>
                    <a:pt x="2524" y="1873"/>
                  </a:lnTo>
                  <a:lnTo>
                    <a:pt x="2548" y="1890"/>
                  </a:lnTo>
                  <a:lnTo>
                    <a:pt x="2570" y="1908"/>
                  </a:lnTo>
                  <a:lnTo>
                    <a:pt x="2591" y="1928"/>
                  </a:lnTo>
                  <a:lnTo>
                    <a:pt x="2612" y="1948"/>
                  </a:lnTo>
                  <a:lnTo>
                    <a:pt x="2631" y="1969"/>
                  </a:lnTo>
                  <a:lnTo>
                    <a:pt x="2651" y="1992"/>
                  </a:lnTo>
                  <a:lnTo>
                    <a:pt x="2668" y="2015"/>
                  </a:lnTo>
                  <a:lnTo>
                    <a:pt x="2684" y="2040"/>
                  </a:lnTo>
                  <a:lnTo>
                    <a:pt x="2700" y="2065"/>
                  </a:lnTo>
                  <a:lnTo>
                    <a:pt x="2715" y="2091"/>
                  </a:lnTo>
                  <a:lnTo>
                    <a:pt x="2729" y="2118"/>
                  </a:lnTo>
                  <a:lnTo>
                    <a:pt x="2742" y="2146"/>
                  </a:lnTo>
                  <a:lnTo>
                    <a:pt x="2754" y="2175"/>
                  </a:lnTo>
                  <a:lnTo>
                    <a:pt x="2767" y="2205"/>
                  </a:lnTo>
                  <a:lnTo>
                    <a:pt x="2778" y="2235"/>
                  </a:lnTo>
                  <a:lnTo>
                    <a:pt x="2788" y="2266"/>
                  </a:lnTo>
                  <a:lnTo>
                    <a:pt x="2797" y="2297"/>
                  </a:lnTo>
                  <a:lnTo>
                    <a:pt x="2796" y="2305"/>
                  </a:lnTo>
                  <a:lnTo>
                    <a:pt x="2794" y="2314"/>
                  </a:lnTo>
                  <a:lnTo>
                    <a:pt x="2788" y="2329"/>
                  </a:lnTo>
                  <a:lnTo>
                    <a:pt x="2781" y="2343"/>
                  </a:lnTo>
                  <a:lnTo>
                    <a:pt x="2771" y="2356"/>
                  </a:lnTo>
                  <a:lnTo>
                    <a:pt x="2760" y="2368"/>
                  </a:lnTo>
                  <a:lnTo>
                    <a:pt x="2753" y="2373"/>
                  </a:lnTo>
                  <a:lnTo>
                    <a:pt x="2746" y="2377"/>
                  </a:lnTo>
                  <a:lnTo>
                    <a:pt x="2739" y="2381"/>
                  </a:lnTo>
                  <a:lnTo>
                    <a:pt x="2732" y="2384"/>
                  </a:lnTo>
                  <a:lnTo>
                    <a:pt x="2724" y="2387"/>
                  </a:lnTo>
                  <a:lnTo>
                    <a:pt x="2717" y="2389"/>
                  </a:lnTo>
                  <a:lnTo>
                    <a:pt x="2709" y="2390"/>
                  </a:lnTo>
                  <a:lnTo>
                    <a:pt x="2699" y="2391"/>
                  </a:lnTo>
                  <a:lnTo>
                    <a:pt x="2691" y="2391"/>
                  </a:lnTo>
                  <a:lnTo>
                    <a:pt x="2682" y="2390"/>
                  </a:lnTo>
                  <a:lnTo>
                    <a:pt x="2673" y="2389"/>
                  </a:lnTo>
                  <a:lnTo>
                    <a:pt x="2664" y="2386"/>
                  </a:lnTo>
                  <a:lnTo>
                    <a:pt x="2655" y="2383"/>
                  </a:lnTo>
                  <a:lnTo>
                    <a:pt x="2645" y="2379"/>
                  </a:lnTo>
                  <a:lnTo>
                    <a:pt x="2635" y="2374"/>
                  </a:lnTo>
                  <a:lnTo>
                    <a:pt x="2626" y="2367"/>
                  </a:lnTo>
                  <a:lnTo>
                    <a:pt x="2616" y="2359"/>
                  </a:lnTo>
                  <a:lnTo>
                    <a:pt x="2607" y="2351"/>
                  </a:lnTo>
                  <a:lnTo>
                    <a:pt x="2597" y="2342"/>
                  </a:lnTo>
                  <a:lnTo>
                    <a:pt x="2587" y="2331"/>
                  </a:lnTo>
                  <a:lnTo>
                    <a:pt x="2577" y="2320"/>
                  </a:lnTo>
                  <a:lnTo>
                    <a:pt x="2568" y="2306"/>
                  </a:lnTo>
                  <a:lnTo>
                    <a:pt x="2551" y="2259"/>
                  </a:lnTo>
                  <a:lnTo>
                    <a:pt x="2533" y="2217"/>
                  </a:lnTo>
                  <a:lnTo>
                    <a:pt x="2517" y="2178"/>
                  </a:lnTo>
                  <a:lnTo>
                    <a:pt x="2501" y="2144"/>
                  </a:lnTo>
                  <a:lnTo>
                    <a:pt x="2492" y="2128"/>
                  </a:lnTo>
                  <a:lnTo>
                    <a:pt x="2482" y="2113"/>
                  </a:lnTo>
                  <a:lnTo>
                    <a:pt x="2472" y="2098"/>
                  </a:lnTo>
                  <a:lnTo>
                    <a:pt x="2461" y="2083"/>
                  </a:lnTo>
                  <a:lnTo>
                    <a:pt x="2450" y="2069"/>
                  </a:lnTo>
                  <a:lnTo>
                    <a:pt x="2438" y="2055"/>
                  </a:lnTo>
                  <a:lnTo>
                    <a:pt x="2424" y="2042"/>
                  </a:lnTo>
                  <a:lnTo>
                    <a:pt x="2410" y="2027"/>
                  </a:lnTo>
                  <a:lnTo>
                    <a:pt x="2395" y="2014"/>
                  </a:lnTo>
                  <a:lnTo>
                    <a:pt x="2379" y="2002"/>
                  </a:lnTo>
                  <a:lnTo>
                    <a:pt x="2363" y="1990"/>
                  </a:lnTo>
                  <a:lnTo>
                    <a:pt x="2347" y="1978"/>
                  </a:lnTo>
                  <a:lnTo>
                    <a:pt x="2330" y="1968"/>
                  </a:lnTo>
                  <a:lnTo>
                    <a:pt x="2313" y="1959"/>
                  </a:lnTo>
                  <a:lnTo>
                    <a:pt x="2296" y="1950"/>
                  </a:lnTo>
                  <a:lnTo>
                    <a:pt x="2278" y="1942"/>
                  </a:lnTo>
                  <a:lnTo>
                    <a:pt x="2260" y="1935"/>
                  </a:lnTo>
                  <a:lnTo>
                    <a:pt x="2242" y="1929"/>
                  </a:lnTo>
                  <a:lnTo>
                    <a:pt x="2223" y="1922"/>
                  </a:lnTo>
                  <a:lnTo>
                    <a:pt x="2204" y="1918"/>
                  </a:lnTo>
                  <a:lnTo>
                    <a:pt x="2184" y="1913"/>
                  </a:lnTo>
                  <a:lnTo>
                    <a:pt x="2165" y="1910"/>
                  </a:lnTo>
                  <a:lnTo>
                    <a:pt x="2144" y="1908"/>
                  </a:lnTo>
                  <a:lnTo>
                    <a:pt x="2124" y="1906"/>
                  </a:lnTo>
                  <a:lnTo>
                    <a:pt x="2101" y="1905"/>
                  </a:lnTo>
                  <a:lnTo>
                    <a:pt x="2079" y="1904"/>
                  </a:lnTo>
                  <a:lnTo>
                    <a:pt x="2058" y="1905"/>
                  </a:lnTo>
                  <a:lnTo>
                    <a:pt x="2036" y="1906"/>
                  </a:lnTo>
                  <a:lnTo>
                    <a:pt x="2016" y="1908"/>
                  </a:lnTo>
                  <a:lnTo>
                    <a:pt x="1996" y="1912"/>
                  </a:lnTo>
                  <a:lnTo>
                    <a:pt x="1976" y="1916"/>
                  </a:lnTo>
                  <a:lnTo>
                    <a:pt x="1958" y="1920"/>
                  </a:lnTo>
                  <a:lnTo>
                    <a:pt x="1940" y="1927"/>
                  </a:lnTo>
                  <a:lnTo>
                    <a:pt x="1921" y="1934"/>
                  </a:lnTo>
                  <a:lnTo>
                    <a:pt x="1904" y="1941"/>
                  </a:lnTo>
                  <a:lnTo>
                    <a:pt x="1887" y="1950"/>
                  </a:lnTo>
                  <a:lnTo>
                    <a:pt x="1870" y="1959"/>
                  </a:lnTo>
                  <a:lnTo>
                    <a:pt x="1855" y="1969"/>
                  </a:lnTo>
                  <a:lnTo>
                    <a:pt x="1839" y="1981"/>
                  </a:lnTo>
                  <a:lnTo>
                    <a:pt x="1824" y="1993"/>
                  </a:lnTo>
                  <a:lnTo>
                    <a:pt x="1810" y="2005"/>
                  </a:lnTo>
                  <a:lnTo>
                    <a:pt x="1797" y="2018"/>
                  </a:lnTo>
                  <a:lnTo>
                    <a:pt x="1784" y="2031"/>
                  </a:lnTo>
                  <a:lnTo>
                    <a:pt x="1772" y="2045"/>
                  </a:lnTo>
                  <a:lnTo>
                    <a:pt x="1761" y="2059"/>
                  </a:lnTo>
                  <a:lnTo>
                    <a:pt x="1752" y="2073"/>
                  </a:lnTo>
                  <a:lnTo>
                    <a:pt x="1743" y="2087"/>
                  </a:lnTo>
                  <a:lnTo>
                    <a:pt x="1735" y="2103"/>
                  </a:lnTo>
                  <a:lnTo>
                    <a:pt x="1728" y="2118"/>
                  </a:lnTo>
                  <a:lnTo>
                    <a:pt x="1720" y="2133"/>
                  </a:lnTo>
                  <a:lnTo>
                    <a:pt x="1715" y="2150"/>
                  </a:lnTo>
                  <a:lnTo>
                    <a:pt x="1711" y="2166"/>
                  </a:lnTo>
                  <a:lnTo>
                    <a:pt x="1707" y="2182"/>
                  </a:lnTo>
                  <a:lnTo>
                    <a:pt x="1704" y="2199"/>
                  </a:lnTo>
                  <a:lnTo>
                    <a:pt x="1702" y="2216"/>
                  </a:lnTo>
                  <a:lnTo>
                    <a:pt x="1701" y="2234"/>
                  </a:lnTo>
                  <a:lnTo>
                    <a:pt x="1702" y="2258"/>
                  </a:lnTo>
                  <a:lnTo>
                    <a:pt x="1703" y="2286"/>
                  </a:lnTo>
                  <a:lnTo>
                    <a:pt x="1706" y="2319"/>
                  </a:lnTo>
                  <a:lnTo>
                    <a:pt x="1710" y="2354"/>
                  </a:lnTo>
                  <a:lnTo>
                    <a:pt x="1716" y="2396"/>
                  </a:lnTo>
                  <a:lnTo>
                    <a:pt x="1725" y="2441"/>
                  </a:lnTo>
                  <a:lnTo>
                    <a:pt x="1734" y="2491"/>
                  </a:lnTo>
                  <a:lnTo>
                    <a:pt x="1745" y="2545"/>
                  </a:lnTo>
                  <a:lnTo>
                    <a:pt x="2179" y="2552"/>
                  </a:lnTo>
                  <a:lnTo>
                    <a:pt x="2195" y="2554"/>
                  </a:lnTo>
                  <a:lnTo>
                    <a:pt x="2212" y="2556"/>
                  </a:lnTo>
                  <a:lnTo>
                    <a:pt x="2226" y="2560"/>
                  </a:lnTo>
                  <a:lnTo>
                    <a:pt x="2241" y="2566"/>
                  </a:lnTo>
                  <a:lnTo>
                    <a:pt x="2254" y="2572"/>
                  </a:lnTo>
                  <a:lnTo>
                    <a:pt x="2268" y="2580"/>
                  </a:lnTo>
                  <a:lnTo>
                    <a:pt x="2280" y="2589"/>
                  </a:lnTo>
                  <a:lnTo>
                    <a:pt x="2291" y="2598"/>
                  </a:lnTo>
                  <a:lnTo>
                    <a:pt x="2302" y="2609"/>
                  </a:lnTo>
                  <a:lnTo>
                    <a:pt x="2311" y="2620"/>
                  </a:lnTo>
                  <a:lnTo>
                    <a:pt x="2319" y="2632"/>
                  </a:lnTo>
                  <a:lnTo>
                    <a:pt x="2326" y="2645"/>
                  </a:lnTo>
                  <a:lnTo>
                    <a:pt x="2332" y="2658"/>
                  </a:lnTo>
                  <a:lnTo>
                    <a:pt x="2336" y="2672"/>
                  </a:lnTo>
                  <a:lnTo>
                    <a:pt x="2339" y="2685"/>
                  </a:lnTo>
                  <a:lnTo>
                    <a:pt x="2340" y="2701"/>
                  </a:lnTo>
                  <a:lnTo>
                    <a:pt x="2339" y="2715"/>
                  </a:lnTo>
                  <a:lnTo>
                    <a:pt x="2337" y="2729"/>
                  </a:lnTo>
                  <a:lnTo>
                    <a:pt x="2334" y="2742"/>
                  </a:lnTo>
                  <a:lnTo>
                    <a:pt x="2329" y="2756"/>
                  </a:lnTo>
                  <a:lnTo>
                    <a:pt x="2323" y="2769"/>
                  </a:lnTo>
                  <a:lnTo>
                    <a:pt x="2314" y="2780"/>
                  </a:lnTo>
                  <a:lnTo>
                    <a:pt x="2306" y="2791"/>
                  </a:lnTo>
                  <a:lnTo>
                    <a:pt x="2296" y="2801"/>
                  </a:lnTo>
                  <a:lnTo>
                    <a:pt x="2285" y="2811"/>
                  </a:lnTo>
                  <a:lnTo>
                    <a:pt x="2274" y="2819"/>
                  </a:lnTo>
                  <a:lnTo>
                    <a:pt x="2260" y="2826"/>
                  </a:lnTo>
                  <a:lnTo>
                    <a:pt x="2246" y="2832"/>
                  </a:lnTo>
                  <a:lnTo>
                    <a:pt x="2232" y="2837"/>
                  </a:lnTo>
                  <a:lnTo>
                    <a:pt x="2217" y="2841"/>
                  </a:lnTo>
                  <a:lnTo>
                    <a:pt x="2201" y="2843"/>
                  </a:lnTo>
                  <a:lnTo>
                    <a:pt x="2185" y="2843"/>
                  </a:lnTo>
                  <a:lnTo>
                    <a:pt x="1814" y="2843"/>
                  </a:lnTo>
                  <a:lnTo>
                    <a:pt x="1840" y="2948"/>
                  </a:lnTo>
                  <a:lnTo>
                    <a:pt x="1850" y="2993"/>
                  </a:lnTo>
                  <a:lnTo>
                    <a:pt x="1859" y="3032"/>
                  </a:lnTo>
                  <a:lnTo>
                    <a:pt x="2183" y="3027"/>
                  </a:lnTo>
                  <a:lnTo>
                    <a:pt x="2199" y="3027"/>
                  </a:lnTo>
                  <a:lnTo>
                    <a:pt x="2215" y="3029"/>
                  </a:lnTo>
                  <a:lnTo>
                    <a:pt x="2230" y="3032"/>
                  </a:lnTo>
                  <a:lnTo>
                    <a:pt x="2244" y="3036"/>
                  </a:lnTo>
                  <a:lnTo>
                    <a:pt x="2257" y="3042"/>
                  </a:lnTo>
                  <a:lnTo>
                    <a:pt x="2270" y="3048"/>
                  </a:lnTo>
                  <a:lnTo>
                    <a:pt x="2282" y="3055"/>
                  </a:lnTo>
                  <a:lnTo>
                    <a:pt x="2292" y="3064"/>
                  </a:lnTo>
                  <a:lnTo>
                    <a:pt x="2302" y="3073"/>
                  </a:lnTo>
                  <a:lnTo>
                    <a:pt x="2310" y="3085"/>
                  </a:lnTo>
                  <a:lnTo>
                    <a:pt x="2317" y="3095"/>
                  </a:lnTo>
                  <a:lnTo>
                    <a:pt x="2324" y="3107"/>
                  </a:lnTo>
                  <a:lnTo>
                    <a:pt x="2328" y="3119"/>
                  </a:lnTo>
                  <a:lnTo>
                    <a:pt x="2331" y="3133"/>
                  </a:lnTo>
                  <a:lnTo>
                    <a:pt x="2333" y="3147"/>
                  </a:lnTo>
                  <a:lnTo>
                    <a:pt x="2333" y="3160"/>
                  </a:lnTo>
                  <a:lnTo>
                    <a:pt x="2331" y="3174"/>
                  </a:lnTo>
                  <a:lnTo>
                    <a:pt x="2328" y="3188"/>
                  </a:lnTo>
                  <a:lnTo>
                    <a:pt x="2324" y="3202"/>
                  </a:lnTo>
                  <a:lnTo>
                    <a:pt x="2317" y="3214"/>
                  </a:lnTo>
                  <a:lnTo>
                    <a:pt x="2310" y="3226"/>
                  </a:lnTo>
                  <a:lnTo>
                    <a:pt x="2302" y="3238"/>
                  </a:lnTo>
                  <a:lnTo>
                    <a:pt x="2293" y="3249"/>
                  </a:lnTo>
                  <a:lnTo>
                    <a:pt x="2283" y="3259"/>
                  </a:lnTo>
                  <a:lnTo>
                    <a:pt x="2271" y="3269"/>
                  </a:lnTo>
                  <a:lnTo>
                    <a:pt x="2258" y="3277"/>
                  </a:lnTo>
                  <a:lnTo>
                    <a:pt x="2245" y="3284"/>
                  </a:lnTo>
                  <a:lnTo>
                    <a:pt x="2232" y="3291"/>
                  </a:lnTo>
                  <a:lnTo>
                    <a:pt x="2218" y="3297"/>
                  </a:lnTo>
                  <a:lnTo>
                    <a:pt x="2202" y="3301"/>
                  </a:lnTo>
                  <a:lnTo>
                    <a:pt x="2187" y="3304"/>
                  </a:lnTo>
                  <a:lnTo>
                    <a:pt x="2171" y="3306"/>
                  </a:lnTo>
                  <a:lnTo>
                    <a:pt x="1867" y="3316"/>
                  </a:lnTo>
                  <a:lnTo>
                    <a:pt x="1865" y="3343"/>
                  </a:lnTo>
                  <a:lnTo>
                    <a:pt x="1862" y="3367"/>
                  </a:lnTo>
                  <a:lnTo>
                    <a:pt x="1857" y="3395"/>
                  </a:lnTo>
                  <a:lnTo>
                    <a:pt x="1852" y="3422"/>
                  </a:lnTo>
                  <a:lnTo>
                    <a:pt x="1847" y="3448"/>
                  </a:lnTo>
                  <a:lnTo>
                    <a:pt x="1840" y="3474"/>
                  </a:lnTo>
                  <a:lnTo>
                    <a:pt x="1833" y="3498"/>
                  </a:lnTo>
                  <a:lnTo>
                    <a:pt x="1823" y="3522"/>
                  </a:lnTo>
                  <a:lnTo>
                    <a:pt x="1814" y="3545"/>
                  </a:lnTo>
                  <a:lnTo>
                    <a:pt x="1803" y="3568"/>
                  </a:lnTo>
                  <a:lnTo>
                    <a:pt x="1791" y="3590"/>
                  </a:lnTo>
                  <a:lnTo>
                    <a:pt x="1778" y="3612"/>
                  </a:lnTo>
                  <a:lnTo>
                    <a:pt x="1761" y="3634"/>
                  </a:lnTo>
                  <a:lnTo>
                    <a:pt x="1745" y="3655"/>
                  </a:lnTo>
                  <a:lnTo>
                    <a:pt x="1726" y="3676"/>
                  </a:lnTo>
                  <a:lnTo>
                    <a:pt x="1705" y="3698"/>
                  </a:lnTo>
                  <a:lnTo>
                    <a:pt x="1682" y="3718"/>
                  </a:lnTo>
                  <a:lnTo>
                    <a:pt x="1657" y="3740"/>
                  </a:lnTo>
                  <a:lnTo>
                    <a:pt x="1686" y="3736"/>
                  </a:lnTo>
                  <a:lnTo>
                    <a:pt x="1708" y="3732"/>
                  </a:lnTo>
                  <a:lnTo>
                    <a:pt x="1729" y="3731"/>
                  </a:lnTo>
                  <a:lnTo>
                    <a:pt x="1746" y="3731"/>
                  </a:lnTo>
                  <a:lnTo>
                    <a:pt x="1781" y="3734"/>
                  </a:lnTo>
                  <a:lnTo>
                    <a:pt x="1801" y="3736"/>
                  </a:lnTo>
                  <a:lnTo>
                    <a:pt x="1824" y="3736"/>
                  </a:lnTo>
                  <a:lnTo>
                    <a:pt x="1861" y="3737"/>
                  </a:lnTo>
                  <a:lnTo>
                    <a:pt x="1898" y="3738"/>
                  </a:lnTo>
                  <a:lnTo>
                    <a:pt x="1934" y="3739"/>
                  </a:lnTo>
                  <a:lnTo>
                    <a:pt x="1973" y="3741"/>
                  </a:lnTo>
                  <a:lnTo>
                    <a:pt x="2012" y="3744"/>
                  </a:lnTo>
                  <a:lnTo>
                    <a:pt x="2051" y="3748"/>
                  </a:lnTo>
                  <a:lnTo>
                    <a:pt x="2090" y="3752"/>
                  </a:lnTo>
                  <a:lnTo>
                    <a:pt x="2130" y="3757"/>
                  </a:lnTo>
                  <a:lnTo>
                    <a:pt x="2191" y="3764"/>
                  </a:lnTo>
                  <a:lnTo>
                    <a:pt x="2247" y="3769"/>
                  </a:lnTo>
                  <a:lnTo>
                    <a:pt x="2297" y="3772"/>
                  </a:lnTo>
                  <a:lnTo>
                    <a:pt x="2343" y="3774"/>
                  </a:lnTo>
                  <a:lnTo>
                    <a:pt x="2384" y="3775"/>
                  </a:lnTo>
                  <a:lnTo>
                    <a:pt x="2419" y="3775"/>
                  </a:lnTo>
                  <a:lnTo>
                    <a:pt x="2450" y="3774"/>
                  </a:lnTo>
                  <a:lnTo>
                    <a:pt x="2476" y="3771"/>
                  </a:lnTo>
                  <a:lnTo>
                    <a:pt x="2502" y="3767"/>
                  </a:lnTo>
                  <a:lnTo>
                    <a:pt x="2530" y="3761"/>
                  </a:lnTo>
                  <a:lnTo>
                    <a:pt x="2561" y="3752"/>
                  </a:lnTo>
                  <a:lnTo>
                    <a:pt x="2595" y="3740"/>
                  </a:lnTo>
                  <a:lnTo>
                    <a:pt x="2629" y="3725"/>
                  </a:lnTo>
                  <a:lnTo>
                    <a:pt x="2646" y="3717"/>
                  </a:lnTo>
                  <a:lnTo>
                    <a:pt x="2664" y="3708"/>
                  </a:lnTo>
                  <a:lnTo>
                    <a:pt x="2682" y="3698"/>
                  </a:lnTo>
                  <a:lnTo>
                    <a:pt x="2699" y="3687"/>
                  </a:lnTo>
                  <a:lnTo>
                    <a:pt x="2718" y="3675"/>
                  </a:lnTo>
                  <a:lnTo>
                    <a:pt x="2735" y="3663"/>
                  </a:lnTo>
                  <a:lnTo>
                    <a:pt x="2751" y="3661"/>
                  </a:lnTo>
                  <a:lnTo>
                    <a:pt x="2767" y="3660"/>
                  </a:lnTo>
                  <a:lnTo>
                    <a:pt x="2782" y="3661"/>
                  </a:lnTo>
                  <a:lnTo>
                    <a:pt x="2795" y="3664"/>
                  </a:lnTo>
                  <a:lnTo>
                    <a:pt x="2808" y="3669"/>
                  </a:lnTo>
                  <a:lnTo>
                    <a:pt x="2814" y="3672"/>
                  </a:lnTo>
                  <a:lnTo>
                    <a:pt x="2819" y="3675"/>
                  </a:lnTo>
                  <a:lnTo>
                    <a:pt x="2824" y="3679"/>
                  </a:lnTo>
                  <a:lnTo>
                    <a:pt x="2828" y="3684"/>
                  </a:lnTo>
                  <a:lnTo>
                    <a:pt x="2832" y="3689"/>
                  </a:lnTo>
                  <a:lnTo>
                    <a:pt x="2835" y="3695"/>
                  </a:lnTo>
                  <a:lnTo>
                    <a:pt x="2837" y="3701"/>
                  </a:lnTo>
                  <a:lnTo>
                    <a:pt x="2839" y="3707"/>
                  </a:lnTo>
                  <a:lnTo>
                    <a:pt x="2840" y="3714"/>
                  </a:lnTo>
                  <a:lnTo>
                    <a:pt x="2841" y="3722"/>
                  </a:lnTo>
                  <a:lnTo>
                    <a:pt x="2840" y="3730"/>
                  </a:lnTo>
                  <a:lnTo>
                    <a:pt x="2839" y="3740"/>
                  </a:lnTo>
                  <a:lnTo>
                    <a:pt x="2837" y="3749"/>
                  </a:lnTo>
                  <a:lnTo>
                    <a:pt x="2834" y="3759"/>
                  </a:lnTo>
                  <a:lnTo>
                    <a:pt x="2831" y="3769"/>
                  </a:lnTo>
                  <a:lnTo>
                    <a:pt x="2826" y="3780"/>
                  </a:lnTo>
                  <a:lnTo>
                    <a:pt x="2820" y="3792"/>
                  </a:lnTo>
                  <a:lnTo>
                    <a:pt x="2814" y="3804"/>
                  </a:lnTo>
                  <a:lnTo>
                    <a:pt x="2797" y="3830"/>
                  </a:lnTo>
                  <a:lnTo>
                    <a:pt x="2776" y="3860"/>
                  </a:lnTo>
                  <a:close/>
                </a:path>
              </a:pathLst>
            </a:custGeom>
            <a:solidFill>
              <a:schemeClr val="bg1"/>
            </a:solidFill>
            <a:ln>
              <a:noFill/>
            </a:ln>
          </p:spPr>
          <p:txBody>
            <a:bodyPr lIns="68580" tIns="34290" rIns="68580" bIns="34290" anchor="ctr">
              <a:scene3d>
                <a:camera prst="orthographicFront"/>
                <a:lightRig rig="threePt" dir="t"/>
              </a:scene3d>
              <a:sp3d>
                <a:contourClr>
                  <a:srgbClr val="FFFFFF"/>
                </a:contourClr>
              </a:sp3d>
            </a:bodyPr>
            <a:lstStyle/>
            <a:p>
              <a:pPr algn="ctr">
                <a:defRPr/>
              </a:pPr>
              <a:endParaRPr lang="zh-CN" altLang="en-US">
                <a:solidFill>
                  <a:srgbClr val="FFFFFF"/>
                </a:solidFill>
                <a:latin typeface="Calibri Light" panose="020F0302020204030204" pitchFamily="34" charset="0"/>
                <a:ea typeface="Microsoft JhengHei" panose="020B0604030504040204" pitchFamily="34" charset="-120"/>
                <a:cs typeface="Calibri Light" panose="020F0302020204030204" pitchFamily="34" charset="0"/>
              </a:endParaRPr>
            </a:p>
          </p:txBody>
        </p:sp>
      </p:grpSp>
      <p:sp>
        <p:nvSpPr>
          <p:cNvPr id="319" name="Freeform 134"/>
          <p:cNvSpPr/>
          <p:nvPr/>
        </p:nvSpPr>
        <p:spPr bwMode="auto">
          <a:xfrm>
            <a:off x="3288635" y="3330624"/>
            <a:ext cx="107912" cy="241716"/>
          </a:xfrm>
          <a:custGeom>
            <a:avLst/>
            <a:gdLst>
              <a:gd name="T0" fmla="*/ 18 w 21"/>
              <a:gd name="T1" fmla="*/ 26 h 47"/>
              <a:gd name="T2" fmla="*/ 18 w 21"/>
              <a:gd name="T3" fmla="*/ 2 h 47"/>
              <a:gd name="T4" fmla="*/ 16 w 21"/>
              <a:gd name="T5" fmla="*/ 0 h 47"/>
              <a:gd name="T6" fmla="*/ 14 w 21"/>
              <a:gd name="T7" fmla="*/ 2 h 47"/>
              <a:gd name="T8" fmla="*/ 14 w 21"/>
              <a:gd name="T9" fmla="*/ 26 h 47"/>
              <a:gd name="T10" fmla="*/ 11 w 21"/>
              <a:gd name="T11" fmla="*/ 30 h 47"/>
              <a:gd name="T12" fmla="*/ 12 w 21"/>
              <a:gd name="T13" fmla="*/ 32 h 47"/>
              <a:gd name="T14" fmla="*/ 1 w 21"/>
              <a:gd name="T15" fmla="*/ 43 h 47"/>
              <a:gd name="T16" fmla="*/ 1 w 21"/>
              <a:gd name="T17" fmla="*/ 46 h 47"/>
              <a:gd name="T18" fmla="*/ 3 w 21"/>
              <a:gd name="T19" fmla="*/ 47 h 47"/>
              <a:gd name="T20" fmla="*/ 4 w 21"/>
              <a:gd name="T21" fmla="*/ 46 h 47"/>
              <a:gd name="T22" fmla="*/ 15 w 21"/>
              <a:gd name="T23" fmla="*/ 34 h 47"/>
              <a:gd name="T24" fmla="*/ 16 w 21"/>
              <a:gd name="T25" fmla="*/ 35 h 47"/>
              <a:gd name="T26" fmla="*/ 21 w 21"/>
              <a:gd name="T27" fmla="*/ 30 h 47"/>
              <a:gd name="T28" fmla="*/ 18 w 21"/>
              <a:gd name="T29"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47">
                <a:moveTo>
                  <a:pt x="18" y="26"/>
                </a:moveTo>
                <a:cubicBezTo>
                  <a:pt x="18" y="2"/>
                  <a:pt x="18" y="2"/>
                  <a:pt x="18" y="2"/>
                </a:cubicBezTo>
                <a:cubicBezTo>
                  <a:pt x="18" y="0"/>
                  <a:pt x="17" y="0"/>
                  <a:pt x="16" y="0"/>
                </a:cubicBezTo>
                <a:cubicBezTo>
                  <a:pt x="15" y="0"/>
                  <a:pt x="14" y="0"/>
                  <a:pt x="14" y="2"/>
                </a:cubicBezTo>
                <a:cubicBezTo>
                  <a:pt x="14" y="26"/>
                  <a:pt x="14" y="26"/>
                  <a:pt x="14" y="26"/>
                </a:cubicBezTo>
                <a:cubicBezTo>
                  <a:pt x="12" y="26"/>
                  <a:pt x="11" y="28"/>
                  <a:pt x="11" y="30"/>
                </a:cubicBezTo>
                <a:cubicBezTo>
                  <a:pt x="11" y="30"/>
                  <a:pt x="11" y="31"/>
                  <a:pt x="12" y="32"/>
                </a:cubicBezTo>
                <a:cubicBezTo>
                  <a:pt x="1" y="43"/>
                  <a:pt x="1" y="43"/>
                  <a:pt x="1" y="43"/>
                </a:cubicBezTo>
                <a:cubicBezTo>
                  <a:pt x="0" y="44"/>
                  <a:pt x="0" y="46"/>
                  <a:pt x="1" y="46"/>
                </a:cubicBezTo>
                <a:cubicBezTo>
                  <a:pt x="2" y="47"/>
                  <a:pt x="2" y="47"/>
                  <a:pt x="3" y="47"/>
                </a:cubicBezTo>
                <a:cubicBezTo>
                  <a:pt x="3" y="47"/>
                  <a:pt x="4" y="47"/>
                  <a:pt x="4" y="46"/>
                </a:cubicBezTo>
                <a:cubicBezTo>
                  <a:pt x="15" y="34"/>
                  <a:pt x="15" y="34"/>
                  <a:pt x="15" y="34"/>
                </a:cubicBezTo>
                <a:cubicBezTo>
                  <a:pt x="15" y="35"/>
                  <a:pt x="16" y="35"/>
                  <a:pt x="16" y="35"/>
                </a:cubicBezTo>
                <a:cubicBezTo>
                  <a:pt x="19" y="35"/>
                  <a:pt x="21" y="32"/>
                  <a:pt x="21" y="30"/>
                </a:cubicBezTo>
                <a:cubicBezTo>
                  <a:pt x="21" y="28"/>
                  <a:pt x="20" y="26"/>
                  <a:pt x="18" y="26"/>
                </a:cubicBezTo>
                <a:close/>
              </a:path>
            </a:pathLst>
          </a:custGeom>
          <a:solidFill>
            <a:schemeClr val="bg1"/>
          </a:solidFill>
          <a:ln>
            <a:noFill/>
          </a:ln>
        </p:spPr>
        <p:txBody>
          <a:bodyPr vert="horz" wrap="square" lIns="68580" tIns="34290" rIns="68580" bIns="34290" numCol="1" anchor="t" anchorCtr="0" compatLnSpc="1"/>
          <a:lstStyle/>
          <a:p>
            <a:endParaRPr lang="zh-CN" altLang="en-US">
              <a:ea typeface="Microsoft JhengHei" panose="020B0604030504040204" pitchFamily="34" charset="-120"/>
              <a:cs typeface="Calibri Light" panose="020F0302020204030204" pitchFamily="34" charset="0"/>
            </a:endParaRPr>
          </a:p>
        </p:txBody>
      </p:sp>
      <p:grpSp>
        <p:nvGrpSpPr>
          <p:cNvPr id="322" name="组合 321"/>
          <p:cNvGrpSpPr/>
          <p:nvPr/>
        </p:nvGrpSpPr>
        <p:grpSpPr>
          <a:xfrm>
            <a:off x="3193796" y="4053205"/>
            <a:ext cx="349250" cy="351790"/>
            <a:chOff x="9710" y="5179"/>
            <a:chExt cx="550" cy="554"/>
          </a:xfrm>
        </p:grpSpPr>
        <p:sp>
          <p:nvSpPr>
            <p:cNvPr id="289" name="Oval 9"/>
            <p:cNvSpPr>
              <a:spLocks noChangeArrowheads="1"/>
            </p:cNvSpPr>
            <p:nvPr/>
          </p:nvSpPr>
          <p:spPr bwMode="auto">
            <a:xfrm>
              <a:off x="9710" y="5179"/>
              <a:ext cx="551" cy="554"/>
            </a:xfrm>
            <a:prstGeom prst="ellipse">
              <a:avLst/>
            </a:prstGeom>
            <a:solidFill>
              <a:schemeClr val="tx2">
                <a:lumMod val="75000"/>
              </a:schemeClr>
            </a:solidFill>
            <a:ln>
              <a:noFill/>
            </a:ln>
          </p:spPr>
          <p:txBody>
            <a:bodyPr vert="horz" wrap="square" lIns="68580" tIns="34290" rIns="68580" bIns="34290" numCol="1" anchor="t" anchorCtr="0" compatLnSpc="1"/>
            <a:lstStyle/>
            <a:p>
              <a:pPr defTabSz="514350"/>
              <a:endParaRPr lang="zh-CN" altLang="en-US" sz="1000">
                <a:solidFill>
                  <a:prstClr val="white"/>
                </a:solidFill>
                <a:ea typeface="Microsoft JhengHei" panose="020B0604030504040204" pitchFamily="34" charset="-120"/>
                <a:cs typeface="Calibri Light" panose="020F0302020204030204" pitchFamily="34" charset="0"/>
              </a:endParaRPr>
            </a:p>
          </p:txBody>
        </p:sp>
        <p:grpSp>
          <p:nvGrpSpPr>
            <p:cNvPr id="299" name="组合 298"/>
            <p:cNvGrpSpPr/>
            <p:nvPr/>
          </p:nvGrpSpPr>
          <p:grpSpPr>
            <a:xfrm>
              <a:off x="9824" y="5284"/>
              <a:ext cx="288" cy="317"/>
              <a:chOff x="1960563" y="-1427163"/>
              <a:chExt cx="455613" cy="500063"/>
            </a:xfrm>
            <a:solidFill>
              <a:schemeClr val="bg1"/>
            </a:solidFill>
          </p:grpSpPr>
          <p:sp>
            <p:nvSpPr>
              <p:cNvPr id="300" name="Freeform 19">
                <a:hlinkClick r:id="rId4"/>
              </p:cNvPr>
              <p:cNvSpPr/>
              <p:nvPr/>
            </p:nvSpPr>
            <p:spPr bwMode="auto">
              <a:xfrm>
                <a:off x="2284413" y="-1331913"/>
                <a:ext cx="131763" cy="320675"/>
              </a:xfrm>
              <a:custGeom>
                <a:avLst/>
                <a:gdLst>
                  <a:gd name="T0" fmla="*/ 71 w 83"/>
                  <a:gd name="T1" fmla="*/ 38 h 202"/>
                  <a:gd name="T2" fmla="*/ 42 w 83"/>
                  <a:gd name="T3" fmla="*/ 9 h 202"/>
                  <a:gd name="T4" fmla="*/ 0 w 83"/>
                  <a:gd name="T5" fmla="*/ 52 h 202"/>
                  <a:gd name="T6" fmla="*/ 0 w 83"/>
                  <a:gd name="T7" fmla="*/ 202 h 202"/>
                  <a:gd name="T8" fmla="*/ 83 w 83"/>
                  <a:gd name="T9" fmla="*/ 202 h 202"/>
                  <a:gd name="T10" fmla="*/ 83 w 83"/>
                  <a:gd name="T11" fmla="*/ 0 h 202"/>
                  <a:gd name="T12" fmla="*/ 71 w 83"/>
                  <a:gd name="T13" fmla="*/ 38 h 202"/>
                </a:gdLst>
                <a:ahLst/>
                <a:cxnLst>
                  <a:cxn ang="0">
                    <a:pos x="T0" y="T1"/>
                  </a:cxn>
                  <a:cxn ang="0">
                    <a:pos x="T2" y="T3"/>
                  </a:cxn>
                  <a:cxn ang="0">
                    <a:pos x="T4" y="T5"/>
                  </a:cxn>
                  <a:cxn ang="0">
                    <a:pos x="T6" y="T7"/>
                  </a:cxn>
                  <a:cxn ang="0">
                    <a:pos x="T8" y="T9"/>
                  </a:cxn>
                  <a:cxn ang="0">
                    <a:pos x="T10" y="T11"/>
                  </a:cxn>
                  <a:cxn ang="0">
                    <a:pos x="T12" y="T13"/>
                  </a:cxn>
                </a:cxnLst>
                <a:rect l="0" t="0" r="r" b="b"/>
                <a:pathLst>
                  <a:path w="83" h="202">
                    <a:moveTo>
                      <a:pt x="71" y="38"/>
                    </a:moveTo>
                    <a:lnTo>
                      <a:pt x="42" y="9"/>
                    </a:lnTo>
                    <a:lnTo>
                      <a:pt x="0" y="52"/>
                    </a:lnTo>
                    <a:lnTo>
                      <a:pt x="0" y="202"/>
                    </a:lnTo>
                    <a:lnTo>
                      <a:pt x="83" y="202"/>
                    </a:lnTo>
                    <a:lnTo>
                      <a:pt x="83" y="0"/>
                    </a:lnTo>
                    <a:lnTo>
                      <a:pt x="71" y="3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zh-CN" altLang="en-US" sz="1000">
                  <a:solidFill>
                    <a:prstClr val="white"/>
                  </a:solidFill>
                  <a:ea typeface="Microsoft JhengHei" panose="020B0604030504040204" pitchFamily="34" charset="-120"/>
                  <a:cs typeface="Calibri Light" panose="020F0302020204030204" pitchFamily="34" charset="0"/>
                </a:endParaRPr>
              </a:p>
            </p:txBody>
          </p:sp>
          <p:sp>
            <p:nvSpPr>
              <p:cNvPr id="301" name="Freeform 20">
                <a:hlinkClick r:id="rId4"/>
              </p:cNvPr>
              <p:cNvSpPr/>
              <p:nvPr/>
            </p:nvSpPr>
            <p:spPr bwMode="auto">
              <a:xfrm>
                <a:off x="2122488" y="-1222375"/>
                <a:ext cx="131763" cy="211138"/>
              </a:xfrm>
              <a:custGeom>
                <a:avLst/>
                <a:gdLst>
                  <a:gd name="T0" fmla="*/ 11 w 35"/>
                  <a:gd name="T1" fmla="*/ 9 h 56"/>
                  <a:gd name="T2" fmla="*/ 0 w 35"/>
                  <a:gd name="T3" fmla="*/ 2 h 56"/>
                  <a:gd name="T4" fmla="*/ 0 w 35"/>
                  <a:gd name="T5" fmla="*/ 56 h 56"/>
                  <a:gd name="T6" fmla="*/ 35 w 35"/>
                  <a:gd name="T7" fmla="*/ 56 h 56"/>
                  <a:gd name="T8" fmla="*/ 35 w 35"/>
                  <a:gd name="T9" fmla="*/ 0 h 56"/>
                  <a:gd name="T10" fmla="*/ 26 w 35"/>
                  <a:gd name="T11" fmla="*/ 8 h 56"/>
                  <a:gd name="T12" fmla="*/ 17 w 35"/>
                  <a:gd name="T13" fmla="*/ 11 h 56"/>
                  <a:gd name="T14" fmla="*/ 11 w 35"/>
                  <a:gd name="T15" fmla="*/ 9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6">
                    <a:moveTo>
                      <a:pt x="11" y="9"/>
                    </a:moveTo>
                    <a:cubicBezTo>
                      <a:pt x="0" y="2"/>
                      <a:pt x="0" y="2"/>
                      <a:pt x="0" y="2"/>
                    </a:cubicBezTo>
                    <a:cubicBezTo>
                      <a:pt x="0" y="56"/>
                      <a:pt x="0" y="56"/>
                      <a:pt x="0" y="56"/>
                    </a:cubicBezTo>
                    <a:cubicBezTo>
                      <a:pt x="35" y="56"/>
                      <a:pt x="35" y="56"/>
                      <a:pt x="35" y="56"/>
                    </a:cubicBezTo>
                    <a:cubicBezTo>
                      <a:pt x="35" y="0"/>
                      <a:pt x="35" y="0"/>
                      <a:pt x="35" y="0"/>
                    </a:cubicBezTo>
                    <a:cubicBezTo>
                      <a:pt x="26" y="8"/>
                      <a:pt x="26" y="8"/>
                      <a:pt x="26" y="8"/>
                    </a:cubicBezTo>
                    <a:cubicBezTo>
                      <a:pt x="24" y="10"/>
                      <a:pt x="21" y="11"/>
                      <a:pt x="17" y="11"/>
                    </a:cubicBezTo>
                    <a:cubicBezTo>
                      <a:pt x="15" y="11"/>
                      <a:pt x="13" y="11"/>
                      <a:pt x="11"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zh-CN" altLang="en-US" sz="1000">
                  <a:solidFill>
                    <a:prstClr val="white"/>
                  </a:solidFill>
                  <a:ea typeface="Microsoft JhengHei" panose="020B0604030504040204" pitchFamily="34" charset="-120"/>
                  <a:cs typeface="Calibri Light" panose="020F0302020204030204" pitchFamily="34" charset="0"/>
                </a:endParaRPr>
              </a:p>
            </p:txBody>
          </p:sp>
          <p:sp>
            <p:nvSpPr>
              <p:cNvPr id="302" name="Freeform 21">
                <a:hlinkClick r:id="rId4"/>
              </p:cNvPr>
              <p:cNvSpPr/>
              <p:nvPr/>
            </p:nvSpPr>
            <p:spPr bwMode="auto">
              <a:xfrm>
                <a:off x="1960563" y="-1252538"/>
                <a:ext cx="131763" cy="241300"/>
              </a:xfrm>
              <a:custGeom>
                <a:avLst/>
                <a:gdLst>
                  <a:gd name="T0" fmla="*/ 83 w 83"/>
                  <a:gd name="T1" fmla="*/ 14 h 152"/>
                  <a:gd name="T2" fmla="*/ 64 w 83"/>
                  <a:gd name="T3" fmla="*/ 0 h 152"/>
                  <a:gd name="T4" fmla="*/ 0 w 83"/>
                  <a:gd name="T5" fmla="*/ 55 h 152"/>
                  <a:gd name="T6" fmla="*/ 0 w 83"/>
                  <a:gd name="T7" fmla="*/ 152 h 152"/>
                  <a:gd name="T8" fmla="*/ 83 w 83"/>
                  <a:gd name="T9" fmla="*/ 152 h 152"/>
                  <a:gd name="T10" fmla="*/ 83 w 83"/>
                  <a:gd name="T11" fmla="*/ 14 h 152"/>
                </a:gdLst>
                <a:ahLst/>
                <a:cxnLst>
                  <a:cxn ang="0">
                    <a:pos x="T0" y="T1"/>
                  </a:cxn>
                  <a:cxn ang="0">
                    <a:pos x="T2" y="T3"/>
                  </a:cxn>
                  <a:cxn ang="0">
                    <a:pos x="T4" y="T5"/>
                  </a:cxn>
                  <a:cxn ang="0">
                    <a:pos x="T6" y="T7"/>
                  </a:cxn>
                  <a:cxn ang="0">
                    <a:pos x="T8" y="T9"/>
                  </a:cxn>
                  <a:cxn ang="0">
                    <a:pos x="T10" y="T11"/>
                  </a:cxn>
                </a:cxnLst>
                <a:rect l="0" t="0" r="r" b="b"/>
                <a:pathLst>
                  <a:path w="83" h="152">
                    <a:moveTo>
                      <a:pt x="83" y="14"/>
                    </a:moveTo>
                    <a:lnTo>
                      <a:pt x="64" y="0"/>
                    </a:lnTo>
                    <a:lnTo>
                      <a:pt x="0" y="55"/>
                    </a:lnTo>
                    <a:lnTo>
                      <a:pt x="0" y="152"/>
                    </a:lnTo>
                    <a:lnTo>
                      <a:pt x="83" y="152"/>
                    </a:lnTo>
                    <a:lnTo>
                      <a:pt x="83" y="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zh-CN" altLang="en-US" sz="1000">
                  <a:solidFill>
                    <a:prstClr val="white"/>
                  </a:solidFill>
                  <a:ea typeface="Microsoft JhengHei" panose="020B0604030504040204" pitchFamily="34" charset="-120"/>
                  <a:cs typeface="Calibri Light" panose="020F0302020204030204" pitchFamily="34" charset="0"/>
                </a:endParaRPr>
              </a:p>
            </p:txBody>
          </p:sp>
          <p:sp>
            <p:nvSpPr>
              <p:cNvPr id="303" name="Rectangle 22">
                <a:hlinkClick r:id="rId4"/>
              </p:cNvPr>
              <p:cNvSpPr>
                <a:spLocks noChangeArrowheads="1"/>
              </p:cNvSpPr>
              <p:nvPr/>
            </p:nvSpPr>
            <p:spPr bwMode="auto">
              <a:xfrm>
                <a:off x="1960563" y="-976313"/>
                <a:ext cx="455613" cy="492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zh-CN" altLang="en-US" sz="1000">
                  <a:solidFill>
                    <a:prstClr val="white"/>
                  </a:solidFill>
                  <a:ea typeface="Microsoft JhengHei" panose="020B0604030504040204" pitchFamily="34" charset="-120"/>
                  <a:cs typeface="Calibri Light" panose="020F0302020204030204" pitchFamily="34" charset="0"/>
                </a:endParaRPr>
              </a:p>
            </p:txBody>
          </p:sp>
          <p:sp>
            <p:nvSpPr>
              <p:cNvPr id="304" name="Freeform 23">
                <a:hlinkClick r:id="rId4"/>
              </p:cNvPr>
              <p:cNvSpPr/>
              <p:nvPr/>
            </p:nvSpPr>
            <p:spPr bwMode="auto">
              <a:xfrm>
                <a:off x="1960563" y="-1427163"/>
                <a:ext cx="450850" cy="223838"/>
              </a:xfrm>
              <a:custGeom>
                <a:avLst/>
                <a:gdLst>
                  <a:gd name="T0" fmla="*/ 9 w 120"/>
                  <a:gd name="T1" fmla="*/ 53 h 59"/>
                  <a:gd name="T2" fmla="*/ 26 w 120"/>
                  <a:gd name="T3" fmla="*/ 38 h 59"/>
                  <a:gd name="T4" fmla="*/ 58 w 120"/>
                  <a:gd name="T5" fmla="*/ 58 h 59"/>
                  <a:gd name="T6" fmla="*/ 60 w 120"/>
                  <a:gd name="T7" fmla="*/ 59 h 59"/>
                  <a:gd name="T8" fmla="*/ 64 w 120"/>
                  <a:gd name="T9" fmla="*/ 58 h 59"/>
                  <a:gd name="T10" fmla="*/ 105 w 120"/>
                  <a:gd name="T11" fmla="*/ 20 h 59"/>
                  <a:gd name="T12" fmla="*/ 112 w 120"/>
                  <a:gd name="T13" fmla="*/ 28 h 59"/>
                  <a:gd name="T14" fmla="*/ 120 w 120"/>
                  <a:gd name="T15" fmla="*/ 0 h 59"/>
                  <a:gd name="T16" fmla="*/ 92 w 120"/>
                  <a:gd name="T17" fmla="*/ 7 h 59"/>
                  <a:gd name="T18" fmla="*/ 97 w 120"/>
                  <a:gd name="T19" fmla="*/ 13 h 59"/>
                  <a:gd name="T20" fmla="*/ 60 w 120"/>
                  <a:gd name="T21" fmla="*/ 48 h 59"/>
                  <a:gd name="T22" fmla="*/ 28 w 120"/>
                  <a:gd name="T23" fmla="*/ 27 h 59"/>
                  <a:gd name="T24" fmla="*/ 22 w 120"/>
                  <a:gd name="T25" fmla="*/ 28 h 59"/>
                  <a:gd name="T26" fmla="*/ 2 w 120"/>
                  <a:gd name="T27" fmla="*/ 45 h 59"/>
                  <a:gd name="T28" fmla="*/ 2 w 120"/>
                  <a:gd name="T29" fmla="*/ 52 h 59"/>
                  <a:gd name="T30" fmla="*/ 9 w 120"/>
                  <a:gd name="T31" fmla="*/ 5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59">
                    <a:moveTo>
                      <a:pt x="9" y="53"/>
                    </a:moveTo>
                    <a:cubicBezTo>
                      <a:pt x="26" y="38"/>
                      <a:pt x="26" y="38"/>
                      <a:pt x="26" y="38"/>
                    </a:cubicBezTo>
                    <a:cubicBezTo>
                      <a:pt x="58" y="58"/>
                      <a:pt x="58" y="58"/>
                      <a:pt x="58" y="58"/>
                    </a:cubicBezTo>
                    <a:cubicBezTo>
                      <a:pt x="59" y="59"/>
                      <a:pt x="60" y="59"/>
                      <a:pt x="60" y="59"/>
                    </a:cubicBezTo>
                    <a:cubicBezTo>
                      <a:pt x="62" y="59"/>
                      <a:pt x="63" y="59"/>
                      <a:pt x="64" y="58"/>
                    </a:cubicBezTo>
                    <a:cubicBezTo>
                      <a:pt x="105" y="20"/>
                      <a:pt x="105" y="20"/>
                      <a:pt x="105" y="20"/>
                    </a:cubicBezTo>
                    <a:cubicBezTo>
                      <a:pt x="112" y="28"/>
                      <a:pt x="112" y="28"/>
                      <a:pt x="112" y="28"/>
                    </a:cubicBezTo>
                    <a:cubicBezTo>
                      <a:pt x="120" y="0"/>
                      <a:pt x="120" y="0"/>
                      <a:pt x="120" y="0"/>
                    </a:cubicBezTo>
                    <a:cubicBezTo>
                      <a:pt x="92" y="7"/>
                      <a:pt x="92" y="7"/>
                      <a:pt x="92" y="7"/>
                    </a:cubicBezTo>
                    <a:cubicBezTo>
                      <a:pt x="97" y="13"/>
                      <a:pt x="97" y="13"/>
                      <a:pt x="97" y="13"/>
                    </a:cubicBezTo>
                    <a:cubicBezTo>
                      <a:pt x="60" y="48"/>
                      <a:pt x="60" y="48"/>
                      <a:pt x="60" y="48"/>
                    </a:cubicBezTo>
                    <a:cubicBezTo>
                      <a:pt x="28" y="27"/>
                      <a:pt x="28" y="27"/>
                      <a:pt x="28" y="27"/>
                    </a:cubicBezTo>
                    <a:cubicBezTo>
                      <a:pt x="26" y="26"/>
                      <a:pt x="24" y="26"/>
                      <a:pt x="22" y="28"/>
                    </a:cubicBezTo>
                    <a:cubicBezTo>
                      <a:pt x="2" y="45"/>
                      <a:pt x="2" y="45"/>
                      <a:pt x="2" y="45"/>
                    </a:cubicBezTo>
                    <a:cubicBezTo>
                      <a:pt x="0" y="47"/>
                      <a:pt x="0" y="50"/>
                      <a:pt x="2" y="52"/>
                    </a:cubicBezTo>
                    <a:cubicBezTo>
                      <a:pt x="3" y="54"/>
                      <a:pt x="7" y="55"/>
                      <a:pt x="9" y="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zh-CN" altLang="en-US" sz="1000">
                  <a:solidFill>
                    <a:prstClr val="white"/>
                  </a:solidFill>
                  <a:ea typeface="Microsoft JhengHei" panose="020B0604030504040204" pitchFamily="34" charset="-120"/>
                  <a:cs typeface="Calibri Light" panose="020F0302020204030204" pitchFamily="34" charset="0"/>
                </a:endParaRPr>
              </a:p>
            </p:txBody>
          </p:sp>
        </p:grpSp>
      </p:grpSp>
      <p:sp>
        <p:nvSpPr>
          <p:cNvPr id="327" name="TextBox 34"/>
          <p:cNvSpPr txBox="1"/>
          <p:nvPr/>
        </p:nvSpPr>
        <p:spPr>
          <a:xfrm>
            <a:off x="3605911" y="4046220"/>
            <a:ext cx="2262505" cy="483870"/>
          </a:xfrm>
          <a:prstGeom prst="rect">
            <a:avLst/>
          </a:prstGeom>
          <a:noFill/>
        </p:spPr>
        <p:txBody>
          <a:bodyPr wrap="square" lIns="68580" tIns="34290" rIns="68580" bIns="34290" rtlCol="0">
            <a:spAutoFit/>
          </a:bodyPr>
          <a:lstStyle/>
          <a:p>
            <a:pPr algn="l">
              <a:spcBef>
                <a:spcPts val="600"/>
              </a:spcBef>
              <a:buClrTx/>
              <a:buSzTx/>
              <a:buFontTx/>
            </a:pPr>
            <a:r>
              <a:rPr lang="en-US" altLang="zh-CN">
                <a:sym typeface="+mn-ea"/>
              </a:rPr>
              <a:t>Simulation consumes large computing power</a:t>
            </a:r>
          </a:p>
        </p:txBody>
      </p:sp>
      <p:cxnSp>
        <p:nvCxnSpPr>
          <p:cNvPr id="331" name="肘形接點 21"/>
          <p:cNvCxnSpPr/>
          <p:nvPr/>
        </p:nvCxnSpPr>
        <p:spPr>
          <a:xfrm>
            <a:off x="5764411" y="3890720"/>
            <a:ext cx="842645" cy="3175"/>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肘形接點 21">
            <a:extLst>
              <a:ext uri="{FF2B5EF4-FFF2-40B4-BE49-F238E27FC236}">
                <a16:creationId xmlns:a16="http://schemas.microsoft.com/office/drawing/2014/main" id="{B7747ED2-1AE0-40FE-8E1A-091DD5D96802}"/>
              </a:ext>
            </a:extLst>
          </p:cNvPr>
          <p:cNvCxnSpPr/>
          <p:nvPr/>
        </p:nvCxnSpPr>
        <p:spPr>
          <a:xfrm>
            <a:off x="5761635" y="1902524"/>
            <a:ext cx="842645" cy="3175"/>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肘形接點 21">
            <a:extLst>
              <a:ext uri="{FF2B5EF4-FFF2-40B4-BE49-F238E27FC236}">
                <a16:creationId xmlns:a16="http://schemas.microsoft.com/office/drawing/2014/main" id="{433FA9C1-E667-401F-980F-8176B73862C3}"/>
              </a:ext>
            </a:extLst>
          </p:cNvPr>
          <p:cNvCxnSpPr/>
          <p:nvPr/>
        </p:nvCxnSpPr>
        <p:spPr>
          <a:xfrm>
            <a:off x="2601808" y="1869602"/>
            <a:ext cx="842645" cy="3175"/>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4" name="文字方塊 24">
            <a:extLst>
              <a:ext uri="{FF2B5EF4-FFF2-40B4-BE49-F238E27FC236}">
                <a16:creationId xmlns:a16="http://schemas.microsoft.com/office/drawing/2014/main" id="{75A6531F-EBD1-43BD-8277-C360C5777108}"/>
              </a:ext>
            </a:extLst>
          </p:cNvPr>
          <p:cNvSpPr txBox="1"/>
          <p:nvPr/>
        </p:nvSpPr>
        <p:spPr>
          <a:xfrm>
            <a:off x="627317" y="2830256"/>
            <a:ext cx="1645285" cy="299085"/>
          </a:xfrm>
          <a:prstGeom prst="rect">
            <a:avLst/>
          </a:prstGeom>
          <a:noFill/>
        </p:spPr>
        <p:txBody>
          <a:bodyPr wrap="square" rtlCol="0">
            <a:spAutoFit/>
          </a:bodyPr>
          <a:lstStyle/>
          <a:p>
            <a:pPr algn="l">
              <a:lnSpc>
                <a:spcPct val="100000"/>
              </a:lnSpc>
              <a:spcBef>
                <a:spcPts val="600"/>
              </a:spcBef>
              <a:buClrTx/>
              <a:buSzTx/>
              <a:buFontTx/>
            </a:pPr>
            <a:r>
              <a:rPr lang="en-US" altLang="zh-CN" sz="1350">
                <a:sym typeface="+mn-lt"/>
              </a:rPr>
              <a:t>Physical experiment</a:t>
            </a:r>
          </a:p>
        </p:txBody>
      </p:sp>
      <p:pic>
        <p:nvPicPr>
          <p:cNvPr id="27" name="圖片 26">
            <a:extLst>
              <a:ext uri="{FF2B5EF4-FFF2-40B4-BE49-F238E27FC236}">
                <a16:creationId xmlns:a16="http://schemas.microsoft.com/office/drawing/2014/main" id="{72056CB2-5353-46ED-AD3A-FFE04B6B5E37}"/>
              </a:ext>
            </a:extLst>
          </p:cNvPr>
          <p:cNvPicPr>
            <a:picLocks noChangeAspect="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835710" y="1019828"/>
            <a:ext cx="1988480" cy="1744438"/>
          </a:xfrm>
          <a:prstGeom prst="rect">
            <a:avLst/>
          </a:prstGeom>
        </p:spPr>
      </p:pic>
      <p:sp>
        <p:nvSpPr>
          <p:cNvPr id="355" name="文字方塊 24">
            <a:extLst>
              <a:ext uri="{FF2B5EF4-FFF2-40B4-BE49-F238E27FC236}">
                <a16:creationId xmlns:a16="http://schemas.microsoft.com/office/drawing/2014/main" id="{897D7CE2-A311-4935-B54D-384E84249A8E}"/>
              </a:ext>
            </a:extLst>
          </p:cNvPr>
          <p:cNvSpPr txBox="1"/>
          <p:nvPr/>
        </p:nvSpPr>
        <p:spPr>
          <a:xfrm>
            <a:off x="6948416" y="2770504"/>
            <a:ext cx="1645285" cy="299085"/>
          </a:xfrm>
          <a:prstGeom prst="rect">
            <a:avLst/>
          </a:prstGeom>
          <a:noFill/>
        </p:spPr>
        <p:txBody>
          <a:bodyPr wrap="square" rtlCol="0">
            <a:spAutoFit/>
          </a:bodyPr>
          <a:lstStyle/>
          <a:p>
            <a:pPr algn="l">
              <a:lnSpc>
                <a:spcPct val="100000"/>
              </a:lnSpc>
              <a:spcBef>
                <a:spcPts val="600"/>
              </a:spcBef>
              <a:buClrTx/>
              <a:buSzTx/>
              <a:buFontTx/>
            </a:pPr>
            <a:r>
              <a:rPr lang="en-US" altLang="zh-CN" sz="1350">
                <a:sym typeface="+mn-lt"/>
              </a:rPr>
              <a:t>Offline optimization</a:t>
            </a:r>
          </a:p>
        </p:txBody>
      </p:sp>
      <p:pic>
        <p:nvPicPr>
          <p:cNvPr id="1026" name="Picture 2" descr="Image result for æµ·åºæ¶¡è½®æº">
            <a:extLst>
              <a:ext uri="{FF2B5EF4-FFF2-40B4-BE49-F238E27FC236}">
                <a16:creationId xmlns:a16="http://schemas.microsoft.com/office/drawing/2014/main" id="{F42BF409-6C62-426F-B93B-BAD61B8C316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630" r="31212" b="15368"/>
          <a:stretch/>
        </p:blipFill>
        <p:spPr bwMode="auto">
          <a:xfrm>
            <a:off x="227318" y="811340"/>
            <a:ext cx="2242663" cy="1939670"/>
          </a:xfrm>
          <a:prstGeom prst="rect">
            <a:avLst/>
          </a:prstGeom>
          <a:noFill/>
          <a:extLst>
            <a:ext uri="{909E8E84-426E-40DD-AFC4-6F175D3DCCD1}">
              <a14:hiddenFill xmlns:a14="http://schemas.microsoft.com/office/drawing/2010/main">
                <a:solidFill>
                  <a:srgbClr val="FFFFFF"/>
                </a:solidFill>
              </a14:hiddenFill>
            </a:ext>
          </a:extLst>
        </p:spPr>
      </p:pic>
      <p:sp>
        <p:nvSpPr>
          <p:cNvPr id="286" name="灯片编号占位符 1">
            <a:extLst>
              <a:ext uri="{FF2B5EF4-FFF2-40B4-BE49-F238E27FC236}">
                <a16:creationId xmlns:a16="http://schemas.microsoft.com/office/drawing/2014/main" id="{D184AACB-0E10-4FD4-A1EC-27B50734EB00}"/>
              </a:ext>
            </a:extLst>
          </p:cNvPr>
          <p:cNvSpPr txBox="1">
            <a:spLocks/>
          </p:cNvSpPr>
          <p:nvPr/>
        </p:nvSpPr>
        <p:spPr>
          <a:xfrm>
            <a:off x="6847529" y="4747679"/>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6</a:t>
            </a:fld>
            <a:endParaRPr lang="zh-CN" altLang="en-US"/>
          </a:p>
        </p:txBody>
      </p:sp>
    </p:spTree>
    <p:custDataLst>
      <p:tags r:id="rId1"/>
    </p:custDataLst>
    <p:extLst>
      <p:ext uri="{BB962C8B-B14F-4D97-AF65-F5344CB8AC3E}">
        <p14:creationId xmlns:p14="http://schemas.microsoft.com/office/powerpoint/2010/main" val="2588117107"/>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0" name="肘形接點 9">
            <a:extLst>
              <a:ext uri="{FF2B5EF4-FFF2-40B4-BE49-F238E27FC236}">
                <a16:creationId xmlns:a16="http://schemas.microsoft.com/office/drawing/2014/main" id="{CFCF5C00-9A33-46D8-9613-07C91B9207EB}"/>
              </a:ext>
            </a:extLst>
          </p:cNvPr>
          <p:cNvCxnSpPr>
            <a:cxnSpLocks/>
          </p:cNvCxnSpPr>
          <p:nvPr/>
        </p:nvCxnSpPr>
        <p:spPr>
          <a:xfrm rot="10800000">
            <a:off x="1204044" y="3385777"/>
            <a:ext cx="1214470" cy="596904"/>
          </a:xfrm>
          <a:prstGeom prst="bentConnector3">
            <a:avLst>
              <a:gd name="adj1" fmla="val 98966"/>
            </a:avLst>
          </a:prstGeom>
          <a:ln/>
        </p:spPr>
        <p:style>
          <a:lnRef idx="1">
            <a:schemeClr val="dk1"/>
          </a:lnRef>
          <a:fillRef idx="0">
            <a:schemeClr val="dk1"/>
          </a:fillRef>
          <a:effectRef idx="0">
            <a:schemeClr val="dk1"/>
          </a:effectRef>
          <a:fontRef idx="minor">
            <a:schemeClr val="tx1"/>
          </a:fontRef>
        </p:style>
      </p:cxnSp>
      <p:sp>
        <p:nvSpPr>
          <p:cNvPr id="351" name="流程圖: 決策 350">
            <a:extLst>
              <a:ext uri="{FF2B5EF4-FFF2-40B4-BE49-F238E27FC236}">
                <a16:creationId xmlns:a16="http://schemas.microsoft.com/office/drawing/2014/main" id="{B8CC2374-582C-4D2D-A212-F2FD11DFD82D}"/>
              </a:ext>
            </a:extLst>
          </p:cNvPr>
          <p:cNvSpPr/>
          <p:nvPr/>
        </p:nvSpPr>
        <p:spPr>
          <a:xfrm>
            <a:off x="2243014" y="3553549"/>
            <a:ext cx="2667952" cy="866142"/>
          </a:xfrm>
          <a:prstGeom prst="flowChartDecision">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6" name="矩形: 圓角 5">
            <a:extLst>
              <a:ext uri="{FF2B5EF4-FFF2-40B4-BE49-F238E27FC236}">
                <a16:creationId xmlns:a16="http://schemas.microsoft.com/office/drawing/2014/main" id="{413358C1-389A-4AC4-819C-3E6460CD8A9A}"/>
              </a:ext>
            </a:extLst>
          </p:cNvPr>
          <p:cNvSpPr/>
          <p:nvPr/>
        </p:nvSpPr>
        <p:spPr>
          <a:xfrm>
            <a:off x="2568196" y="4568050"/>
            <a:ext cx="2076744" cy="38435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5" name="流程圖: 決策 4">
            <a:extLst>
              <a:ext uri="{FF2B5EF4-FFF2-40B4-BE49-F238E27FC236}">
                <a16:creationId xmlns:a16="http://schemas.microsoft.com/office/drawing/2014/main" id="{D299A612-603C-4404-9026-EC5EB98AC780}"/>
              </a:ext>
            </a:extLst>
          </p:cNvPr>
          <p:cNvSpPr/>
          <p:nvPr/>
        </p:nvSpPr>
        <p:spPr>
          <a:xfrm>
            <a:off x="2349008" y="2062776"/>
            <a:ext cx="2424319" cy="812534"/>
          </a:xfrm>
          <a:prstGeom prst="flowChartDecision">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4" name="矩形 3"/>
          <p:cNvSpPr/>
          <p:nvPr/>
        </p:nvSpPr>
        <p:spPr>
          <a:xfrm>
            <a:off x="3569317" y="130611"/>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椭圆 24"/>
          <p:cNvSpPr/>
          <p:nvPr/>
        </p:nvSpPr>
        <p:spPr>
          <a:xfrm flipH="1">
            <a:off x="217406" y="268558"/>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icrosoft JhengHei" panose="020B0604030504040204" pitchFamily="34" charset="-120"/>
              <a:cs typeface="Calibri Light" panose="020F0302020204030204" pitchFamily="34" charset="0"/>
            </a:endParaRPr>
          </a:p>
        </p:txBody>
      </p:sp>
      <p:sp>
        <p:nvSpPr>
          <p:cNvPr id="26" name="TextBox 25"/>
          <p:cNvSpPr txBox="1"/>
          <p:nvPr/>
        </p:nvSpPr>
        <p:spPr>
          <a:xfrm>
            <a:off x="7245172" y="89806"/>
            <a:ext cx="1681422" cy="400110"/>
          </a:xfrm>
          <a:prstGeom prst="rect">
            <a:avLst/>
          </a:prstGeom>
          <a:noFill/>
        </p:spPr>
        <p:txBody>
          <a:bodyPr wrap="none" rtlCol="0">
            <a:spAutoFit/>
          </a:bodyPr>
          <a:lstStyle/>
          <a:p>
            <a:pPr algn="r" eaLnBrk="1" hangingPunct="1">
              <a:lnSpc>
                <a:spcPct val="100000"/>
              </a:lnSpc>
              <a:buClrTx/>
              <a:buSzTx/>
              <a:buFontTx/>
              <a:buNone/>
            </a:pP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Introduction</a:t>
            </a:r>
          </a:p>
        </p:txBody>
      </p:sp>
      <p:sp>
        <p:nvSpPr>
          <p:cNvPr id="3" name="TextBox 25"/>
          <p:cNvSpPr txBox="1"/>
          <p:nvPr/>
        </p:nvSpPr>
        <p:spPr>
          <a:xfrm>
            <a:off x="414853" y="116394"/>
            <a:ext cx="3130985" cy="461665"/>
          </a:xfrm>
          <a:prstGeom prst="rect">
            <a:avLst/>
          </a:prstGeom>
          <a:noFill/>
        </p:spPr>
        <p:txBody>
          <a:bodyPr wrap="none" rtlCol="0">
            <a:spAutoFit/>
          </a:bodyPr>
          <a:lstStyle/>
          <a:p>
            <a:pPr algn="l" eaLnBrk="1" hangingPunct="1">
              <a:lnSpc>
                <a:spcPct val="100000"/>
              </a:lnSpc>
              <a:buClrTx/>
              <a:buSzTx/>
              <a:buFontTx/>
              <a:buNone/>
            </a:pPr>
            <a:r>
              <a:rPr lang="en-US" altLang="zh-CN" sz="2400" dirty="0">
                <a:latin typeface="Microsoft JhengHei" panose="020B0604030504040204" pitchFamily="34" charset="-120"/>
                <a:ea typeface="Microsoft JhengHei" panose="020B0604030504040204" pitchFamily="34" charset="-120"/>
                <a:cs typeface="Calibri Light" panose="020F0302020204030204" pitchFamily="34" charset="0"/>
                <a:sym typeface="+mn-ea"/>
              </a:rPr>
              <a:t>Offline Optimization</a:t>
            </a:r>
          </a:p>
        </p:txBody>
      </p:sp>
      <p:sp>
        <p:nvSpPr>
          <p:cNvPr id="287" name="文字方塊 286">
            <a:extLst>
              <a:ext uri="{FF2B5EF4-FFF2-40B4-BE49-F238E27FC236}">
                <a16:creationId xmlns:a16="http://schemas.microsoft.com/office/drawing/2014/main" id="{B3F0EC3A-3B06-48B6-8FC1-58EE0969995D}"/>
              </a:ext>
            </a:extLst>
          </p:cNvPr>
          <p:cNvSpPr txBox="1"/>
          <p:nvPr/>
        </p:nvSpPr>
        <p:spPr>
          <a:xfrm>
            <a:off x="795662" y="3453692"/>
            <a:ext cx="391454" cy="292388"/>
          </a:xfrm>
          <a:prstGeom prst="rect">
            <a:avLst/>
          </a:prstGeom>
          <a:noFill/>
        </p:spPr>
        <p:txBody>
          <a:bodyPr wrap="none" rtlCol="0">
            <a:spAutoFit/>
          </a:bodyPr>
          <a:lstStyle/>
          <a:p>
            <a:r>
              <a:rPr lang="en-US" altLang="zh-TW" sz="1300">
                <a:latin typeface="Microsoft JhengHei" panose="020B0604030504040204" pitchFamily="34" charset="-120"/>
                <a:cs typeface="Times New Roman" panose="02020603050405020304" pitchFamily="18" charset="0"/>
              </a:rPr>
              <a:t>no</a:t>
            </a:r>
            <a:endParaRPr lang="zh-TW" altLang="en-US" sz="1300">
              <a:latin typeface="Microsoft JhengHei" panose="020B0604030504040204" pitchFamily="34" charset="-120"/>
              <a:cs typeface="Times New Roman" panose="02020603050405020304" pitchFamily="18" charset="0"/>
            </a:endParaRPr>
          </a:p>
        </p:txBody>
      </p:sp>
      <p:cxnSp>
        <p:nvCxnSpPr>
          <p:cNvPr id="296" name="直線單箭頭接點 295">
            <a:extLst>
              <a:ext uri="{FF2B5EF4-FFF2-40B4-BE49-F238E27FC236}">
                <a16:creationId xmlns:a16="http://schemas.microsoft.com/office/drawing/2014/main" id="{9F438B27-9056-4814-B236-8EC70A6D1582}"/>
              </a:ext>
            </a:extLst>
          </p:cNvPr>
          <p:cNvCxnSpPr/>
          <p:nvPr/>
        </p:nvCxnSpPr>
        <p:spPr>
          <a:xfrm flipH="1">
            <a:off x="3539424" y="1407980"/>
            <a:ext cx="873" cy="1636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直線單箭頭接點 297">
            <a:extLst>
              <a:ext uri="{FF2B5EF4-FFF2-40B4-BE49-F238E27FC236}">
                <a16:creationId xmlns:a16="http://schemas.microsoft.com/office/drawing/2014/main" id="{6BD09817-292C-4F91-8842-FBE1A8126924}"/>
              </a:ext>
            </a:extLst>
          </p:cNvPr>
          <p:cNvCxnSpPr/>
          <p:nvPr/>
        </p:nvCxnSpPr>
        <p:spPr>
          <a:xfrm flipH="1">
            <a:off x="3538549" y="1899077"/>
            <a:ext cx="873" cy="1636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5" name="文字方塊 304">
                <a:extLst>
                  <a:ext uri="{FF2B5EF4-FFF2-40B4-BE49-F238E27FC236}">
                    <a16:creationId xmlns:a16="http://schemas.microsoft.com/office/drawing/2014/main" id="{7822E7DE-C883-4B09-ACA0-13639AC40E6A}"/>
                  </a:ext>
                </a:extLst>
              </p:cNvPr>
              <p:cNvSpPr txBox="1"/>
              <p:nvPr/>
            </p:nvSpPr>
            <p:spPr>
              <a:xfrm>
                <a:off x="2894243" y="2243092"/>
                <a:ext cx="1431546" cy="492443"/>
              </a:xfrm>
              <a:prstGeom prst="rect">
                <a:avLst/>
              </a:prstGeom>
              <a:noFill/>
            </p:spPr>
            <p:txBody>
              <a:bodyPr wrap="none" rtlCol="0">
                <a:spAutoFit/>
              </a:bodyPr>
              <a:lstStyle/>
              <a:p>
                <a:r>
                  <a:rPr lang="en-US" altLang="zh-TW" sz="1200">
                    <a:solidFill>
                      <a:sysClr val="windowText" lastClr="000000"/>
                    </a:solidFill>
                    <a:latin typeface="Microsoft JhengHei" panose="020B0604030504040204" pitchFamily="34" charset="-120"/>
                    <a:cs typeface="Times New Roman" panose="02020603050405020304" pitchFamily="18" charset="0"/>
                  </a:rPr>
                  <a:t>Surrogate-model</a:t>
                </a:r>
              </a:p>
              <a:p>
                <a:r>
                  <a:rPr lang="en-US" altLang="zh-TW" sz="1200">
                    <a:solidFill>
                      <a:sysClr val="windowText" lastClr="000000"/>
                    </a:solidFill>
                    <a:latin typeface="Microsoft JhengHei" panose="020B0604030504040204" pitchFamily="34" charset="-120"/>
                    <a:cs typeface="Times New Roman" panose="02020603050405020304" pitchFamily="18" charset="0"/>
                  </a:rPr>
                  <a:t>Fitting Error </a:t>
                </a:r>
                <a14:m>
                  <m:oMath xmlns:m="http://schemas.openxmlformats.org/officeDocument/2006/math">
                    <m:r>
                      <a:rPr lang="en-US" altLang="zh-TW" sz="1200" i="1">
                        <a:solidFill>
                          <a:sysClr val="windowText" lastClr="000000"/>
                        </a:solidFill>
                        <a:latin typeface="Cambria Math" panose="02040503050406030204" pitchFamily="18" charset="0"/>
                        <a:ea typeface="Cambria Math" panose="02040503050406030204" pitchFamily="18" charset="0"/>
                        <a:cs typeface="Times New Roman" panose="02020603050405020304" pitchFamily="18" charset="0"/>
                      </a:rPr>
                      <m:t>&lt;</m:t>
                    </m:r>
                    <m:r>
                      <a:rPr lang="zh-TW" altLang="en-US" sz="1200" i="1">
                        <a:solidFill>
                          <a:sysClr val="windowText" lastClr="000000"/>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TW" sz="1400">
                    <a:solidFill>
                      <a:sysClr val="windowText" lastClr="000000"/>
                    </a:solidFill>
                    <a:latin typeface="Microsoft JhengHei" panose="020B0604030504040204" pitchFamily="34" charset="-120"/>
                    <a:cs typeface="Times New Roman" panose="02020603050405020304" pitchFamily="18" charset="0"/>
                  </a:rPr>
                  <a:t>Ɛ</a:t>
                </a:r>
                <a:endParaRPr lang="zh-TW" altLang="en-US" sz="1400">
                  <a:solidFill>
                    <a:sysClr val="windowText" lastClr="000000"/>
                  </a:solidFill>
                  <a:latin typeface="Microsoft JhengHei" panose="020B0604030504040204" pitchFamily="34" charset="-120"/>
                  <a:cs typeface="Times New Roman" panose="02020603050405020304" pitchFamily="18" charset="0"/>
                </a:endParaRPr>
              </a:p>
            </p:txBody>
          </p:sp>
        </mc:Choice>
        <mc:Fallback xmlns="">
          <p:sp>
            <p:nvSpPr>
              <p:cNvPr id="305" name="文字方塊 304">
                <a:extLst>
                  <a:ext uri="{FF2B5EF4-FFF2-40B4-BE49-F238E27FC236}">
                    <a16:creationId xmlns:a16="http://schemas.microsoft.com/office/drawing/2014/main" id="{7822E7DE-C883-4B09-ACA0-13639AC40E6A}"/>
                  </a:ext>
                </a:extLst>
              </p:cNvPr>
              <p:cNvSpPr txBox="1">
                <a:spLocks noRot="1" noChangeAspect="1" noMove="1" noResize="1" noEditPoints="1" noAdjustHandles="1" noChangeArrowheads="1" noChangeShapeType="1" noTextEdit="1"/>
              </p:cNvSpPr>
              <p:nvPr/>
            </p:nvSpPr>
            <p:spPr>
              <a:xfrm>
                <a:off x="2894243" y="2243092"/>
                <a:ext cx="1431546" cy="492443"/>
              </a:xfrm>
              <a:prstGeom prst="rect">
                <a:avLst/>
              </a:prstGeom>
              <a:blipFill>
                <a:blip r:embed="rId4"/>
                <a:stretch>
                  <a:fillRect l="-426" t="-2469" b="-12346"/>
                </a:stretch>
              </a:blipFill>
            </p:spPr>
            <p:txBody>
              <a:bodyPr/>
              <a:lstStyle/>
              <a:p>
                <a:r>
                  <a:rPr lang="zh-TW" altLang="en-US">
                    <a:noFill/>
                  </a:rPr>
                  <a:t> </a:t>
                </a:r>
              </a:p>
            </p:txBody>
          </p:sp>
        </mc:Fallback>
      </mc:AlternateContent>
      <p:sp>
        <p:nvSpPr>
          <p:cNvPr id="306" name="文字方塊 305">
            <a:extLst>
              <a:ext uri="{FF2B5EF4-FFF2-40B4-BE49-F238E27FC236}">
                <a16:creationId xmlns:a16="http://schemas.microsoft.com/office/drawing/2014/main" id="{848D3A43-9DC8-4204-BCF9-1571B6A004A2}"/>
              </a:ext>
            </a:extLst>
          </p:cNvPr>
          <p:cNvSpPr txBox="1"/>
          <p:nvPr/>
        </p:nvSpPr>
        <p:spPr>
          <a:xfrm>
            <a:off x="1760161" y="1964451"/>
            <a:ext cx="391454" cy="292388"/>
          </a:xfrm>
          <a:prstGeom prst="rect">
            <a:avLst/>
          </a:prstGeom>
          <a:noFill/>
        </p:spPr>
        <p:txBody>
          <a:bodyPr wrap="none" rtlCol="0">
            <a:spAutoFit/>
          </a:bodyPr>
          <a:lstStyle/>
          <a:p>
            <a:r>
              <a:rPr lang="en-US" altLang="zh-TW" sz="1300">
                <a:latin typeface="Microsoft JhengHei" panose="020B0604030504040204" pitchFamily="34" charset="-120"/>
                <a:cs typeface="Times New Roman" panose="02020603050405020304" pitchFamily="18" charset="0"/>
              </a:rPr>
              <a:t>no</a:t>
            </a:r>
            <a:endParaRPr lang="zh-TW" altLang="en-US" sz="1300">
              <a:latin typeface="Microsoft JhengHei" panose="020B0604030504040204" pitchFamily="34" charset="-120"/>
              <a:cs typeface="Times New Roman" panose="02020603050405020304" pitchFamily="18" charset="0"/>
            </a:endParaRPr>
          </a:p>
        </p:txBody>
      </p:sp>
      <p:cxnSp>
        <p:nvCxnSpPr>
          <p:cNvPr id="307" name="直線單箭頭接點 306">
            <a:extLst>
              <a:ext uri="{FF2B5EF4-FFF2-40B4-BE49-F238E27FC236}">
                <a16:creationId xmlns:a16="http://schemas.microsoft.com/office/drawing/2014/main" id="{3AC94F00-8C43-450A-8CBF-230FE26F803C}"/>
              </a:ext>
            </a:extLst>
          </p:cNvPr>
          <p:cNvCxnSpPr>
            <a:cxnSpLocks/>
          </p:cNvCxnSpPr>
          <p:nvPr/>
        </p:nvCxnSpPr>
        <p:spPr>
          <a:xfrm>
            <a:off x="3548356" y="2867441"/>
            <a:ext cx="1" cy="183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8" name="文字方塊 307">
            <a:extLst>
              <a:ext uri="{FF2B5EF4-FFF2-40B4-BE49-F238E27FC236}">
                <a16:creationId xmlns:a16="http://schemas.microsoft.com/office/drawing/2014/main" id="{58835752-81B6-4B48-9157-C52637FD8D4B}"/>
              </a:ext>
            </a:extLst>
          </p:cNvPr>
          <p:cNvSpPr txBox="1"/>
          <p:nvPr/>
        </p:nvSpPr>
        <p:spPr>
          <a:xfrm>
            <a:off x="3676158" y="2771646"/>
            <a:ext cx="440249" cy="292388"/>
          </a:xfrm>
          <a:prstGeom prst="rect">
            <a:avLst/>
          </a:prstGeom>
          <a:noFill/>
        </p:spPr>
        <p:txBody>
          <a:bodyPr wrap="none" rtlCol="0">
            <a:spAutoFit/>
          </a:bodyPr>
          <a:lstStyle/>
          <a:p>
            <a:r>
              <a:rPr lang="en-US" altLang="zh-TW" sz="1300">
                <a:latin typeface="Microsoft JhengHei" panose="020B0604030504040204" pitchFamily="34" charset="-120"/>
                <a:cs typeface="Times New Roman" panose="02020603050405020304" pitchFamily="18" charset="0"/>
              </a:rPr>
              <a:t>yes</a:t>
            </a:r>
            <a:endParaRPr lang="zh-TW" altLang="en-US" sz="1300">
              <a:latin typeface="Microsoft JhengHei"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1" name="文字方塊 310">
                <a:extLst>
                  <a:ext uri="{FF2B5EF4-FFF2-40B4-BE49-F238E27FC236}">
                    <a16:creationId xmlns:a16="http://schemas.microsoft.com/office/drawing/2014/main" id="{DB1D86C4-30F1-49B4-9459-617302AFDB5E}"/>
                  </a:ext>
                </a:extLst>
              </p:cNvPr>
              <p:cNvSpPr txBox="1"/>
              <p:nvPr/>
            </p:nvSpPr>
            <p:spPr>
              <a:xfrm>
                <a:off x="2981881" y="3712549"/>
                <a:ext cx="1351652" cy="615553"/>
              </a:xfrm>
              <a:prstGeom prst="rect">
                <a:avLst/>
              </a:prstGeom>
              <a:noFill/>
            </p:spPr>
            <p:txBody>
              <a:bodyPr wrap="none" rtlCol="0">
                <a:spAutoFit/>
              </a:bodyPr>
              <a:lstStyle/>
              <a:p>
                <a:r>
                  <a:rPr lang="en-US" altLang="zh-TW" sz="1100">
                    <a:solidFill>
                      <a:schemeClr val="tx1"/>
                    </a:solidFill>
                    <a:latin typeface="Microsoft JhengHei" panose="020B0604030504040204" pitchFamily="34" charset="-120"/>
                    <a:cs typeface="Times New Roman" panose="02020603050405020304" pitchFamily="18" charset="0"/>
                  </a:rPr>
                  <a:t>Surrogate-model</a:t>
                </a:r>
              </a:p>
              <a:p>
                <a:r>
                  <a:rPr lang="en-US" altLang="zh-TW" sz="1100">
                    <a:solidFill>
                      <a:schemeClr val="tx1"/>
                    </a:solidFill>
                    <a:latin typeface="Microsoft JhengHei" panose="020B0604030504040204" pitchFamily="34" charset="-120"/>
                    <a:cs typeface="Times New Roman" panose="02020603050405020304" pitchFamily="18" charset="0"/>
                  </a:rPr>
                  <a:t>Optimal Solution </a:t>
                </a:r>
              </a:p>
              <a:p>
                <a:r>
                  <a:rPr lang="en-US" altLang="zh-TW" sz="1100">
                    <a:solidFill>
                      <a:schemeClr val="tx1"/>
                    </a:solidFill>
                    <a:latin typeface="Microsoft JhengHei" panose="020B0604030504040204" pitchFamily="34" charset="-120"/>
                    <a:cs typeface="Times New Roman" panose="02020603050405020304" pitchFamily="18" charset="0"/>
                  </a:rPr>
                  <a:t>Fitting Error </a:t>
                </a:r>
                <a14:m>
                  <m:oMath xmlns:m="http://schemas.openxmlformats.org/officeDocument/2006/math">
                    <m:r>
                      <a:rPr lang="en-US" altLang="zh-TW" sz="12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&lt;</m:t>
                    </m:r>
                    <m:r>
                      <m:rPr>
                        <m:sty m:val="p"/>
                      </m:rPr>
                      <a:rPr lang="en-US" altLang="zh-TW" sz="1200" dirty="0">
                        <a:latin typeface="Cambria Math" panose="02040503050406030204" pitchFamily="18" charset="0"/>
                        <a:cs typeface="Times New Roman" panose="02020603050405020304" pitchFamily="18" charset="0"/>
                      </a:rPr>
                      <m:t>θ</m:t>
                    </m:r>
                  </m:oMath>
                </a14:m>
                <a:endParaRPr lang="zh-TW" altLang="en-US" sz="1200">
                  <a:solidFill>
                    <a:schemeClr val="tx1"/>
                  </a:solidFill>
                  <a:latin typeface="Microsoft JhengHei" panose="020B0604030504040204" pitchFamily="34" charset="-120"/>
                  <a:cs typeface="Times New Roman" panose="02020603050405020304" pitchFamily="18" charset="0"/>
                </a:endParaRPr>
              </a:p>
            </p:txBody>
          </p:sp>
        </mc:Choice>
        <mc:Fallback xmlns="">
          <p:sp>
            <p:nvSpPr>
              <p:cNvPr id="311" name="文字方塊 310">
                <a:extLst>
                  <a:ext uri="{FF2B5EF4-FFF2-40B4-BE49-F238E27FC236}">
                    <a16:creationId xmlns:a16="http://schemas.microsoft.com/office/drawing/2014/main" id="{DB1D86C4-30F1-49B4-9459-617302AFDB5E}"/>
                  </a:ext>
                </a:extLst>
              </p:cNvPr>
              <p:cNvSpPr txBox="1">
                <a:spLocks noRot="1" noChangeAspect="1" noMove="1" noResize="1" noEditPoints="1" noAdjustHandles="1" noChangeArrowheads="1" noChangeShapeType="1" noTextEdit="1"/>
              </p:cNvSpPr>
              <p:nvPr/>
            </p:nvSpPr>
            <p:spPr>
              <a:xfrm>
                <a:off x="2981881" y="3712549"/>
                <a:ext cx="1351652" cy="615553"/>
              </a:xfrm>
              <a:prstGeom prst="rect">
                <a:avLst/>
              </a:prstGeom>
              <a:blipFill>
                <a:blip r:embed="rId5"/>
                <a:stretch>
                  <a:fillRect t="-990" b="-4950"/>
                </a:stretch>
              </a:blipFill>
            </p:spPr>
            <p:txBody>
              <a:bodyPr/>
              <a:lstStyle/>
              <a:p>
                <a:r>
                  <a:rPr lang="zh-TW" altLang="en-US">
                    <a:noFill/>
                  </a:rPr>
                  <a:t> </a:t>
                </a:r>
              </a:p>
            </p:txBody>
          </p:sp>
        </mc:Fallback>
      </mc:AlternateContent>
      <p:cxnSp>
        <p:nvCxnSpPr>
          <p:cNvPr id="329" name="直線單箭頭接點 328">
            <a:extLst>
              <a:ext uri="{FF2B5EF4-FFF2-40B4-BE49-F238E27FC236}">
                <a16:creationId xmlns:a16="http://schemas.microsoft.com/office/drawing/2014/main" id="{F139895F-60D3-4FA5-8E38-1E6E9E3BDD63}"/>
              </a:ext>
            </a:extLst>
          </p:cNvPr>
          <p:cNvCxnSpPr/>
          <p:nvPr/>
        </p:nvCxnSpPr>
        <p:spPr>
          <a:xfrm flipH="1">
            <a:off x="3572201" y="4406934"/>
            <a:ext cx="873" cy="1636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3" name="文字方塊 332">
            <a:extLst>
              <a:ext uri="{FF2B5EF4-FFF2-40B4-BE49-F238E27FC236}">
                <a16:creationId xmlns:a16="http://schemas.microsoft.com/office/drawing/2014/main" id="{F5394756-95C0-4CC8-8C43-8862F60DDE38}"/>
              </a:ext>
            </a:extLst>
          </p:cNvPr>
          <p:cNvSpPr txBox="1"/>
          <p:nvPr/>
        </p:nvSpPr>
        <p:spPr>
          <a:xfrm>
            <a:off x="3619334" y="4314011"/>
            <a:ext cx="625349" cy="292388"/>
          </a:xfrm>
          <a:prstGeom prst="rect">
            <a:avLst/>
          </a:prstGeom>
          <a:noFill/>
        </p:spPr>
        <p:txBody>
          <a:bodyPr wrap="square" rtlCol="0">
            <a:spAutoFit/>
          </a:bodyPr>
          <a:lstStyle/>
          <a:p>
            <a:r>
              <a:rPr lang="en-US" altLang="zh-TW" sz="1300">
                <a:latin typeface="Microsoft JhengHei" panose="020B0604030504040204" pitchFamily="34" charset="-120"/>
                <a:cs typeface="Times New Roman" panose="02020603050405020304" pitchFamily="18" charset="0"/>
              </a:rPr>
              <a:t>yes</a:t>
            </a:r>
            <a:endParaRPr lang="zh-TW" altLang="en-US" sz="1300">
              <a:latin typeface="Microsoft JhengHei" panose="020B0604030504040204" pitchFamily="34" charset="-120"/>
              <a:cs typeface="Times New Roman" panose="02020603050405020304" pitchFamily="18" charset="0"/>
            </a:endParaRPr>
          </a:p>
        </p:txBody>
      </p:sp>
      <p:sp>
        <p:nvSpPr>
          <p:cNvPr id="336" name="文字方塊 335">
            <a:extLst>
              <a:ext uri="{FF2B5EF4-FFF2-40B4-BE49-F238E27FC236}">
                <a16:creationId xmlns:a16="http://schemas.microsoft.com/office/drawing/2014/main" id="{7EE1E14F-D6CD-4481-8AE3-BCCE202012D3}"/>
              </a:ext>
            </a:extLst>
          </p:cNvPr>
          <p:cNvSpPr txBox="1"/>
          <p:nvPr/>
        </p:nvSpPr>
        <p:spPr>
          <a:xfrm>
            <a:off x="2500339" y="4614535"/>
            <a:ext cx="2137956" cy="307777"/>
          </a:xfrm>
          <a:prstGeom prst="rect">
            <a:avLst/>
          </a:prstGeom>
          <a:noFill/>
        </p:spPr>
        <p:txBody>
          <a:bodyPr wrap="square" rtlCol="0">
            <a:spAutoFit/>
          </a:bodyPr>
          <a:lstStyle/>
          <a:p>
            <a:pPr algn="ctr"/>
            <a:r>
              <a:rPr lang="en-US" altLang="zh-TW" sz="1200">
                <a:latin typeface="Microsoft JhengHei" panose="020B0604030504040204" pitchFamily="34" charset="-120"/>
                <a:cs typeface="Times New Roman" panose="02020603050405020304" pitchFamily="18" charset="0"/>
              </a:rPr>
              <a:t>Final error &lt;</a:t>
            </a:r>
            <a:r>
              <a:rPr lang="zh-TW" altLang="en-US" sz="1200">
                <a:latin typeface="Microsoft JhengHei" panose="020B0604030504040204" pitchFamily="34" charset="-120"/>
                <a:cs typeface="Times New Roman" panose="02020603050405020304" pitchFamily="18" charset="0"/>
              </a:rPr>
              <a:t>  </a:t>
            </a:r>
            <a:r>
              <a:rPr lang="el-GR" altLang="zh-TW" sz="1400"/>
              <a:t>ω</a:t>
            </a:r>
            <a:r>
              <a:rPr lang="en-US" altLang="zh-TW" sz="1400">
                <a:latin typeface="Microsoft JhengHei" panose="020B0604030504040204" pitchFamily="34" charset="-120"/>
                <a:cs typeface="Times New Roman" panose="02020603050405020304" pitchFamily="18" charset="0"/>
              </a:rPr>
              <a:t> </a:t>
            </a:r>
            <a:endParaRPr lang="zh-TW" altLang="en-US" sz="1400">
              <a:latin typeface="Microsoft JhengHei" panose="020B0604030504040204" pitchFamily="34" charset="-120"/>
              <a:cs typeface="Times New Roman" panose="02020603050405020304" pitchFamily="18" charset="0"/>
            </a:endParaRPr>
          </a:p>
        </p:txBody>
      </p:sp>
      <p:cxnSp>
        <p:nvCxnSpPr>
          <p:cNvPr id="337" name="肘形接點 5">
            <a:extLst>
              <a:ext uri="{FF2B5EF4-FFF2-40B4-BE49-F238E27FC236}">
                <a16:creationId xmlns:a16="http://schemas.microsoft.com/office/drawing/2014/main" id="{13CB9642-E47A-47A6-B9F6-6DF446F1A1DD}"/>
              </a:ext>
            </a:extLst>
          </p:cNvPr>
          <p:cNvCxnSpPr>
            <a:cxnSpLocks/>
          </p:cNvCxnSpPr>
          <p:nvPr/>
        </p:nvCxnSpPr>
        <p:spPr>
          <a:xfrm rot="10800000" flipH="1">
            <a:off x="2372573" y="1731429"/>
            <a:ext cx="131962" cy="738357"/>
          </a:xfrm>
          <a:prstGeom prst="bentConnector3">
            <a:avLst>
              <a:gd name="adj1" fmla="val -173325"/>
            </a:avLst>
          </a:prstGeom>
          <a:ln>
            <a:tailEnd type="triangle"/>
          </a:ln>
        </p:spPr>
        <p:style>
          <a:lnRef idx="1">
            <a:schemeClr val="dk1"/>
          </a:lnRef>
          <a:fillRef idx="0">
            <a:schemeClr val="dk1"/>
          </a:fillRef>
          <a:effectRef idx="0">
            <a:schemeClr val="dk1"/>
          </a:effectRef>
          <a:fontRef idx="minor">
            <a:schemeClr val="tx1"/>
          </a:fontRef>
        </p:style>
      </p:cxnSp>
      <p:cxnSp>
        <p:nvCxnSpPr>
          <p:cNvPr id="338" name="直線單箭頭接點 337">
            <a:extLst>
              <a:ext uri="{FF2B5EF4-FFF2-40B4-BE49-F238E27FC236}">
                <a16:creationId xmlns:a16="http://schemas.microsoft.com/office/drawing/2014/main" id="{089F3745-5F70-44A5-963A-45C98852A0C5}"/>
              </a:ext>
            </a:extLst>
          </p:cNvPr>
          <p:cNvCxnSpPr/>
          <p:nvPr/>
        </p:nvCxnSpPr>
        <p:spPr>
          <a:xfrm flipH="1">
            <a:off x="3521070" y="920388"/>
            <a:ext cx="873" cy="1636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直線單箭頭接點 338">
            <a:extLst>
              <a:ext uri="{FF2B5EF4-FFF2-40B4-BE49-F238E27FC236}">
                <a16:creationId xmlns:a16="http://schemas.microsoft.com/office/drawing/2014/main" id="{D2531B7C-F649-49D3-8B1D-F5A34CEAEDD3}"/>
              </a:ext>
            </a:extLst>
          </p:cNvPr>
          <p:cNvCxnSpPr>
            <a:cxnSpLocks/>
          </p:cNvCxnSpPr>
          <p:nvPr/>
        </p:nvCxnSpPr>
        <p:spPr>
          <a:xfrm>
            <a:off x="3572639" y="3353256"/>
            <a:ext cx="0" cy="200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肘形接點 18">
            <a:extLst>
              <a:ext uri="{FF2B5EF4-FFF2-40B4-BE49-F238E27FC236}">
                <a16:creationId xmlns:a16="http://schemas.microsoft.com/office/drawing/2014/main" id="{DCBB498F-754B-43B0-BB1A-172A177C9E00}"/>
              </a:ext>
            </a:extLst>
          </p:cNvPr>
          <p:cNvCxnSpPr/>
          <p:nvPr/>
        </p:nvCxnSpPr>
        <p:spPr>
          <a:xfrm rot="5400000" flipH="1" flipV="1">
            <a:off x="953486" y="1496255"/>
            <a:ext cx="1803985" cy="12963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2" name="文字方塊 341">
            <a:extLst>
              <a:ext uri="{FF2B5EF4-FFF2-40B4-BE49-F238E27FC236}">
                <a16:creationId xmlns:a16="http://schemas.microsoft.com/office/drawing/2014/main" id="{DBA74097-75CE-4A13-BAEE-62995D928EEE}"/>
              </a:ext>
            </a:extLst>
          </p:cNvPr>
          <p:cNvSpPr txBox="1"/>
          <p:nvPr/>
        </p:nvSpPr>
        <p:spPr>
          <a:xfrm>
            <a:off x="5367471" y="3423603"/>
            <a:ext cx="391454" cy="292388"/>
          </a:xfrm>
          <a:prstGeom prst="rect">
            <a:avLst/>
          </a:prstGeom>
          <a:noFill/>
        </p:spPr>
        <p:txBody>
          <a:bodyPr wrap="none" rtlCol="0">
            <a:spAutoFit/>
          </a:bodyPr>
          <a:lstStyle/>
          <a:p>
            <a:r>
              <a:rPr lang="en-US" altLang="zh-TW" sz="1300">
                <a:latin typeface="Microsoft JhengHei" panose="020B0604030504040204" pitchFamily="34" charset="-120"/>
                <a:cs typeface="Times New Roman" panose="02020603050405020304" pitchFamily="18" charset="0"/>
              </a:rPr>
              <a:t>no</a:t>
            </a:r>
            <a:endParaRPr lang="zh-TW" altLang="en-US" sz="1300">
              <a:latin typeface="Microsoft JhengHei" panose="020B0604030504040204" pitchFamily="34" charset="-120"/>
              <a:cs typeface="Times New Roman" panose="02020603050405020304" pitchFamily="18" charset="0"/>
            </a:endParaRPr>
          </a:p>
        </p:txBody>
      </p:sp>
      <p:cxnSp>
        <p:nvCxnSpPr>
          <p:cNvPr id="343" name="肘形接點 19">
            <a:extLst>
              <a:ext uri="{FF2B5EF4-FFF2-40B4-BE49-F238E27FC236}">
                <a16:creationId xmlns:a16="http://schemas.microsoft.com/office/drawing/2014/main" id="{144CF206-59D9-42A9-AAF0-4219BF55B0E8}"/>
              </a:ext>
            </a:extLst>
          </p:cNvPr>
          <p:cNvCxnSpPr>
            <a:cxnSpLocks/>
          </p:cNvCxnSpPr>
          <p:nvPr/>
        </p:nvCxnSpPr>
        <p:spPr>
          <a:xfrm flipV="1">
            <a:off x="4644940" y="3408379"/>
            <a:ext cx="1224713" cy="1368930"/>
          </a:xfrm>
          <a:prstGeom prst="bentConnector2">
            <a:avLst/>
          </a:prstGeom>
        </p:spPr>
        <p:style>
          <a:lnRef idx="1">
            <a:schemeClr val="dk1"/>
          </a:lnRef>
          <a:fillRef idx="0">
            <a:schemeClr val="dk1"/>
          </a:fillRef>
          <a:effectRef idx="0">
            <a:schemeClr val="dk1"/>
          </a:effectRef>
          <a:fontRef idx="minor">
            <a:schemeClr val="tx1"/>
          </a:fontRef>
        </p:style>
      </p:cxnSp>
      <p:cxnSp>
        <p:nvCxnSpPr>
          <p:cNvPr id="344" name="肘形接點 30">
            <a:extLst>
              <a:ext uri="{FF2B5EF4-FFF2-40B4-BE49-F238E27FC236}">
                <a16:creationId xmlns:a16="http://schemas.microsoft.com/office/drawing/2014/main" id="{87E1DFF6-4E1A-4792-AA37-82C503A74E6C}"/>
              </a:ext>
            </a:extLst>
          </p:cNvPr>
          <p:cNvCxnSpPr/>
          <p:nvPr/>
        </p:nvCxnSpPr>
        <p:spPr>
          <a:xfrm rot="16200000" flipV="1">
            <a:off x="4340076" y="1493672"/>
            <a:ext cx="1792767" cy="129031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45" name="矩形 344">
            <a:extLst>
              <a:ext uri="{FF2B5EF4-FFF2-40B4-BE49-F238E27FC236}">
                <a16:creationId xmlns:a16="http://schemas.microsoft.com/office/drawing/2014/main" id="{654167D1-496D-4851-B033-156D1BBC0718}"/>
              </a:ext>
            </a:extLst>
          </p:cNvPr>
          <p:cNvSpPr/>
          <p:nvPr/>
        </p:nvSpPr>
        <p:spPr>
          <a:xfrm>
            <a:off x="2455837" y="580617"/>
            <a:ext cx="2116163" cy="338522"/>
          </a:xfrm>
          <a:prstGeom prst="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1100">
                <a:latin typeface="Microsoft JhengHei" panose="020B0604030504040204" pitchFamily="34" charset="-120"/>
                <a:cs typeface="Times New Roman" panose="02020603050405020304" pitchFamily="18" charset="0"/>
              </a:rPr>
              <a:t>Build Numerical Simulation </a:t>
            </a:r>
            <a:endParaRPr lang="zh-TW" altLang="en-US" sz="1100">
              <a:latin typeface="Microsoft JhengHei" panose="020B0604030504040204" pitchFamily="34" charset="-120"/>
              <a:cs typeface="Times New Roman" panose="02020603050405020304" pitchFamily="18" charset="0"/>
            </a:endParaRPr>
          </a:p>
        </p:txBody>
      </p:sp>
      <p:sp>
        <p:nvSpPr>
          <p:cNvPr id="346" name="矩形 345">
            <a:extLst>
              <a:ext uri="{FF2B5EF4-FFF2-40B4-BE49-F238E27FC236}">
                <a16:creationId xmlns:a16="http://schemas.microsoft.com/office/drawing/2014/main" id="{ABCA7ABD-91C3-40B9-92C7-E561E679D544}"/>
              </a:ext>
            </a:extLst>
          </p:cNvPr>
          <p:cNvSpPr/>
          <p:nvPr/>
        </p:nvSpPr>
        <p:spPr>
          <a:xfrm>
            <a:off x="2490274" y="1084632"/>
            <a:ext cx="2116163" cy="345134"/>
          </a:xfrm>
          <a:prstGeom prst="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1400">
                <a:latin typeface="Microsoft JhengHei" panose="020B0604030504040204" pitchFamily="34" charset="-120"/>
                <a:cs typeface="Times New Roman" panose="02020603050405020304" pitchFamily="18" charset="0"/>
              </a:rPr>
              <a:t>Preprocess Data</a:t>
            </a:r>
            <a:endParaRPr lang="zh-TW" altLang="en-US" sz="1400">
              <a:latin typeface="Microsoft JhengHei" panose="020B0604030504040204" pitchFamily="34" charset="-120"/>
              <a:cs typeface="Times New Roman" panose="02020603050405020304" pitchFamily="18" charset="0"/>
            </a:endParaRPr>
          </a:p>
        </p:txBody>
      </p:sp>
      <p:sp>
        <p:nvSpPr>
          <p:cNvPr id="347" name="矩形 346">
            <a:extLst>
              <a:ext uri="{FF2B5EF4-FFF2-40B4-BE49-F238E27FC236}">
                <a16:creationId xmlns:a16="http://schemas.microsoft.com/office/drawing/2014/main" id="{CFCBACB4-7B49-4409-996E-AFB48CCE6CA2}"/>
              </a:ext>
            </a:extLst>
          </p:cNvPr>
          <p:cNvSpPr/>
          <p:nvPr/>
        </p:nvSpPr>
        <p:spPr>
          <a:xfrm>
            <a:off x="2514557" y="1571672"/>
            <a:ext cx="2116163" cy="345134"/>
          </a:xfrm>
          <a:prstGeom prst="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1200">
                <a:latin typeface="Microsoft JhengHei" panose="020B0604030504040204" pitchFamily="34" charset="-120"/>
                <a:cs typeface="Times New Roman" panose="02020603050405020304" pitchFamily="18" charset="0"/>
              </a:rPr>
              <a:t>Build Surrogate-model </a:t>
            </a:r>
            <a:endParaRPr lang="zh-TW" altLang="en-US" sz="1200">
              <a:latin typeface="Microsoft JhengHei" panose="020B0604030504040204" pitchFamily="34" charset="-120"/>
              <a:cs typeface="Times New Roman" panose="02020603050405020304" pitchFamily="18" charset="0"/>
            </a:endParaRPr>
          </a:p>
        </p:txBody>
      </p:sp>
      <p:sp>
        <p:nvSpPr>
          <p:cNvPr id="348" name="矩形 347">
            <a:extLst>
              <a:ext uri="{FF2B5EF4-FFF2-40B4-BE49-F238E27FC236}">
                <a16:creationId xmlns:a16="http://schemas.microsoft.com/office/drawing/2014/main" id="{967124BE-F2EF-45E3-9E04-6AC6741A8309}"/>
              </a:ext>
            </a:extLst>
          </p:cNvPr>
          <p:cNvSpPr/>
          <p:nvPr/>
        </p:nvSpPr>
        <p:spPr>
          <a:xfrm>
            <a:off x="123183" y="3056037"/>
            <a:ext cx="1734672" cy="345134"/>
          </a:xfrm>
          <a:prstGeom prst="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1100">
                <a:latin typeface="Microsoft JhengHei" panose="020B0604030504040204" pitchFamily="34" charset="-120"/>
                <a:cs typeface="Times New Roman" panose="02020603050405020304" pitchFamily="18" charset="0"/>
              </a:rPr>
              <a:t>Add Optimal Solution</a:t>
            </a:r>
            <a:endParaRPr lang="zh-TW" altLang="en-US" sz="1100">
              <a:latin typeface="Microsoft JhengHei" panose="020B0604030504040204" pitchFamily="34" charset="-120"/>
              <a:cs typeface="Times New Roman" panose="02020603050405020304" pitchFamily="18" charset="0"/>
            </a:endParaRPr>
          </a:p>
        </p:txBody>
      </p:sp>
      <p:sp>
        <p:nvSpPr>
          <p:cNvPr id="349" name="矩形 348">
            <a:extLst>
              <a:ext uri="{FF2B5EF4-FFF2-40B4-BE49-F238E27FC236}">
                <a16:creationId xmlns:a16="http://schemas.microsoft.com/office/drawing/2014/main" id="{2F833BAA-12C0-4209-92EA-54B243F49898}"/>
              </a:ext>
            </a:extLst>
          </p:cNvPr>
          <p:cNvSpPr/>
          <p:nvPr/>
        </p:nvSpPr>
        <p:spPr>
          <a:xfrm>
            <a:off x="4877496" y="3046432"/>
            <a:ext cx="1719832" cy="345134"/>
          </a:xfrm>
          <a:prstGeom prst="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1100">
                <a:latin typeface="Microsoft JhengHei" panose="020B0604030504040204" pitchFamily="34" charset="-120"/>
                <a:cs typeface="Times New Roman" panose="02020603050405020304" pitchFamily="18" charset="0"/>
              </a:rPr>
              <a:t>Add Optimal Solution</a:t>
            </a:r>
            <a:endParaRPr lang="zh-TW" altLang="en-US" sz="1100">
              <a:latin typeface="Microsoft JhengHei" panose="020B0604030504040204" pitchFamily="34" charset="-120"/>
              <a:cs typeface="Times New Roman" panose="02020603050405020304" pitchFamily="18" charset="0"/>
            </a:endParaRPr>
          </a:p>
        </p:txBody>
      </p:sp>
      <p:sp>
        <p:nvSpPr>
          <p:cNvPr id="350" name="矩形 349">
            <a:extLst>
              <a:ext uri="{FF2B5EF4-FFF2-40B4-BE49-F238E27FC236}">
                <a16:creationId xmlns:a16="http://schemas.microsoft.com/office/drawing/2014/main" id="{D8AE732A-CB8C-4084-A4AE-4EE4AF7FE2E3}"/>
              </a:ext>
            </a:extLst>
          </p:cNvPr>
          <p:cNvSpPr/>
          <p:nvPr/>
        </p:nvSpPr>
        <p:spPr>
          <a:xfrm>
            <a:off x="2500339" y="3056036"/>
            <a:ext cx="2116163" cy="345134"/>
          </a:xfrm>
          <a:prstGeom prst="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1200">
                <a:latin typeface="Microsoft JhengHei" panose="020B0604030504040204" pitchFamily="34" charset="-120"/>
                <a:cs typeface="Times New Roman" panose="02020603050405020304" pitchFamily="18" charset="0"/>
              </a:rPr>
              <a:t>Minimize Predicted Error</a:t>
            </a:r>
            <a:endParaRPr lang="zh-TW" altLang="en-US" sz="1200">
              <a:latin typeface="Microsoft JhengHei" panose="020B0604030504040204" pitchFamily="34" charset="-120"/>
              <a:cs typeface="Times New Roman" panose="02020603050405020304" pitchFamily="18" charset="0"/>
            </a:endParaRPr>
          </a:p>
        </p:txBody>
      </p:sp>
      <p:sp>
        <p:nvSpPr>
          <p:cNvPr id="10" name="文字方塊 9">
            <a:extLst>
              <a:ext uri="{FF2B5EF4-FFF2-40B4-BE49-F238E27FC236}">
                <a16:creationId xmlns:a16="http://schemas.microsoft.com/office/drawing/2014/main" id="{4CAF88A3-87E0-40E8-9D1D-91DBC0484582}"/>
              </a:ext>
            </a:extLst>
          </p:cNvPr>
          <p:cNvSpPr txBox="1"/>
          <p:nvPr/>
        </p:nvSpPr>
        <p:spPr>
          <a:xfrm>
            <a:off x="103242" y="586037"/>
            <a:ext cx="2380908" cy="523220"/>
          </a:xfrm>
          <a:prstGeom prst="rect">
            <a:avLst/>
          </a:prstGeom>
          <a:noFill/>
        </p:spPr>
        <p:txBody>
          <a:bodyPr wrap="none" rtlCol="0">
            <a:spAutoFit/>
          </a:bodyPr>
          <a:lstStyle/>
          <a:p>
            <a:r>
              <a:rPr lang="en-US" altLang="zh-TW" sz="1400">
                <a:latin typeface="Microsoft JhengHei" panose="020B0604030504040204" pitchFamily="34" charset="-120"/>
                <a:ea typeface="Microsoft JhengHei" panose="020B0604030504040204" pitchFamily="34" charset="-120"/>
              </a:rPr>
              <a:t>97 datasets split into</a:t>
            </a:r>
          </a:p>
          <a:p>
            <a:r>
              <a:rPr lang="en-US" altLang="zh-TW" sz="1400">
                <a:latin typeface="Microsoft JhengHei" panose="020B0604030504040204" pitchFamily="34" charset="-120"/>
                <a:ea typeface="Microsoft JhengHei" panose="020B0604030504040204" pitchFamily="34" charset="-120"/>
              </a:rPr>
              <a:t>81 training and 16 testing.</a:t>
            </a:r>
            <a:endParaRPr lang="zh-TW" altLang="en-US" sz="1400">
              <a:latin typeface="Microsoft JhengHei" panose="020B0604030504040204" pitchFamily="34" charset="-120"/>
              <a:ea typeface="Microsoft JhengHei" panose="020B0604030504040204" pitchFamily="34" charset="-120"/>
            </a:endParaRPr>
          </a:p>
        </p:txBody>
      </p:sp>
      <p:sp>
        <p:nvSpPr>
          <p:cNvPr id="36" name="灯片编号占位符 1">
            <a:extLst>
              <a:ext uri="{FF2B5EF4-FFF2-40B4-BE49-F238E27FC236}">
                <a16:creationId xmlns:a16="http://schemas.microsoft.com/office/drawing/2014/main" id="{B175166C-27B9-4B53-B62D-6B430FA7FC27}"/>
              </a:ext>
            </a:extLst>
          </p:cNvPr>
          <p:cNvSpPr txBox="1">
            <a:spLocks/>
          </p:cNvSpPr>
          <p:nvPr/>
        </p:nvSpPr>
        <p:spPr>
          <a:xfrm>
            <a:off x="6847529" y="4747679"/>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7</a:t>
            </a:fld>
            <a:endParaRPr lang="zh-CN" altLang="en-US"/>
          </a:p>
        </p:txBody>
      </p:sp>
      <p:grpSp>
        <p:nvGrpSpPr>
          <p:cNvPr id="53" name="群組 1">
            <a:extLst>
              <a:ext uri="{FF2B5EF4-FFF2-40B4-BE49-F238E27FC236}">
                <a16:creationId xmlns:a16="http://schemas.microsoft.com/office/drawing/2014/main" id="{24C6E0FF-F8ED-4ED6-AB71-0C52B2B49A51}"/>
              </a:ext>
            </a:extLst>
          </p:cNvPr>
          <p:cNvGrpSpPr/>
          <p:nvPr/>
        </p:nvGrpSpPr>
        <p:grpSpPr>
          <a:xfrm>
            <a:off x="5751653" y="1963894"/>
            <a:ext cx="3539484" cy="2599444"/>
            <a:chOff x="3889993" y="723067"/>
            <a:chExt cx="5599088" cy="4112052"/>
          </a:xfrm>
        </p:grpSpPr>
        <p:sp>
          <p:nvSpPr>
            <p:cNvPr id="54" name="ValueBack11">
              <a:extLst>
                <a:ext uri="{FF2B5EF4-FFF2-40B4-BE49-F238E27FC236}">
                  <a16:creationId xmlns:a16="http://schemas.microsoft.com/office/drawing/2014/main" id="{B929E711-1159-4A26-9E0A-CE6C2E655304}"/>
                </a:ext>
              </a:extLst>
            </p:cNvPr>
            <p:cNvSpPr/>
            <p:nvPr/>
          </p:nvSpPr>
          <p:spPr>
            <a:xfrm>
              <a:off x="6292194" y="723067"/>
              <a:ext cx="1238764" cy="1238764"/>
            </a:xfrm>
            <a:custGeom>
              <a:avLst/>
              <a:gdLst/>
              <a:ahLst/>
              <a:cxnLst/>
              <a:rect l="0" t="0" r="0" b="0"/>
              <a:pathLst>
                <a:path w="1231819" h="1231819">
                  <a:moveTo>
                    <a:pt x="1107996" y="517749"/>
                  </a:moveTo>
                  <a:cubicBezTo>
                    <a:pt x="1095165" y="454875"/>
                    <a:pt x="1070785" y="395850"/>
                    <a:pt x="1036140" y="344525"/>
                  </a:cubicBezTo>
                  <a:lnTo>
                    <a:pt x="1114412" y="252138"/>
                  </a:lnTo>
                  <a:lnTo>
                    <a:pt x="1050255" y="187981"/>
                  </a:lnTo>
                  <a:lnTo>
                    <a:pt x="986097" y="123824"/>
                  </a:lnTo>
                  <a:lnTo>
                    <a:pt x="893711" y="202095"/>
                  </a:lnTo>
                  <a:cubicBezTo>
                    <a:pt x="842385" y="167450"/>
                    <a:pt x="783360" y="143071"/>
                    <a:pt x="720486" y="130239"/>
                  </a:cubicBezTo>
                  <a:lnTo>
                    <a:pt x="710221" y="9624"/>
                  </a:lnTo>
                  <a:lnTo>
                    <a:pt x="619118" y="9624"/>
                  </a:lnTo>
                  <a:lnTo>
                    <a:pt x="528014" y="9624"/>
                  </a:lnTo>
                  <a:lnTo>
                    <a:pt x="517749" y="130239"/>
                  </a:lnTo>
                  <a:cubicBezTo>
                    <a:pt x="454875" y="143071"/>
                    <a:pt x="395850" y="167450"/>
                    <a:pt x="344524" y="202095"/>
                  </a:cubicBezTo>
                  <a:lnTo>
                    <a:pt x="252138" y="123824"/>
                  </a:lnTo>
                  <a:lnTo>
                    <a:pt x="187981" y="187981"/>
                  </a:lnTo>
                  <a:lnTo>
                    <a:pt x="123823" y="252138"/>
                  </a:lnTo>
                  <a:lnTo>
                    <a:pt x="202095" y="344525"/>
                  </a:lnTo>
                  <a:cubicBezTo>
                    <a:pt x="167450" y="395850"/>
                    <a:pt x="143071" y="454875"/>
                    <a:pt x="130239" y="517749"/>
                  </a:cubicBezTo>
                  <a:lnTo>
                    <a:pt x="9624" y="528014"/>
                  </a:lnTo>
                  <a:lnTo>
                    <a:pt x="9624" y="619118"/>
                  </a:lnTo>
                  <a:lnTo>
                    <a:pt x="9624" y="710221"/>
                  </a:lnTo>
                  <a:lnTo>
                    <a:pt x="130239" y="720486"/>
                  </a:lnTo>
                  <a:cubicBezTo>
                    <a:pt x="143071" y="783360"/>
                    <a:pt x="167450" y="842385"/>
                    <a:pt x="202095" y="893711"/>
                  </a:cubicBezTo>
                  <a:lnTo>
                    <a:pt x="123823" y="986097"/>
                  </a:lnTo>
                  <a:lnTo>
                    <a:pt x="187981" y="1050255"/>
                  </a:lnTo>
                  <a:lnTo>
                    <a:pt x="252138" y="1114412"/>
                  </a:lnTo>
                  <a:lnTo>
                    <a:pt x="344524" y="1036140"/>
                  </a:lnTo>
                  <a:cubicBezTo>
                    <a:pt x="395850" y="1070785"/>
                    <a:pt x="454875" y="1095165"/>
                    <a:pt x="517749" y="1107996"/>
                  </a:cubicBezTo>
                  <a:lnTo>
                    <a:pt x="528014" y="1228612"/>
                  </a:lnTo>
                  <a:lnTo>
                    <a:pt x="619118" y="1228612"/>
                  </a:lnTo>
                  <a:lnTo>
                    <a:pt x="710221" y="1228612"/>
                  </a:lnTo>
                  <a:lnTo>
                    <a:pt x="720486" y="1107996"/>
                  </a:lnTo>
                  <a:cubicBezTo>
                    <a:pt x="783360" y="1095165"/>
                    <a:pt x="842385" y="1070785"/>
                    <a:pt x="893711" y="1036140"/>
                  </a:cubicBezTo>
                  <a:lnTo>
                    <a:pt x="986097" y="1114412"/>
                  </a:lnTo>
                  <a:lnTo>
                    <a:pt x="1050255" y="1050255"/>
                  </a:lnTo>
                  <a:lnTo>
                    <a:pt x="1114412" y="986097"/>
                  </a:lnTo>
                  <a:lnTo>
                    <a:pt x="1036140" y="893711"/>
                  </a:lnTo>
                  <a:cubicBezTo>
                    <a:pt x="1070785" y="842385"/>
                    <a:pt x="1095165" y="783360"/>
                    <a:pt x="1107996" y="720486"/>
                  </a:cubicBezTo>
                  <a:lnTo>
                    <a:pt x="1228612" y="710221"/>
                  </a:lnTo>
                  <a:lnTo>
                    <a:pt x="1228612" y="619118"/>
                  </a:lnTo>
                  <a:lnTo>
                    <a:pt x="1228612" y="528014"/>
                  </a:lnTo>
                  <a:lnTo>
                    <a:pt x="1107996" y="517749"/>
                  </a:lnTo>
                  <a:close/>
                  <a:moveTo>
                    <a:pt x="619118" y="914241"/>
                  </a:moveTo>
                  <a:cubicBezTo>
                    <a:pt x="456158" y="914241"/>
                    <a:pt x="322711" y="782077"/>
                    <a:pt x="322711" y="617835"/>
                  </a:cubicBezTo>
                  <a:cubicBezTo>
                    <a:pt x="322711" y="453592"/>
                    <a:pt x="454875" y="321428"/>
                    <a:pt x="619118" y="321428"/>
                  </a:cubicBezTo>
                  <a:cubicBezTo>
                    <a:pt x="782077" y="321428"/>
                    <a:pt x="915524" y="453592"/>
                    <a:pt x="915524" y="617835"/>
                  </a:cubicBezTo>
                  <a:cubicBezTo>
                    <a:pt x="915524" y="782077"/>
                    <a:pt x="783360" y="914241"/>
                    <a:pt x="619118" y="914241"/>
                  </a:cubicBezTo>
                  <a:close/>
                </a:path>
              </a:pathLst>
            </a:custGeom>
            <a:solidFill>
              <a:srgbClr val="FF0066"/>
            </a:solidFill>
            <a:ln w="9525" cap="flat">
              <a:noFill/>
              <a:prstDash val="solid"/>
              <a:miter/>
            </a:ln>
          </p:spPr>
          <p:txBody>
            <a:bodyPr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sz="1100">
                <a:latin typeface="Microsoft JhengHei" panose="020B0604030504040204" pitchFamily="34" charset="-120"/>
                <a:ea typeface="Microsoft JhengHei" panose="020B0604030504040204" pitchFamily="34" charset="-120"/>
              </a:endParaRPr>
            </a:p>
          </p:txBody>
        </p:sp>
        <p:sp>
          <p:nvSpPr>
            <p:cNvPr id="55" name="ExtraShape2">
              <a:extLst>
                <a:ext uri="{FF2B5EF4-FFF2-40B4-BE49-F238E27FC236}">
                  <a16:creationId xmlns:a16="http://schemas.microsoft.com/office/drawing/2014/main" id="{AADCC99B-CE32-43D6-B25A-353B96250AE3}"/>
                </a:ext>
              </a:extLst>
            </p:cNvPr>
            <p:cNvSpPr/>
            <p:nvPr/>
          </p:nvSpPr>
          <p:spPr>
            <a:xfrm flipV="1">
              <a:off x="6194533" y="3181927"/>
              <a:ext cx="1528723" cy="862028"/>
            </a:xfrm>
            <a:prstGeom prst="arc">
              <a:avLst>
                <a:gd name="adj1" fmla="val 11993333"/>
                <a:gd name="adj2" fmla="val 20131846"/>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zh-CN" altLang="en-US" sz="1100">
                <a:latin typeface="Microsoft JhengHei" panose="020B0604030504040204" pitchFamily="34" charset="-120"/>
                <a:ea typeface="Microsoft JhengHei" panose="020B0604030504040204" pitchFamily="34" charset="-120"/>
              </a:endParaRPr>
            </a:p>
          </p:txBody>
        </p:sp>
        <p:sp>
          <p:nvSpPr>
            <p:cNvPr id="56" name="CustomText">
              <a:extLst>
                <a:ext uri="{FF2B5EF4-FFF2-40B4-BE49-F238E27FC236}">
                  <a16:creationId xmlns:a16="http://schemas.microsoft.com/office/drawing/2014/main" id="{B5E20DD7-2E76-441F-B5B0-644606AF05D3}"/>
                </a:ext>
              </a:extLst>
            </p:cNvPr>
            <p:cNvSpPr/>
            <p:nvPr/>
          </p:nvSpPr>
          <p:spPr>
            <a:xfrm>
              <a:off x="6073261" y="4496342"/>
              <a:ext cx="1693346" cy="338777"/>
            </a:xfrm>
            <a:prstGeom prst="rect">
              <a:avLst/>
            </a:prstGeom>
            <a:noFill/>
          </p:spPr>
          <p:txBody>
            <a:bodyPr wrap="square" lIns="90000" tIns="46800" rIns="90000" bIns="46800" anchor="b">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R="0" lvl="0" indent="0" algn="ctr" defTabSz="914400" fontAlgn="auto">
                <a:lnSpc>
                  <a:spcPct val="90000"/>
                </a:lnSpc>
                <a:spcBef>
                  <a:spcPts val="0"/>
                </a:spcBef>
                <a:spcAft>
                  <a:spcPts val="0"/>
                </a:spcAft>
                <a:buClrTx/>
                <a:buSzTx/>
                <a:buFontTx/>
                <a:buNone/>
                <a:tabLst/>
                <a:defRPr/>
              </a:pPr>
              <a:r>
                <a:rPr lang="en-US" altLang="zh-CN" sz="1400" b="1">
                  <a:solidFill>
                    <a:schemeClr val="tx2"/>
                  </a:solidFill>
                  <a:latin typeface="Microsoft JhengHei" panose="020B0604030504040204" pitchFamily="34" charset="-120"/>
                  <a:ea typeface="Microsoft JhengHei" panose="020B0604030504040204" pitchFamily="34" charset="-120"/>
                </a:rPr>
                <a:t>Final </a:t>
              </a:r>
            </a:p>
            <a:p>
              <a:pPr marR="0" lvl="0" indent="0" algn="ctr" defTabSz="914400" fontAlgn="auto">
                <a:lnSpc>
                  <a:spcPct val="90000"/>
                </a:lnSpc>
                <a:spcBef>
                  <a:spcPts val="0"/>
                </a:spcBef>
                <a:spcAft>
                  <a:spcPts val="0"/>
                </a:spcAft>
                <a:buClrTx/>
                <a:buSzTx/>
                <a:buFontTx/>
                <a:buNone/>
                <a:tabLst/>
                <a:defRPr/>
              </a:pPr>
              <a:r>
                <a:rPr lang="en-US" altLang="zh-CN" sz="1400" b="1">
                  <a:solidFill>
                    <a:schemeClr val="tx2"/>
                  </a:solidFill>
                  <a:latin typeface="Microsoft JhengHei" panose="020B0604030504040204" pitchFamily="34" charset="-120"/>
                  <a:ea typeface="Microsoft JhengHei" panose="020B0604030504040204" pitchFamily="34" charset="-120"/>
                </a:rPr>
                <a:t>Error</a:t>
              </a:r>
            </a:p>
          </p:txBody>
        </p:sp>
        <p:sp>
          <p:nvSpPr>
            <p:cNvPr id="57" name="ExtraShape2">
              <a:extLst>
                <a:ext uri="{FF2B5EF4-FFF2-40B4-BE49-F238E27FC236}">
                  <a16:creationId xmlns:a16="http://schemas.microsoft.com/office/drawing/2014/main" id="{A063E66E-D47D-4235-ADCC-13D4A3A4DE10}"/>
                </a:ext>
              </a:extLst>
            </p:cNvPr>
            <p:cNvSpPr/>
            <p:nvPr/>
          </p:nvSpPr>
          <p:spPr>
            <a:xfrm rot="14856691" flipV="1">
              <a:off x="7001647" y="1707170"/>
              <a:ext cx="1528723" cy="862028"/>
            </a:xfrm>
            <a:prstGeom prst="arc">
              <a:avLst>
                <a:gd name="adj1" fmla="val 11993333"/>
                <a:gd name="adj2" fmla="val 20131846"/>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zh-CN" altLang="en-US" sz="1100">
                <a:latin typeface="Microsoft JhengHei" panose="020B0604030504040204" pitchFamily="34" charset="-120"/>
                <a:ea typeface="Microsoft JhengHei" panose="020B0604030504040204" pitchFamily="34" charset="-120"/>
              </a:endParaRPr>
            </a:p>
          </p:txBody>
        </p:sp>
        <p:sp>
          <p:nvSpPr>
            <p:cNvPr id="58" name="ValueBack22">
              <a:extLst>
                <a:ext uri="{FF2B5EF4-FFF2-40B4-BE49-F238E27FC236}">
                  <a16:creationId xmlns:a16="http://schemas.microsoft.com/office/drawing/2014/main" id="{36C8339E-49D7-4632-BB55-D3FE0E194648}"/>
                </a:ext>
              </a:extLst>
            </p:cNvPr>
            <p:cNvSpPr/>
            <p:nvPr/>
          </p:nvSpPr>
          <p:spPr>
            <a:xfrm>
              <a:off x="5162771" y="2664291"/>
              <a:ext cx="1222974" cy="1222972"/>
            </a:xfrm>
            <a:custGeom>
              <a:avLst/>
              <a:gdLst/>
              <a:ahLst/>
              <a:cxnLst/>
              <a:rect l="0" t="0" r="0" b="0"/>
              <a:pathLst>
                <a:path w="1231819" h="1231819">
                  <a:moveTo>
                    <a:pt x="1107996" y="517749"/>
                  </a:moveTo>
                  <a:cubicBezTo>
                    <a:pt x="1095165" y="454875"/>
                    <a:pt x="1070785" y="395850"/>
                    <a:pt x="1036140" y="344525"/>
                  </a:cubicBezTo>
                  <a:lnTo>
                    <a:pt x="1114412" y="252138"/>
                  </a:lnTo>
                  <a:lnTo>
                    <a:pt x="1050255" y="187981"/>
                  </a:lnTo>
                  <a:lnTo>
                    <a:pt x="986097" y="123824"/>
                  </a:lnTo>
                  <a:lnTo>
                    <a:pt x="893711" y="202095"/>
                  </a:lnTo>
                  <a:cubicBezTo>
                    <a:pt x="842385" y="167450"/>
                    <a:pt x="783360" y="143071"/>
                    <a:pt x="720486" y="130239"/>
                  </a:cubicBezTo>
                  <a:lnTo>
                    <a:pt x="710221" y="9624"/>
                  </a:lnTo>
                  <a:lnTo>
                    <a:pt x="619118" y="9624"/>
                  </a:lnTo>
                  <a:lnTo>
                    <a:pt x="528014" y="9624"/>
                  </a:lnTo>
                  <a:lnTo>
                    <a:pt x="517749" y="130239"/>
                  </a:lnTo>
                  <a:cubicBezTo>
                    <a:pt x="454875" y="143071"/>
                    <a:pt x="395850" y="167450"/>
                    <a:pt x="344524" y="202095"/>
                  </a:cubicBezTo>
                  <a:lnTo>
                    <a:pt x="252138" y="123824"/>
                  </a:lnTo>
                  <a:lnTo>
                    <a:pt x="187981" y="187981"/>
                  </a:lnTo>
                  <a:lnTo>
                    <a:pt x="123823" y="252138"/>
                  </a:lnTo>
                  <a:lnTo>
                    <a:pt x="202095" y="344525"/>
                  </a:lnTo>
                  <a:cubicBezTo>
                    <a:pt x="167450" y="395850"/>
                    <a:pt x="143071" y="454875"/>
                    <a:pt x="130239" y="517749"/>
                  </a:cubicBezTo>
                  <a:lnTo>
                    <a:pt x="9624" y="528014"/>
                  </a:lnTo>
                  <a:lnTo>
                    <a:pt x="9624" y="619118"/>
                  </a:lnTo>
                  <a:lnTo>
                    <a:pt x="9624" y="710221"/>
                  </a:lnTo>
                  <a:lnTo>
                    <a:pt x="130239" y="720486"/>
                  </a:lnTo>
                  <a:cubicBezTo>
                    <a:pt x="143071" y="783360"/>
                    <a:pt x="167450" y="842385"/>
                    <a:pt x="202095" y="893711"/>
                  </a:cubicBezTo>
                  <a:lnTo>
                    <a:pt x="123823" y="986097"/>
                  </a:lnTo>
                  <a:lnTo>
                    <a:pt x="187981" y="1050255"/>
                  </a:lnTo>
                  <a:lnTo>
                    <a:pt x="252138" y="1114412"/>
                  </a:lnTo>
                  <a:lnTo>
                    <a:pt x="344524" y="1036140"/>
                  </a:lnTo>
                  <a:cubicBezTo>
                    <a:pt x="395850" y="1070785"/>
                    <a:pt x="454875" y="1095165"/>
                    <a:pt x="517749" y="1107996"/>
                  </a:cubicBezTo>
                  <a:lnTo>
                    <a:pt x="528014" y="1228612"/>
                  </a:lnTo>
                  <a:lnTo>
                    <a:pt x="619118" y="1228612"/>
                  </a:lnTo>
                  <a:lnTo>
                    <a:pt x="710221" y="1228612"/>
                  </a:lnTo>
                  <a:lnTo>
                    <a:pt x="720486" y="1107996"/>
                  </a:lnTo>
                  <a:cubicBezTo>
                    <a:pt x="783360" y="1095165"/>
                    <a:pt x="842385" y="1070785"/>
                    <a:pt x="893711" y="1036140"/>
                  </a:cubicBezTo>
                  <a:lnTo>
                    <a:pt x="986097" y="1114412"/>
                  </a:lnTo>
                  <a:lnTo>
                    <a:pt x="1050255" y="1050255"/>
                  </a:lnTo>
                  <a:lnTo>
                    <a:pt x="1114412" y="986097"/>
                  </a:lnTo>
                  <a:lnTo>
                    <a:pt x="1036140" y="893711"/>
                  </a:lnTo>
                  <a:cubicBezTo>
                    <a:pt x="1070785" y="842385"/>
                    <a:pt x="1095165" y="783360"/>
                    <a:pt x="1107996" y="720486"/>
                  </a:cubicBezTo>
                  <a:lnTo>
                    <a:pt x="1228612" y="710221"/>
                  </a:lnTo>
                  <a:lnTo>
                    <a:pt x="1228612" y="619118"/>
                  </a:lnTo>
                  <a:lnTo>
                    <a:pt x="1228612" y="528014"/>
                  </a:lnTo>
                  <a:lnTo>
                    <a:pt x="1107996" y="517749"/>
                  </a:lnTo>
                  <a:close/>
                  <a:moveTo>
                    <a:pt x="619118" y="914241"/>
                  </a:moveTo>
                  <a:cubicBezTo>
                    <a:pt x="456158" y="914241"/>
                    <a:pt x="322711" y="782077"/>
                    <a:pt x="322711" y="617835"/>
                  </a:cubicBezTo>
                  <a:cubicBezTo>
                    <a:pt x="322711" y="453592"/>
                    <a:pt x="454875" y="321428"/>
                    <a:pt x="619118" y="321428"/>
                  </a:cubicBezTo>
                  <a:cubicBezTo>
                    <a:pt x="782077" y="321428"/>
                    <a:pt x="915524" y="453592"/>
                    <a:pt x="915524" y="617835"/>
                  </a:cubicBezTo>
                  <a:cubicBezTo>
                    <a:pt x="915524" y="782077"/>
                    <a:pt x="783360" y="914241"/>
                    <a:pt x="619118" y="914241"/>
                  </a:cubicBezTo>
                  <a:close/>
                </a:path>
              </a:pathLst>
            </a:custGeom>
            <a:solidFill>
              <a:srgbClr val="FFC000"/>
            </a:solidFill>
            <a:ln w="9525" cap="flat">
              <a:noFill/>
              <a:prstDash val="solid"/>
              <a:miter/>
            </a:ln>
          </p:spPr>
          <p:txBody>
            <a:bodyPr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sz="1100">
                <a:latin typeface="Microsoft JhengHei" panose="020B0604030504040204" pitchFamily="34" charset="-120"/>
                <a:ea typeface="Microsoft JhengHei" panose="020B0604030504040204" pitchFamily="34" charset="-120"/>
              </a:endParaRPr>
            </a:p>
          </p:txBody>
        </p:sp>
        <p:sp>
          <p:nvSpPr>
            <p:cNvPr id="59" name="ValueBack33">
              <a:extLst>
                <a:ext uri="{FF2B5EF4-FFF2-40B4-BE49-F238E27FC236}">
                  <a16:creationId xmlns:a16="http://schemas.microsoft.com/office/drawing/2014/main" id="{A9350EB8-8E46-40F8-8438-39161A5EC1BC}"/>
                </a:ext>
              </a:extLst>
            </p:cNvPr>
            <p:cNvSpPr/>
            <p:nvPr/>
          </p:nvSpPr>
          <p:spPr>
            <a:xfrm>
              <a:off x="7428200" y="2681751"/>
              <a:ext cx="1223388" cy="1223386"/>
            </a:xfrm>
            <a:custGeom>
              <a:avLst/>
              <a:gdLst/>
              <a:ahLst/>
              <a:cxnLst/>
              <a:rect l="0" t="0" r="0" b="0"/>
              <a:pathLst>
                <a:path w="1231819" h="1231819">
                  <a:moveTo>
                    <a:pt x="1107996" y="517749"/>
                  </a:moveTo>
                  <a:cubicBezTo>
                    <a:pt x="1095165" y="454875"/>
                    <a:pt x="1070785" y="395850"/>
                    <a:pt x="1036140" y="344525"/>
                  </a:cubicBezTo>
                  <a:lnTo>
                    <a:pt x="1114412" y="252138"/>
                  </a:lnTo>
                  <a:lnTo>
                    <a:pt x="1050255" y="187981"/>
                  </a:lnTo>
                  <a:lnTo>
                    <a:pt x="986097" y="123824"/>
                  </a:lnTo>
                  <a:lnTo>
                    <a:pt x="893711" y="202095"/>
                  </a:lnTo>
                  <a:cubicBezTo>
                    <a:pt x="842385" y="167450"/>
                    <a:pt x="783360" y="143071"/>
                    <a:pt x="720486" y="130239"/>
                  </a:cubicBezTo>
                  <a:lnTo>
                    <a:pt x="710221" y="9624"/>
                  </a:lnTo>
                  <a:lnTo>
                    <a:pt x="619118" y="9624"/>
                  </a:lnTo>
                  <a:lnTo>
                    <a:pt x="528014" y="9624"/>
                  </a:lnTo>
                  <a:lnTo>
                    <a:pt x="517749" y="130239"/>
                  </a:lnTo>
                  <a:cubicBezTo>
                    <a:pt x="454875" y="143071"/>
                    <a:pt x="395850" y="167450"/>
                    <a:pt x="344524" y="202095"/>
                  </a:cubicBezTo>
                  <a:lnTo>
                    <a:pt x="252138" y="123824"/>
                  </a:lnTo>
                  <a:lnTo>
                    <a:pt x="187981" y="187981"/>
                  </a:lnTo>
                  <a:lnTo>
                    <a:pt x="123823" y="252138"/>
                  </a:lnTo>
                  <a:lnTo>
                    <a:pt x="202095" y="344525"/>
                  </a:lnTo>
                  <a:cubicBezTo>
                    <a:pt x="167450" y="395850"/>
                    <a:pt x="143071" y="454875"/>
                    <a:pt x="130239" y="517749"/>
                  </a:cubicBezTo>
                  <a:lnTo>
                    <a:pt x="9624" y="528014"/>
                  </a:lnTo>
                  <a:lnTo>
                    <a:pt x="9624" y="619118"/>
                  </a:lnTo>
                  <a:lnTo>
                    <a:pt x="9624" y="710221"/>
                  </a:lnTo>
                  <a:lnTo>
                    <a:pt x="130239" y="720486"/>
                  </a:lnTo>
                  <a:cubicBezTo>
                    <a:pt x="143071" y="783360"/>
                    <a:pt x="167450" y="842385"/>
                    <a:pt x="202095" y="893711"/>
                  </a:cubicBezTo>
                  <a:lnTo>
                    <a:pt x="123823" y="986097"/>
                  </a:lnTo>
                  <a:lnTo>
                    <a:pt x="187981" y="1050255"/>
                  </a:lnTo>
                  <a:lnTo>
                    <a:pt x="252138" y="1114412"/>
                  </a:lnTo>
                  <a:lnTo>
                    <a:pt x="344524" y="1036140"/>
                  </a:lnTo>
                  <a:cubicBezTo>
                    <a:pt x="395850" y="1070785"/>
                    <a:pt x="454875" y="1095165"/>
                    <a:pt x="517749" y="1107996"/>
                  </a:cubicBezTo>
                  <a:lnTo>
                    <a:pt x="528014" y="1228612"/>
                  </a:lnTo>
                  <a:lnTo>
                    <a:pt x="619118" y="1228612"/>
                  </a:lnTo>
                  <a:lnTo>
                    <a:pt x="710221" y="1228612"/>
                  </a:lnTo>
                  <a:lnTo>
                    <a:pt x="720486" y="1107996"/>
                  </a:lnTo>
                  <a:cubicBezTo>
                    <a:pt x="783360" y="1095165"/>
                    <a:pt x="842385" y="1070785"/>
                    <a:pt x="893711" y="1036140"/>
                  </a:cubicBezTo>
                  <a:lnTo>
                    <a:pt x="986097" y="1114412"/>
                  </a:lnTo>
                  <a:lnTo>
                    <a:pt x="1050255" y="1050255"/>
                  </a:lnTo>
                  <a:lnTo>
                    <a:pt x="1114412" y="986097"/>
                  </a:lnTo>
                  <a:lnTo>
                    <a:pt x="1036140" y="893711"/>
                  </a:lnTo>
                  <a:cubicBezTo>
                    <a:pt x="1070785" y="842385"/>
                    <a:pt x="1095165" y="783360"/>
                    <a:pt x="1107996" y="720486"/>
                  </a:cubicBezTo>
                  <a:lnTo>
                    <a:pt x="1228612" y="710221"/>
                  </a:lnTo>
                  <a:lnTo>
                    <a:pt x="1228612" y="619118"/>
                  </a:lnTo>
                  <a:lnTo>
                    <a:pt x="1228612" y="528014"/>
                  </a:lnTo>
                  <a:lnTo>
                    <a:pt x="1107996" y="517749"/>
                  </a:lnTo>
                  <a:close/>
                  <a:moveTo>
                    <a:pt x="619118" y="914241"/>
                  </a:moveTo>
                  <a:cubicBezTo>
                    <a:pt x="456158" y="914241"/>
                    <a:pt x="322711" y="782077"/>
                    <a:pt x="322711" y="617835"/>
                  </a:cubicBezTo>
                  <a:cubicBezTo>
                    <a:pt x="322711" y="453592"/>
                    <a:pt x="454875" y="321428"/>
                    <a:pt x="619118" y="321428"/>
                  </a:cubicBezTo>
                  <a:cubicBezTo>
                    <a:pt x="782077" y="321428"/>
                    <a:pt x="915524" y="453592"/>
                    <a:pt x="915524" y="617835"/>
                  </a:cubicBezTo>
                  <a:cubicBezTo>
                    <a:pt x="915524" y="782077"/>
                    <a:pt x="783360" y="914241"/>
                    <a:pt x="619118" y="914241"/>
                  </a:cubicBezTo>
                  <a:close/>
                </a:path>
              </a:pathLst>
            </a:custGeom>
            <a:solidFill>
              <a:srgbClr val="00CC00"/>
            </a:solidFill>
            <a:ln w="9525" cap="flat">
              <a:noFill/>
              <a:prstDash val="solid"/>
              <a:miter/>
            </a:ln>
          </p:spPr>
          <p:txBody>
            <a:bodyPr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sz="1100">
                <a:latin typeface="Microsoft JhengHei" panose="020B0604030504040204" pitchFamily="34" charset="-120"/>
                <a:ea typeface="Microsoft JhengHei" panose="020B0604030504040204" pitchFamily="34" charset="-120"/>
              </a:endParaRPr>
            </a:p>
          </p:txBody>
        </p:sp>
        <p:sp>
          <p:nvSpPr>
            <p:cNvPr id="60" name="ExtraShape2">
              <a:extLst>
                <a:ext uri="{FF2B5EF4-FFF2-40B4-BE49-F238E27FC236}">
                  <a16:creationId xmlns:a16="http://schemas.microsoft.com/office/drawing/2014/main" id="{014444A9-148B-4F6D-94EF-44FF74C27696}"/>
                </a:ext>
              </a:extLst>
            </p:cNvPr>
            <p:cNvSpPr/>
            <p:nvPr/>
          </p:nvSpPr>
          <p:spPr>
            <a:xfrm rot="6621328" flipV="1">
              <a:off x="5235210" y="1738827"/>
              <a:ext cx="1528723" cy="862028"/>
            </a:xfrm>
            <a:prstGeom prst="arc">
              <a:avLst>
                <a:gd name="adj1" fmla="val 11993333"/>
                <a:gd name="adj2" fmla="val 20131846"/>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zh-CN" altLang="en-US" sz="1100">
                <a:solidFill>
                  <a:srgbClr val="FF0066"/>
                </a:solidFill>
                <a:latin typeface="Microsoft JhengHei" panose="020B0604030504040204" pitchFamily="34" charset="-120"/>
                <a:ea typeface="Microsoft JhengHei" panose="020B0604030504040204" pitchFamily="34" charset="-120"/>
              </a:endParaRPr>
            </a:p>
          </p:txBody>
        </p:sp>
        <p:sp>
          <p:nvSpPr>
            <p:cNvPr id="61" name="ExtraShape1">
              <a:extLst>
                <a:ext uri="{FF2B5EF4-FFF2-40B4-BE49-F238E27FC236}">
                  <a16:creationId xmlns:a16="http://schemas.microsoft.com/office/drawing/2014/main" id="{1D5C57C3-7B04-4AE7-9772-A52A75F65FB4}"/>
                </a:ext>
              </a:extLst>
            </p:cNvPr>
            <p:cNvSpPr/>
            <p:nvPr/>
          </p:nvSpPr>
          <p:spPr>
            <a:xfrm rot="11070427">
              <a:off x="6113709" y="2849993"/>
              <a:ext cx="1562308" cy="880966"/>
            </a:xfrm>
            <a:prstGeom prst="arc">
              <a:avLst>
                <a:gd name="adj1" fmla="val 11993333"/>
                <a:gd name="adj2" fmla="val 19779713"/>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zh-CN" altLang="en-US" sz="1100">
                <a:latin typeface="Microsoft JhengHei" panose="020B0604030504040204" pitchFamily="34" charset="-120"/>
                <a:ea typeface="Microsoft JhengHei" panose="020B0604030504040204" pitchFamily="34" charset="-120"/>
              </a:endParaRPr>
            </a:p>
          </p:txBody>
        </p:sp>
        <p:sp>
          <p:nvSpPr>
            <p:cNvPr id="62" name="ExtraShape1">
              <a:extLst>
                <a:ext uri="{FF2B5EF4-FFF2-40B4-BE49-F238E27FC236}">
                  <a16:creationId xmlns:a16="http://schemas.microsoft.com/office/drawing/2014/main" id="{EE73FAA7-9F43-4B06-9B0A-CCB52B1A586F}"/>
                </a:ext>
              </a:extLst>
            </p:cNvPr>
            <p:cNvSpPr/>
            <p:nvPr/>
          </p:nvSpPr>
          <p:spPr>
            <a:xfrm rot="18067029">
              <a:off x="5559825" y="1751450"/>
              <a:ext cx="1562308" cy="880966"/>
            </a:xfrm>
            <a:prstGeom prst="arc">
              <a:avLst>
                <a:gd name="adj1" fmla="val 11993333"/>
                <a:gd name="adj2" fmla="val 19660325"/>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zh-CN" altLang="en-US" sz="1100">
                <a:solidFill>
                  <a:srgbClr val="FF0066"/>
                </a:solidFill>
                <a:latin typeface="Microsoft JhengHei" panose="020B0604030504040204" pitchFamily="34" charset="-120"/>
                <a:ea typeface="Microsoft JhengHei" panose="020B0604030504040204" pitchFamily="34" charset="-120"/>
              </a:endParaRPr>
            </a:p>
          </p:txBody>
        </p:sp>
        <p:sp>
          <p:nvSpPr>
            <p:cNvPr id="63" name="ExtraShape1">
              <a:extLst>
                <a:ext uri="{FF2B5EF4-FFF2-40B4-BE49-F238E27FC236}">
                  <a16:creationId xmlns:a16="http://schemas.microsoft.com/office/drawing/2014/main" id="{737FD160-4199-4297-B876-9FA488103A22}"/>
                </a:ext>
              </a:extLst>
            </p:cNvPr>
            <p:cNvSpPr/>
            <p:nvPr/>
          </p:nvSpPr>
          <p:spPr>
            <a:xfrm rot="4262680">
              <a:off x="6697749" y="1822820"/>
              <a:ext cx="1562308" cy="880966"/>
            </a:xfrm>
            <a:prstGeom prst="arc">
              <a:avLst>
                <a:gd name="adj1" fmla="val 11993333"/>
                <a:gd name="adj2" fmla="val 19660325"/>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zh-CN" altLang="en-US" sz="1100">
                <a:latin typeface="Microsoft JhengHei" panose="020B0604030504040204" pitchFamily="34" charset="-120"/>
                <a:ea typeface="Microsoft JhengHei" panose="020B0604030504040204" pitchFamily="34" charset="-120"/>
              </a:endParaRPr>
            </a:p>
          </p:txBody>
        </p:sp>
        <p:sp>
          <p:nvSpPr>
            <p:cNvPr id="64" name="矩形 63">
              <a:extLst>
                <a:ext uri="{FF2B5EF4-FFF2-40B4-BE49-F238E27FC236}">
                  <a16:creationId xmlns:a16="http://schemas.microsoft.com/office/drawing/2014/main" id="{5D11E616-570D-4F13-9A5B-8E38781B7006}"/>
                </a:ext>
              </a:extLst>
            </p:cNvPr>
            <p:cNvSpPr/>
            <p:nvPr/>
          </p:nvSpPr>
          <p:spPr>
            <a:xfrm>
              <a:off x="3889993" y="1534403"/>
              <a:ext cx="2250612" cy="759517"/>
            </a:xfrm>
            <a:prstGeom prst="rect">
              <a:avLst/>
            </a:prstGeom>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a:lnSpc>
                  <a:spcPct val="90000"/>
                </a:lnSpc>
                <a:defRPr/>
              </a:pPr>
              <a:r>
                <a:rPr lang="en-US" altLang="zh-TW" sz="1400" b="1">
                  <a:solidFill>
                    <a:schemeClr val="tx2"/>
                  </a:solidFill>
                  <a:latin typeface="Microsoft JhengHei" panose="020B0604030504040204" pitchFamily="34" charset="-120"/>
                  <a:ea typeface="Microsoft JhengHei" panose="020B0604030504040204" pitchFamily="34" charset="-120"/>
                </a:rPr>
                <a:t>Fitting</a:t>
              </a:r>
            </a:p>
            <a:p>
              <a:pPr algn="ctr" defTabSz="914400">
                <a:lnSpc>
                  <a:spcPct val="90000"/>
                </a:lnSpc>
                <a:defRPr/>
              </a:pPr>
              <a:r>
                <a:rPr lang="en-US" altLang="zh-TW" sz="1400" b="1">
                  <a:solidFill>
                    <a:schemeClr val="tx2"/>
                  </a:solidFill>
                  <a:latin typeface="Microsoft JhengHei" panose="020B0604030504040204" pitchFamily="34" charset="-120"/>
                  <a:ea typeface="Microsoft JhengHei" panose="020B0604030504040204" pitchFamily="34" charset="-120"/>
                </a:rPr>
                <a:t> Error</a:t>
              </a:r>
              <a:endParaRPr lang="id-ID" altLang="zh-CN" sz="1400" b="1">
                <a:solidFill>
                  <a:schemeClr val="tx2"/>
                </a:solidFill>
                <a:latin typeface="Microsoft JhengHei" panose="020B0604030504040204" pitchFamily="34" charset="-120"/>
                <a:ea typeface="Microsoft JhengHei" panose="020B0604030504040204" pitchFamily="34" charset="-120"/>
              </a:endParaRPr>
            </a:p>
          </p:txBody>
        </p:sp>
        <p:sp>
          <p:nvSpPr>
            <p:cNvPr id="65" name="CustomText">
              <a:extLst>
                <a:ext uri="{FF2B5EF4-FFF2-40B4-BE49-F238E27FC236}">
                  <a16:creationId xmlns:a16="http://schemas.microsoft.com/office/drawing/2014/main" id="{8BCC4C46-32D9-4282-A296-EBBD03288217}"/>
                </a:ext>
              </a:extLst>
            </p:cNvPr>
            <p:cNvSpPr/>
            <p:nvPr/>
          </p:nvSpPr>
          <p:spPr>
            <a:xfrm>
              <a:off x="7795735" y="1232915"/>
              <a:ext cx="1693346" cy="808509"/>
            </a:xfrm>
            <a:prstGeom prst="rect">
              <a:avLst/>
            </a:prstGeom>
            <a:noFill/>
          </p:spPr>
          <p:txBody>
            <a:bodyPr wrap="square" lIns="90000" tIns="46800" rIns="90000" bIns="46800" anchor="b">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400" rtl="0" eaLnBrk="1" fontAlgn="auto" latinLnBrk="0" hangingPunct="1">
                <a:spcBef>
                  <a:spcPts val="0"/>
                </a:spcBef>
                <a:spcAft>
                  <a:spcPts val="0"/>
                </a:spcAft>
                <a:buClrTx/>
                <a:buSzTx/>
                <a:buFontTx/>
                <a:buNone/>
                <a:tabLst/>
                <a:defRPr/>
              </a:pPr>
              <a:r>
                <a:rPr kumimoji="0" lang="en-US" altLang="zh-CN" sz="1200" b="1" i="0" strike="noStrike" kern="1200" cap="none" spc="0" normalizeH="0" baseline="0" noProof="0">
                  <a:solidFill>
                    <a:schemeClr val="tx2"/>
                  </a:solidFill>
                  <a:effectLst/>
                  <a:uLnTx/>
                  <a:uFillTx/>
                  <a:latin typeface="Microsoft JhengHei" panose="020B0604030504040204" pitchFamily="34" charset="-120"/>
                  <a:ea typeface="Microsoft JhengHei" panose="020B0604030504040204" pitchFamily="34" charset="-120"/>
                </a:rPr>
                <a:t>Predicted</a:t>
              </a:r>
            </a:p>
            <a:p>
              <a:pPr marL="0" marR="0" lvl="0" indent="0" algn="ctr" defTabSz="914400" rtl="0" eaLnBrk="1" fontAlgn="auto" latinLnBrk="0" hangingPunct="1">
                <a:spcBef>
                  <a:spcPts val="0"/>
                </a:spcBef>
                <a:spcAft>
                  <a:spcPts val="0"/>
                </a:spcAft>
                <a:buClrTx/>
                <a:buSzTx/>
                <a:buFontTx/>
                <a:buNone/>
                <a:tabLst/>
                <a:defRPr/>
              </a:pPr>
              <a:r>
                <a:rPr kumimoji="0" lang="en-US" altLang="zh-CN" sz="1200" b="1" i="0" strike="noStrike" kern="1200" cap="none" spc="0" normalizeH="0" baseline="0" noProof="0">
                  <a:solidFill>
                    <a:schemeClr val="tx2"/>
                  </a:solidFill>
                  <a:effectLst/>
                  <a:uLnTx/>
                  <a:uFillTx/>
                  <a:latin typeface="Microsoft JhengHei" panose="020B0604030504040204" pitchFamily="34" charset="-120"/>
                  <a:ea typeface="Microsoft JhengHei" panose="020B0604030504040204" pitchFamily="34" charset="-120"/>
                </a:rPr>
                <a:t> Error</a:t>
              </a:r>
            </a:p>
          </p:txBody>
        </p:sp>
        <p:sp>
          <p:nvSpPr>
            <p:cNvPr id="66" name="laptop-open_77577">
              <a:extLst>
                <a:ext uri="{FF2B5EF4-FFF2-40B4-BE49-F238E27FC236}">
                  <a16:creationId xmlns:a16="http://schemas.microsoft.com/office/drawing/2014/main" id="{DE1463D0-0605-4730-B0E8-2BC9974771B8}"/>
                </a:ext>
              </a:extLst>
            </p:cNvPr>
            <p:cNvSpPr>
              <a:spLocks noChangeAspect="1"/>
            </p:cNvSpPr>
            <p:nvPr/>
          </p:nvSpPr>
          <p:spPr bwMode="auto">
            <a:xfrm>
              <a:off x="6700090" y="1159926"/>
              <a:ext cx="428184" cy="361664"/>
            </a:xfrm>
            <a:custGeom>
              <a:avLst/>
              <a:gdLst>
                <a:gd name="connsiteX0" fmla="*/ 34990 w 608700"/>
                <a:gd name="connsiteY0" fmla="*/ 453429 h 514140"/>
                <a:gd name="connsiteX1" fmla="*/ 34990 w 608700"/>
                <a:gd name="connsiteY1" fmla="*/ 479204 h 514140"/>
                <a:gd name="connsiteX2" fmla="*/ 573710 w 608700"/>
                <a:gd name="connsiteY2" fmla="*/ 479204 h 514140"/>
                <a:gd name="connsiteX3" fmla="*/ 573710 w 608700"/>
                <a:gd name="connsiteY3" fmla="*/ 453429 h 514140"/>
                <a:gd name="connsiteX4" fmla="*/ 458498 w 608700"/>
                <a:gd name="connsiteY4" fmla="*/ 360660 h 514140"/>
                <a:gd name="connsiteX5" fmla="*/ 470886 w 608700"/>
                <a:gd name="connsiteY5" fmla="*/ 365799 h 514140"/>
                <a:gd name="connsiteX6" fmla="*/ 476035 w 608700"/>
                <a:gd name="connsiteY6" fmla="*/ 378162 h 514140"/>
                <a:gd name="connsiteX7" fmla="*/ 470886 w 608700"/>
                <a:gd name="connsiteY7" fmla="*/ 390451 h 514140"/>
                <a:gd name="connsiteX8" fmla="*/ 458498 w 608700"/>
                <a:gd name="connsiteY8" fmla="*/ 395590 h 514140"/>
                <a:gd name="connsiteX9" fmla="*/ 446110 w 608700"/>
                <a:gd name="connsiteY9" fmla="*/ 390451 h 514140"/>
                <a:gd name="connsiteX10" fmla="*/ 441035 w 608700"/>
                <a:gd name="connsiteY10" fmla="*/ 378162 h 514140"/>
                <a:gd name="connsiteX11" fmla="*/ 446110 w 608700"/>
                <a:gd name="connsiteY11" fmla="*/ 365799 h 514140"/>
                <a:gd name="connsiteX12" fmla="*/ 458498 w 608700"/>
                <a:gd name="connsiteY12" fmla="*/ 360660 h 514140"/>
                <a:gd name="connsiteX13" fmla="*/ 389272 w 608700"/>
                <a:gd name="connsiteY13" fmla="*/ 360660 h 514140"/>
                <a:gd name="connsiteX14" fmla="*/ 401660 w 608700"/>
                <a:gd name="connsiteY14" fmla="*/ 365799 h 514140"/>
                <a:gd name="connsiteX15" fmla="*/ 406810 w 608700"/>
                <a:gd name="connsiteY15" fmla="*/ 378162 h 514140"/>
                <a:gd name="connsiteX16" fmla="*/ 401660 w 608700"/>
                <a:gd name="connsiteY16" fmla="*/ 390451 h 514140"/>
                <a:gd name="connsiteX17" fmla="*/ 389272 w 608700"/>
                <a:gd name="connsiteY17" fmla="*/ 395590 h 514140"/>
                <a:gd name="connsiteX18" fmla="*/ 376884 w 608700"/>
                <a:gd name="connsiteY18" fmla="*/ 390451 h 514140"/>
                <a:gd name="connsiteX19" fmla="*/ 371810 w 608700"/>
                <a:gd name="connsiteY19" fmla="*/ 378162 h 514140"/>
                <a:gd name="connsiteX20" fmla="*/ 376884 w 608700"/>
                <a:gd name="connsiteY20" fmla="*/ 365799 h 514140"/>
                <a:gd name="connsiteX21" fmla="*/ 389272 w 608700"/>
                <a:gd name="connsiteY21" fmla="*/ 360660 h 514140"/>
                <a:gd name="connsiteX22" fmla="*/ 131280 w 608700"/>
                <a:gd name="connsiteY22" fmla="*/ 360660 h 514140"/>
                <a:gd name="connsiteX23" fmla="*/ 318151 w 608700"/>
                <a:gd name="connsiteY23" fmla="*/ 360660 h 514140"/>
                <a:gd name="connsiteX24" fmla="*/ 335682 w 608700"/>
                <a:gd name="connsiteY24" fmla="*/ 378162 h 514140"/>
                <a:gd name="connsiteX25" fmla="*/ 318151 w 608700"/>
                <a:gd name="connsiteY25" fmla="*/ 395590 h 514140"/>
                <a:gd name="connsiteX26" fmla="*/ 131280 w 608700"/>
                <a:gd name="connsiteY26" fmla="*/ 395590 h 514140"/>
                <a:gd name="connsiteX27" fmla="*/ 113824 w 608700"/>
                <a:gd name="connsiteY27" fmla="*/ 378162 h 514140"/>
                <a:gd name="connsiteX28" fmla="*/ 131280 w 608700"/>
                <a:gd name="connsiteY28" fmla="*/ 360660 h 514140"/>
                <a:gd name="connsiteX29" fmla="*/ 91831 w 608700"/>
                <a:gd name="connsiteY29" fmla="*/ 337819 h 514140"/>
                <a:gd name="connsiteX30" fmla="*/ 47149 w 608700"/>
                <a:gd name="connsiteY30" fmla="*/ 418567 h 514140"/>
                <a:gd name="connsiteX31" fmla="*/ 561551 w 608700"/>
                <a:gd name="connsiteY31" fmla="*/ 418567 h 514140"/>
                <a:gd name="connsiteX32" fmla="*/ 516869 w 608700"/>
                <a:gd name="connsiteY32" fmla="*/ 337819 h 514140"/>
                <a:gd name="connsiteX33" fmla="*/ 132620 w 608700"/>
                <a:gd name="connsiteY33" fmla="*/ 55253 h 514140"/>
                <a:gd name="connsiteX34" fmla="*/ 455192 w 608700"/>
                <a:gd name="connsiteY34" fmla="*/ 55253 h 514140"/>
                <a:gd name="connsiteX35" fmla="*/ 472648 w 608700"/>
                <a:gd name="connsiteY35" fmla="*/ 72682 h 514140"/>
                <a:gd name="connsiteX36" fmla="*/ 455192 w 608700"/>
                <a:gd name="connsiteY36" fmla="*/ 90185 h 514140"/>
                <a:gd name="connsiteX37" fmla="*/ 150151 w 608700"/>
                <a:gd name="connsiteY37" fmla="*/ 90185 h 514140"/>
                <a:gd name="connsiteX38" fmla="*/ 150151 w 608700"/>
                <a:gd name="connsiteY38" fmla="*/ 264621 h 514140"/>
                <a:gd name="connsiteX39" fmla="*/ 132620 w 608700"/>
                <a:gd name="connsiteY39" fmla="*/ 282050 h 514140"/>
                <a:gd name="connsiteX40" fmla="*/ 115164 w 608700"/>
                <a:gd name="connsiteY40" fmla="*/ 264621 h 514140"/>
                <a:gd name="connsiteX41" fmla="*/ 115164 w 608700"/>
                <a:gd name="connsiteY41" fmla="*/ 72682 h 514140"/>
                <a:gd name="connsiteX42" fmla="*/ 132620 w 608700"/>
                <a:gd name="connsiteY42" fmla="*/ 55253 h 514140"/>
                <a:gd name="connsiteX43" fmla="*/ 94815 w 608700"/>
                <a:gd name="connsiteY43" fmla="*/ 34936 h 514140"/>
                <a:gd name="connsiteX44" fmla="*/ 94815 w 608700"/>
                <a:gd name="connsiteY44" fmla="*/ 302882 h 514140"/>
                <a:gd name="connsiteX45" fmla="*/ 513885 w 608700"/>
                <a:gd name="connsiteY45" fmla="*/ 302882 h 514140"/>
                <a:gd name="connsiteX46" fmla="*/ 513885 w 608700"/>
                <a:gd name="connsiteY46" fmla="*/ 34936 h 514140"/>
                <a:gd name="connsiteX47" fmla="*/ 77360 w 608700"/>
                <a:gd name="connsiteY47" fmla="*/ 0 h 514140"/>
                <a:gd name="connsiteX48" fmla="*/ 531340 w 608700"/>
                <a:gd name="connsiteY48" fmla="*/ 0 h 514140"/>
                <a:gd name="connsiteX49" fmla="*/ 548870 w 608700"/>
                <a:gd name="connsiteY49" fmla="*/ 17505 h 514140"/>
                <a:gd name="connsiteX50" fmla="*/ 548870 w 608700"/>
                <a:gd name="connsiteY50" fmla="*/ 320313 h 514140"/>
                <a:gd name="connsiteX51" fmla="*/ 548646 w 608700"/>
                <a:gd name="connsiteY51" fmla="*/ 322920 h 514140"/>
                <a:gd name="connsiteX52" fmla="*/ 606531 w 608700"/>
                <a:gd name="connsiteY52" fmla="*/ 427581 h 514140"/>
                <a:gd name="connsiteX53" fmla="*/ 608695 w 608700"/>
                <a:gd name="connsiteY53" fmla="*/ 436594 h 514140"/>
                <a:gd name="connsiteX54" fmla="*/ 608695 w 608700"/>
                <a:gd name="connsiteY54" fmla="*/ 436818 h 514140"/>
                <a:gd name="connsiteX55" fmla="*/ 608695 w 608700"/>
                <a:gd name="connsiteY55" fmla="*/ 496635 h 514140"/>
                <a:gd name="connsiteX56" fmla="*/ 591240 w 608700"/>
                <a:gd name="connsiteY56" fmla="*/ 514140 h 514140"/>
                <a:gd name="connsiteX57" fmla="*/ 17535 w 608700"/>
                <a:gd name="connsiteY57" fmla="*/ 514140 h 514140"/>
                <a:gd name="connsiteX58" fmla="*/ 5 w 608700"/>
                <a:gd name="connsiteY58" fmla="*/ 496635 h 514140"/>
                <a:gd name="connsiteX59" fmla="*/ 5 w 608700"/>
                <a:gd name="connsiteY59" fmla="*/ 436445 h 514140"/>
                <a:gd name="connsiteX60" fmla="*/ 5 w 608700"/>
                <a:gd name="connsiteY60" fmla="*/ 436371 h 514140"/>
                <a:gd name="connsiteX61" fmla="*/ 2169 w 608700"/>
                <a:gd name="connsiteY61" fmla="*/ 427581 h 514140"/>
                <a:gd name="connsiteX62" fmla="*/ 60054 w 608700"/>
                <a:gd name="connsiteY62" fmla="*/ 322920 h 514140"/>
                <a:gd name="connsiteX63" fmla="*/ 59830 w 608700"/>
                <a:gd name="connsiteY63" fmla="*/ 320313 h 514140"/>
                <a:gd name="connsiteX64" fmla="*/ 59830 w 608700"/>
                <a:gd name="connsiteY64" fmla="*/ 17505 h 514140"/>
                <a:gd name="connsiteX65" fmla="*/ 77360 w 608700"/>
                <a:gd name="connsiteY65" fmla="*/ 0 h 5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8700" h="514140">
                  <a:moveTo>
                    <a:pt x="34990" y="453429"/>
                  </a:moveTo>
                  <a:lnTo>
                    <a:pt x="34990" y="479204"/>
                  </a:lnTo>
                  <a:lnTo>
                    <a:pt x="573710" y="479204"/>
                  </a:lnTo>
                  <a:lnTo>
                    <a:pt x="573710" y="453429"/>
                  </a:lnTo>
                  <a:close/>
                  <a:moveTo>
                    <a:pt x="458498" y="360660"/>
                  </a:moveTo>
                  <a:cubicBezTo>
                    <a:pt x="463125" y="360660"/>
                    <a:pt x="467602" y="362522"/>
                    <a:pt x="470886" y="365799"/>
                  </a:cubicBezTo>
                  <a:cubicBezTo>
                    <a:pt x="474170" y="369002"/>
                    <a:pt x="476035" y="373545"/>
                    <a:pt x="476035" y="378162"/>
                  </a:cubicBezTo>
                  <a:cubicBezTo>
                    <a:pt x="476035" y="382705"/>
                    <a:pt x="474170" y="387249"/>
                    <a:pt x="470886" y="390451"/>
                  </a:cubicBezTo>
                  <a:cubicBezTo>
                    <a:pt x="467602" y="393728"/>
                    <a:pt x="463125" y="395590"/>
                    <a:pt x="458498" y="395590"/>
                  </a:cubicBezTo>
                  <a:cubicBezTo>
                    <a:pt x="453946" y="395590"/>
                    <a:pt x="449393" y="393728"/>
                    <a:pt x="446110" y="390451"/>
                  </a:cubicBezTo>
                  <a:cubicBezTo>
                    <a:pt x="442901" y="387249"/>
                    <a:pt x="441035" y="382705"/>
                    <a:pt x="441035" y="378162"/>
                  </a:cubicBezTo>
                  <a:cubicBezTo>
                    <a:pt x="441035" y="373545"/>
                    <a:pt x="442901" y="369002"/>
                    <a:pt x="446110" y="365799"/>
                  </a:cubicBezTo>
                  <a:cubicBezTo>
                    <a:pt x="449393" y="362522"/>
                    <a:pt x="453946" y="360660"/>
                    <a:pt x="458498" y="360660"/>
                  </a:cubicBezTo>
                  <a:close/>
                  <a:moveTo>
                    <a:pt x="389272" y="360660"/>
                  </a:moveTo>
                  <a:cubicBezTo>
                    <a:pt x="393899" y="360660"/>
                    <a:pt x="398377" y="362522"/>
                    <a:pt x="401660" y="365799"/>
                  </a:cubicBezTo>
                  <a:cubicBezTo>
                    <a:pt x="404944" y="369002"/>
                    <a:pt x="406810" y="373545"/>
                    <a:pt x="406810" y="378162"/>
                  </a:cubicBezTo>
                  <a:cubicBezTo>
                    <a:pt x="406810" y="382705"/>
                    <a:pt x="404944" y="387249"/>
                    <a:pt x="401660" y="390451"/>
                  </a:cubicBezTo>
                  <a:cubicBezTo>
                    <a:pt x="398377" y="393728"/>
                    <a:pt x="393899" y="395590"/>
                    <a:pt x="389272" y="395590"/>
                  </a:cubicBezTo>
                  <a:cubicBezTo>
                    <a:pt x="384720" y="395590"/>
                    <a:pt x="380168" y="393728"/>
                    <a:pt x="376884" y="390451"/>
                  </a:cubicBezTo>
                  <a:cubicBezTo>
                    <a:pt x="373675" y="387249"/>
                    <a:pt x="371810" y="382705"/>
                    <a:pt x="371810" y="378162"/>
                  </a:cubicBezTo>
                  <a:cubicBezTo>
                    <a:pt x="371810" y="373545"/>
                    <a:pt x="373675" y="369002"/>
                    <a:pt x="376884" y="365799"/>
                  </a:cubicBezTo>
                  <a:cubicBezTo>
                    <a:pt x="380168" y="362522"/>
                    <a:pt x="384720" y="360660"/>
                    <a:pt x="389272" y="360660"/>
                  </a:cubicBezTo>
                  <a:close/>
                  <a:moveTo>
                    <a:pt x="131280" y="360660"/>
                  </a:moveTo>
                  <a:lnTo>
                    <a:pt x="318151" y="360660"/>
                  </a:lnTo>
                  <a:cubicBezTo>
                    <a:pt x="327849" y="360660"/>
                    <a:pt x="335682" y="368480"/>
                    <a:pt x="335682" y="378162"/>
                  </a:cubicBezTo>
                  <a:cubicBezTo>
                    <a:pt x="335682" y="387770"/>
                    <a:pt x="327849" y="395590"/>
                    <a:pt x="318151" y="395590"/>
                  </a:cubicBezTo>
                  <a:lnTo>
                    <a:pt x="131280" y="395590"/>
                  </a:lnTo>
                  <a:cubicBezTo>
                    <a:pt x="121657" y="395590"/>
                    <a:pt x="113824" y="387770"/>
                    <a:pt x="113824" y="378162"/>
                  </a:cubicBezTo>
                  <a:cubicBezTo>
                    <a:pt x="113824" y="368480"/>
                    <a:pt x="121657" y="360660"/>
                    <a:pt x="131280" y="360660"/>
                  </a:cubicBezTo>
                  <a:close/>
                  <a:moveTo>
                    <a:pt x="91831" y="337819"/>
                  </a:moveTo>
                  <a:lnTo>
                    <a:pt x="47149" y="418567"/>
                  </a:lnTo>
                  <a:lnTo>
                    <a:pt x="561551" y="418567"/>
                  </a:lnTo>
                  <a:lnTo>
                    <a:pt x="516869" y="337819"/>
                  </a:lnTo>
                  <a:close/>
                  <a:moveTo>
                    <a:pt x="132620" y="55253"/>
                  </a:moveTo>
                  <a:lnTo>
                    <a:pt x="455192" y="55253"/>
                  </a:lnTo>
                  <a:cubicBezTo>
                    <a:pt x="464815" y="55253"/>
                    <a:pt x="472648" y="63074"/>
                    <a:pt x="472648" y="72682"/>
                  </a:cubicBezTo>
                  <a:cubicBezTo>
                    <a:pt x="472648" y="82364"/>
                    <a:pt x="464815" y="90185"/>
                    <a:pt x="455192" y="90185"/>
                  </a:cubicBezTo>
                  <a:lnTo>
                    <a:pt x="150151" y="90185"/>
                  </a:lnTo>
                  <a:lnTo>
                    <a:pt x="150151" y="264621"/>
                  </a:lnTo>
                  <a:cubicBezTo>
                    <a:pt x="150151" y="274229"/>
                    <a:pt x="142318" y="282050"/>
                    <a:pt x="132620" y="282050"/>
                  </a:cubicBezTo>
                  <a:cubicBezTo>
                    <a:pt x="122997" y="282050"/>
                    <a:pt x="115164" y="274229"/>
                    <a:pt x="115164" y="264621"/>
                  </a:cubicBezTo>
                  <a:lnTo>
                    <a:pt x="115164" y="72682"/>
                  </a:lnTo>
                  <a:cubicBezTo>
                    <a:pt x="115164" y="63074"/>
                    <a:pt x="122997" y="55253"/>
                    <a:pt x="132620" y="55253"/>
                  </a:cubicBezTo>
                  <a:close/>
                  <a:moveTo>
                    <a:pt x="94815" y="34936"/>
                  </a:moveTo>
                  <a:lnTo>
                    <a:pt x="94815" y="302882"/>
                  </a:lnTo>
                  <a:lnTo>
                    <a:pt x="513885" y="302882"/>
                  </a:lnTo>
                  <a:lnTo>
                    <a:pt x="513885" y="34936"/>
                  </a:lnTo>
                  <a:close/>
                  <a:moveTo>
                    <a:pt x="77360" y="0"/>
                  </a:moveTo>
                  <a:lnTo>
                    <a:pt x="531340" y="0"/>
                  </a:lnTo>
                  <a:cubicBezTo>
                    <a:pt x="541038" y="0"/>
                    <a:pt x="548870" y="7822"/>
                    <a:pt x="548870" y="17505"/>
                  </a:cubicBezTo>
                  <a:lnTo>
                    <a:pt x="548870" y="320313"/>
                  </a:lnTo>
                  <a:cubicBezTo>
                    <a:pt x="548870" y="321207"/>
                    <a:pt x="548795" y="322101"/>
                    <a:pt x="548646" y="322920"/>
                  </a:cubicBezTo>
                  <a:lnTo>
                    <a:pt x="606531" y="427581"/>
                  </a:lnTo>
                  <a:cubicBezTo>
                    <a:pt x="608098" y="430337"/>
                    <a:pt x="608769" y="433466"/>
                    <a:pt x="608695" y="436594"/>
                  </a:cubicBezTo>
                  <a:cubicBezTo>
                    <a:pt x="608695" y="436669"/>
                    <a:pt x="608695" y="436743"/>
                    <a:pt x="608695" y="436818"/>
                  </a:cubicBezTo>
                  <a:lnTo>
                    <a:pt x="608695" y="496635"/>
                  </a:lnTo>
                  <a:cubicBezTo>
                    <a:pt x="608695" y="506318"/>
                    <a:pt x="600862" y="514140"/>
                    <a:pt x="591240" y="514140"/>
                  </a:cubicBezTo>
                  <a:lnTo>
                    <a:pt x="17535" y="514140"/>
                  </a:lnTo>
                  <a:cubicBezTo>
                    <a:pt x="7838" y="514140"/>
                    <a:pt x="5" y="506318"/>
                    <a:pt x="5" y="496635"/>
                  </a:cubicBezTo>
                  <a:lnTo>
                    <a:pt x="5" y="436445"/>
                  </a:lnTo>
                  <a:cubicBezTo>
                    <a:pt x="5" y="436445"/>
                    <a:pt x="5" y="436371"/>
                    <a:pt x="5" y="436371"/>
                  </a:cubicBezTo>
                  <a:cubicBezTo>
                    <a:pt x="-69" y="433317"/>
                    <a:pt x="677" y="430263"/>
                    <a:pt x="2169" y="427581"/>
                  </a:cubicBezTo>
                  <a:lnTo>
                    <a:pt x="60054" y="322920"/>
                  </a:lnTo>
                  <a:cubicBezTo>
                    <a:pt x="59905" y="322101"/>
                    <a:pt x="59830" y="321207"/>
                    <a:pt x="59830" y="320313"/>
                  </a:cubicBezTo>
                  <a:lnTo>
                    <a:pt x="59830" y="17505"/>
                  </a:lnTo>
                  <a:cubicBezTo>
                    <a:pt x="59830" y="7822"/>
                    <a:pt x="67662" y="0"/>
                    <a:pt x="77360" y="0"/>
                  </a:cubicBezTo>
                  <a:close/>
                </a:path>
              </a:pathLst>
            </a:custGeom>
            <a:solidFill>
              <a:schemeClr val="accent1"/>
            </a:solidFill>
            <a:ln>
              <a:noFill/>
            </a:ln>
          </p:spPr>
          <p:txBody>
            <a:bodyPr/>
            <a:lstStyle/>
            <a:p>
              <a:endParaRPr lang="zh-TW" altLang="en-US"/>
            </a:p>
          </p:txBody>
        </p:sp>
        <p:sp>
          <p:nvSpPr>
            <p:cNvPr id="67" name="mathematical-operation_65708">
              <a:extLst>
                <a:ext uri="{FF2B5EF4-FFF2-40B4-BE49-F238E27FC236}">
                  <a16:creationId xmlns:a16="http://schemas.microsoft.com/office/drawing/2014/main" id="{78A173A2-198A-4BBD-B510-D20AA59E53B2}"/>
                </a:ext>
              </a:extLst>
            </p:cNvPr>
            <p:cNvSpPr>
              <a:spLocks noChangeAspect="1"/>
            </p:cNvSpPr>
            <p:nvPr/>
          </p:nvSpPr>
          <p:spPr bwMode="auto">
            <a:xfrm>
              <a:off x="5572459" y="3190853"/>
              <a:ext cx="378338" cy="169848"/>
            </a:xfrm>
            <a:custGeom>
              <a:avLst/>
              <a:gdLst>
                <a:gd name="T0" fmla="*/ 242 w 587"/>
                <a:gd name="T1" fmla="*/ 201 h 264"/>
                <a:gd name="T2" fmla="*/ 174 w 587"/>
                <a:gd name="T3" fmla="*/ 134 h 264"/>
                <a:gd name="T4" fmla="*/ 242 w 587"/>
                <a:gd name="T5" fmla="*/ 66 h 264"/>
                <a:gd name="T6" fmla="*/ 242 w 587"/>
                <a:gd name="T7" fmla="*/ 19 h 264"/>
                <a:gd name="T8" fmla="*/ 194 w 587"/>
                <a:gd name="T9" fmla="*/ 19 h 264"/>
                <a:gd name="T10" fmla="*/ 127 w 587"/>
                <a:gd name="T11" fmla="*/ 86 h 264"/>
                <a:gd name="T12" fmla="*/ 60 w 587"/>
                <a:gd name="T13" fmla="*/ 19 h 264"/>
                <a:gd name="T14" fmla="*/ 13 w 587"/>
                <a:gd name="T15" fmla="*/ 19 h 264"/>
                <a:gd name="T16" fmla="*/ 13 w 587"/>
                <a:gd name="T17" fmla="*/ 66 h 264"/>
                <a:gd name="T18" fmla="*/ 80 w 587"/>
                <a:gd name="T19" fmla="*/ 134 h 264"/>
                <a:gd name="T20" fmla="*/ 13 w 587"/>
                <a:gd name="T21" fmla="*/ 201 h 264"/>
                <a:gd name="T22" fmla="*/ 13 w 587"/>
                <a:gd name="T23" fmla="*/ 248 h 264"/>
                <a:gd name="T24" fmla="*/ 36 w 587"/>
                <a:gd name="T25" fmla="*/ 258 h 264"/>
                <a:gd name="T26" fmla="*/ 60 w 587"/>
                <a:gd name="T27" fmla="*/ 248 h 264"/>
                <a:gd name="T28" fmla="*/ 127 w 587"/>
                <a:gd name="T29" fmla="*/ 181 h 264"/>
                <a:gd name="T30" fmla="*/ 194 w 587"/>
                <a:gd name="T31" fmla="*/ 248 h 264"/>
                <a:gd name="T32" fmla="*/ 242 w 587"/>
                <a:gd name="T33" fmla="*/ 248 h 264"/>
                <a:gd name="T34" fmla="*/ 242 w 587"/>
                <a:gd name="T35" fmla="*/ 201 h 264"/>
                <a:gd name="T36" fmla="*/ 574 w 587"/>
                <a:gd name="T37" fmla="*/ 13 h 264"/>
                <a:gd name="T38" fmla="*/ 527 w 587"/>
                <a:gd name="T39" fmla="*/ 13 h 264"/>
                <a:gd name="T40" fmla="*/ 470 w 587"/>
                <a:gd name="T41" fmla="*/ 70 h 264"/>
                <a:gd name="T42" fmla="*/ 413 w 587"/>
                <a:gd name="T43" fmla="*/ 13 h 264"/>
                <a:gd name="T44" fmla="*/ 366 w 587"/>
                <a:gd name="T45" fmla="*/ 13 h 264"/>
                <a:gd name="T46" fmla="*/ 366 w 587"/>
                <a:gd name="T47" fmla="*/ 60 h 264"/>
                <a:gd name="T48" fmla="*/ 437 w 587"/>
                <a:gd name="T49" fmla="*/ 131 h 264"/>
                <a:gd name="T50" fmla="*/ 437 w 587"/>
                <a:gd name="T51" fmla="*/ 231 h 264"/>
                <a:gd name="T52" fmla="*/ 470 w 587"/>
                <a:gd name="T53" fmla="*/ 264 h 264"/>
                <a:gd name="T54" fmla="*/ 504 w 587"/>
                <a:gd name="T55" fmla="*/ 231 h 264"/>
                <a:gd name="T56" fmla="*/ 504 w 587"/>
                <a:gd name="T57" fmla="*/ 131 h 264"/>
                <a:gd name="T58" fmla="*/ 574 w 587"/>
                <a:gd name="T59" fmla="*/ 60 h 264"/>
                <a:gd name="T60" fmla="*/ 574 w 587"/>
                <a:gd name="T61" fmla="*/ 13 h 264"/>
                <a:gd name="T62" fmla="*/ 361 w 587"/>
                <a:gd name="T63" fmla="*/ 100 h 264"/>
                <a:gd name="T64" fmla="*/ 344 w 587"/>
                <a:gd name="T65" fmla="*/ 100 h 264"/>
                <a:gd name="T66" fmla="*/ 344 w 587"/>
                <a:gd name="T67" fmla="*/ 83 h 264"/>
                <a:gd name="T68" fmla="*/ 311 w 587"/>
                <a:gd name="T69" fmla="*/ 50 h 264"/>
                <a:gd name="T70" fmla="*/ 277 w 587"/>
                <a:gd name="T71" fmla="*/ 83 h 264"/>
                <a:gd name="T72" fmla="*/ 277 w 587"/>
                <a:gd name="T73" fmla="*/ 100 h 264"/>
                <a:gd name="T74" fmla="*/ 260 w 587"/>
                <a:gd name="T75" fmla="*/ 100 h 264"/>
                <a:gd name="T76" fmla="*/ 227 w 587"/>
                <a:gd name="T77" fmla="*/ 134 h 264"/>
                <a:gd name="T78" fmla="*/ 260 w 587"/>
                <a:gd name="T79" fmla="*/ 167 h 264"/>
                <a:gd name="T80" fmla="*/ 277 w 587"/>
                <a:gd name="T81" fmla="*/ 167 h 264"/>
                <a:gd name="T82" fmla="*/ 277 w 587"/>
                <a:gd name="T83" fmla="*/ 184 h 264"/>
                <a:gd name="T84" fmla="*/ 311 w 587"/>
                <a:gd name="T85" fmla="*/ 217 h 264"/>
                <a:gd name="T86" fmla="*/ 344 w 587"/>
                <a:gd name="T87" fmla="*/ 184 h 264"/>
                <a:gd name="T88" fmla="*/ 344 w 587"/>
                <a:gd name="T89" fmla="*/ 167 h 264"/>
                <a:gd name="T90" fmla="*/ 361 w 587"/>
                <a:gd name="T91" fmla="*/ 167 h 264"/>
                <a:gd name="T92" fmla="*/ 394 w 587"/>
                <a:gd name="T93" fmla="*/ 134 h 264"/>
                <a:gd name="T94" fmla="*/ 361 w 587"/>
                <a:gd name="T95" fmla="*/ 10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7" h="264">
                  <a:moveTo>
                    <a:pt x="242" y="201"/>
                  </a:moveTo>
                  <a:lnTo>
                    <a:pt x="174" y="134"/>
                  </a:lnTo>
                  <a:lnTo>
                    <a:pt x="242" y="66"/>
                  </a:lnTo>
                  <a:cubicBezTo>
                    <a:pt x="255" y="53"/>
                    <a:pt x="255" y="32"/>
                    <a:pt x="242" y="19"/>
                  </a:cubicBezTo>
                  <a:cubicBezTo>
                    <a:pt x="229" y="6"/>
                    <a:pt x="207" y="6"/>
                    <a:pt x="194" y="19"/>
                  </a:cubicBezTo>
                  <a:lnTo>
                    <a:pt x="127" y="86"/>
                  </a:lnTo>
                  <a:lnTo>
                    <a:pt x="60" y="19"/>
                  </a:lnTo>
                  <a:cubicBezTo>
                    <a:pt x="47" y="6"/>
                    <a:pt x="26" y="6"/>
                    <a:pt x="13" y="19"/>
                  </a:cubicBezTo>
                  <a:cubicBezTo>
                    <a:pt x="0" y="32"/>
                    <a:pt x="0" y="53"/>
                    <a:pt x="13" y="66"/>
                  </a:cubicBezTo>
                  <a:lnTo>
                    <a:pt x="80" y="134"/>
                  </a:lnTo>
                  <a:lnTo>
                    <a:pt x="13" y="201"/>
                  </a:lnTo>
                  <a:cubicBezTo>
                    <a:pt x="0" y="214"/>
                    <a:pt x="0" y="235"/>
                    <a:pt x="13" y="248"/>
                  </a:cubicBezTo>
                  <a:cubicBezTo>
                    <a:pt x="19" y="254"/>
                    <a:pt x="28" y="258"/>
                    <a:pt x="36" y="258"/>
                  </a:cubicBezTo>
                  <a:cubicBezTo>
                    <a:pt x="45" y="258"/>
                    <a:pt x="53" y="254"/>
                    <a:pt x="60" y="248"/>
                  </a:cubicBezTo>
                  <a:lnTo>
                    <a:pt x="127" y="181"/>
                  </a:lnTo>
                  <a:lnTo>
                    <a:pt x="194" y="248"/>
                  </a:lnTo>
                  <a:cubicBezTo>
                    <a:pt x="207" y="261"/>
                    <a:pt x="229" y="261"/>
                    <a:pt x="242" y="248"/>
                  </a:cubicBezTo>
                  <a:cubicBezTo>
                    <a:pt x="255" y="235"/>
                    <a:pt x="255" y="214"/>
                    <a:pt x="242" y="201"/>
                  </a:cubicBezTo>
                  <a:close/>
                  <a:moveTo>
                    <a:pt x="574" y="13"/>
                  </a:moveTo>
                  <a:cubicBezTo>
                    <a:pt x="561" y="0"/>
                    <a:pt x="540" y="0"/>
                    <a:pt x="527" y="13"/>
                  </a:cubicBezTo>
                  <a:lnTo>
                    <a:pt x="470" y="70"/>
                  </a:lnTo>
                  <a:lnTo>
                    <a:pt x="413" y="13"/>
                  </a:lnTo>
                  <a:cubicBezTo>
                    <a:pt x="400" y="0"/>
                    <a:pt x="379" y="0"/>
                    <a:pt x="366" y="13"/>
                  </a:cubicBezTo>
                  <a:cubicBezTo>
                    <a:pt x="353" y="26"/>
                    <a:pt x="353" y="47"/>
                    <a:pt x="366" y="60"/>
                  </a:cubicBezTo>
                  <a:lnTo>
                    <a:pt x="437" y="131"/>
                  </a:lnTo>
                  <a:lnTo>
                    <a:pt x="437" y="231"/>
                  </a:lnTo>
                  <a:cubicBezTo>
                    <a:pt x="437" y="249"/>
                    <a:pt x="452" y="264"/>
                    <a:pt x="470" y="264"/>
                  </a:cubicBezTo>
                  <a:cubicBezTo>
                    <a:pt x="489" y="264"/>
                    <a:pt x="504" y="249"/>
                    <a:pt x="504" y="231"/>
                  </a:cubicBezTo>
                  <a:lnTo>
                    <a:pt x="504" y="131"/>
                  </a:lnTo>
                  <a:lnTo>
                    <a:pt x="574" y="60"/>
                  </a:lnTo>
                  <a:cubicBezTo>
                    <a:pt x="587" y="47"/>
                    <a:pt x="587" y="26"/>
                    <a:pt x="574" y="13"/>
                  </a:cubicBezTo>
                  <a:close/>
                  <a:moveTo>
                    <a:pt x="361" y="100"/>
                  </a:moveTo>
                  <a:lnTo>
                    <a:pt x="344" y="100"/>
                  </a:lnTo>
                  <a:lnTo>
                    <a:pt x="344" y="83"/>
                  </a:lnTo>
                  <a:cubicBezTo>
                    <a:pt x="344" y="65"/>
                    <a:pt x="329" y="50"/>
                    <a:pt x="311" y="50"/>
                  </a:cubicBezTo>
                  <a:cubicBezTo>
                    <a:pt x="292" y="50"/>
                    <a:pt x="277" y="65"/>
                    <a:pt x="277" y="83"/>
                  </a:cubicBezTo>
                  <a:lnTo>
                    <a:pt x="277" y="100"/>
                  </a:lnTo>
                  <a:lnTo>
                    <a:pt x="260" y="100"/>
                  </a:lnTo>
                  <a:cubicBezTo>
                    <a:pt x="242" y="100"/>
                    <a:pt x="227" y="115"/>
                    <a:pt x="227" y="134"/>
                  </a:cubicBezTo>
                  <a:cubicBezTo>
                    <a:pt x="227" y="152"/>
                    <a:pt x="242" y="167"/>
                    <a:pt x="260" y="167"/>
                  </a:cubicBezTo>
                  <a:lnTo>
                    <a:pt x="277" y="167"/>
                  </a:lnTo>
                  <a:lnTo>
                    <a:pt x="277" y="184"/>
                  </a:lnTo>
                  <a:cubicBezTo>
                    <a:pt x="277" y="202"/>
                    <a:pt x="292" y="217"/>
                    <a:pt x="311" y="217"/>
                  </a:cubicBezTo>
                  <a:cubicBezTo>
                    <a:pt x="329" y="217"/>
                    <a:pt x="344" y="202"/>
                    <a:pt x="344" y="184"/>
                  </a:cubicBezTo>
                  <a:lnTo>
                    <a:pt x="344" y="167"/>
                  </a:lnTo>
                  <a:lnTo>
                    <a:pt x="361" y="167"/>
                  </a:lnTo>
                  <a:cubicBezTo>
                    <a:pt x="379" y="167"/>
                    <a:pt x="394" y="152"/>
                    <a:pt x="394" y="134"/>
                  </a:cubicBezTo>
                  <a:cubicBezTo>
                    <a:pt x="394" y="115"/>
                    <a:pt x="379" y="100"/>
                    <a:pt x="361" y="100"/>
                  </a:cubicBezTo>
                  <a:close/>
                </a:path>
              </a:pathLst>
            </a:custGeom>
            <a:solidFill>
              <a:schemeClr val="accent1"/>
            </a:solidFill>
            <a:ln>
              <a:noFill/>
            </a:ln>
          </p:spPr>
          <p:txBody>
            <a:bodyPr/>
            <a:lstStyle/>
            <a:p>
              <a:endParaRPr lang="zh-TW" altLang="en-US"/>
            </a:p>
          </p:txBody>
        </p:sp>
      </p:grpSp>
      <p:sp>
        <p:nvSpPr>
          <p:cNvPr id="68" name="search_150425">
            <a:extLst>
              <a:ext uri="{FF2B5EF4-FFF2-40B4-BE49-F238E27FC236}">
                <a16:creationId xmlns:a16="http://schemas.microsoft.com/office/drawing/2014/main" id="{2C0B1E0C-4D4B-436E-897A-6F58BE0D8A43}"/>
              </a:ext>
            </a:extLst>
          </p:cNvPr>
          <p:cNvSpPr>
            <a:spLocks noChangeAspect="1"/>
          </p:cNvSpPr>
          <p:nvPr/>
        </p:nvSpPr>
        <p:spPr bwMode="auto">
          <a:xfrm>
            <a:off x="8271116" y="3482630"/>
            <a:ext cx="260913" cy="260523"/>
          </a:xfrm>
          <a:custGeom>
            <a:avLst/>
            <a:gdLst>
              <a:gd name="T0" fmla="*/ 5352 w 5573"/>
              <a:gd name="T1" fmla="*/ 4551 h 5573"/>
              <a:gd name="T2" fmla="*/ 4424 w 5573"/>
              <a:gd name="T3" fmla="*/ 3623 h 5573"/>
              <a:gd name="T4" fmla="*/ 4196 w 5573"/>
              <a:gd name="T5" fmla="*/ 3623 h 5573"/>
              <a:gd name="T6" fmla="*/ 4098 w 5573"/>
              <a:gd name="T7" fmla="*/ 3721 h 5573"/>
              <a:gd name="T8" fmla="*/ 3713 w 5573"/>
              <a:gd name="T9" fmla="*/ 3335 h 5573"/>
              <a:gd name="T10" fmla="*/ 4144 w 5573"/>
              <a:gd name="T11" fmla="*/ 2072 h 5573"/>
              <a:gd name="T12" fmla="*/ 2072 w 5573"/>
              <a:gd name="T13" fmla="*/ 0 h 5573"/>
              <a:gd name="T14" fmla="*/ 0 w 5573"/>
              <a:gd name="T15" fmla="*/ 2072 h 5573"/>
              <a:gd name="T16" fmla="*/ 2072 w 5573"/>
              <a:gd name="T17" fmla="*/ 4144 h 5573"/>
              <a:gd name="T18" fmla="*/ 3335 w 5573"/>
              <a:gd name="T19" fmla="*/ 3713 h 5573"/>
              <a:gd name="T20" fmla="*/ 3721 w 5573"/>
              <a:gd name="T21" fmla="*/ 4098 h 5573"/>
              <a:gd name="T22" fmla="*/ 3623 w 5573"/>
              <a:gd name="T23" fmla="*/ 4196 h 5573"/>
              <a:gd name="T24" fmla="*/ 3623 w 5573"/>
              <a:gd name="T25" fmla="*/ 4424 h 5573"/>
              <a:gd name="T26" fmla="*/ 4551 w 5573"/>
              <a:gd name="T27" fmla="*/ 5352 h 5573"/>
              <a:gd name="T28" fmla="*/ 5352 w 5573"/>
              <a:gd name="T29" fmla="*/ 5352 h 5573"/>
              <a:gd name="T30" fmla="*/ 5352 w 5573"/>
              <a:gd name="T31" fmla="*/ 4551 h 5573"/>
              <a:gd name="T32" fmla="*/ 2072 w 5573"/>
              <a:gd name="T33" fmla="*/ 1058 h 5573"/>
              <a:gd name="T34" fmla="*/ 1058 w 5573"/>
              <a:gd name="T35" fmla="*/ 2072 h 5573"/>
              <a:gd name="T36" fmla="*/ 791 w 5573"/>
              <a:gd name="T37" fmla="*/ 2339 h 5573"/>
              <a:gd name="T38" fmla="*/ 525 w 5573"/>
              <a:gd name="T39" fmla="*/ 2072 h 5573"/>
              <a:gd name="T40" fmla="*/ 2072 w 5573"/>
              <a:gd name="T41" fmla="*/ 525 h 5573"/>
              <a:gd name="T42" fmla="*/ 2339 w 5573"/>
              <a:gd name="T43" fmla="*/ 791 h 5573"/>
              <a:gd name="T44" fmla="*/ 2072 w 5573"/>
              <a:gd name="T45" fmla="*/ 1058 h 5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73" h="5573">
                <a:moveTo>
                  <a:pt x="5352" y="4551"/>
                </a:moveTo>
                <a:lnTo>
                  <a:pt x="4424" y="3623"/>
                </a:lnTo>
                <a:cubicBezTo>
                  <a:pt x="4361" y="3560"/>
                  <a:pt x="4259" y="3560"/>
                  <a:pt x="4196" y="3623"/>
                </a:cubicBezTo>
                <a:lnTo>
                  <a:pt x="4098" y="3721"/>
                </a:lnTo>
                <a:lnTo>
                  <a:pt x="3713" y="3335"/>
                </a:lnTo>
                <a:cubicBezTo>
                  <a:pt x="3983" y="2985"/>
                  <a:pt x="4144" y="2547"/>
                  <a:pt x="4144" y="2072"/>
                </a:cubicBezTo>
                <a:cubicBezTo>
                  <a:pt x="4144" y="929"/>
                  <a:pt x="3214" y="0"/>
                  <a:pt x="2072" y="0"/>
                </a:cubicBezTo>
                <a:cubicBezTo>
                  <a:pt x="929" y="0"/>
                  <a:pt x="0" y="929"/>
                  <a:pt x="0" y="2072"/>
                </a:cubicBezTo>
                <a:cubicBezTo>
                  <a:pt x="0" y="3214"/>
                  <a:pt x="929" y="4144"/>
                  <a:pt x="2072" y="4144"/>
                </a:cubicBezTo>
                <a:cubicBezTo>
                  <a:pt x="2547" y="4144"/>
                  <a:pt x="2985" y="3983"/>
                  <a:pt x="3335" y="3713"/>
                </a:cubicBezTo>
                <a:lnTo>
                  <a:pt x="3721" y="4098"/>
                </a:lnTo>
                <a:lnTo>
                  <a:pt x="3623" y="4196"/>
                </a:lnTo>
                <a:cubicBezTo>
                  <a:pt x="3560" y="4259"/>
                  <a:pt x="3560" y="4361"/>
                  <a:pt x="3623" y="4424"/>
                </a:cubicBezTo>
                <a:lnTo>
                  <a:pt x="4551" y="5352"/>
                </a:lnTo>
                <a:cubicBezTo>
                  <a:pt x="4772" y="5573"/>
                  <a:pt x="5131" y="5573"/>
                  <a:pt x="5352" y="5352"/>
                </a:cubicBezTo>
                <a:cubicBezTo>
                  <a:pt x="5573" y="5131"/>
                  <a:pt x="5573" y="4772"/>
                  <a:pt x="5352" y="4551"/>
                </a:cubicBezTo>
                <a:close/>
                <a:moveTo>
                  <a:pt x="2072" y="1058"/>
                </a:moveTo>
                <a:cubicBezTo>
                  <a:pt x="1513" y="1058"/>
                  <a:pt x="1058" y="1513"/>
                  <a:pt x="1058" y="2072"/>
                </a:cubicBezTo>
                <a:cubicBezTo>
                  <a:pt x="1058" y="2219"/>
                  <a:pt x="938" y="2339"/>
                  <a:pt x="791" y="2339"/>
                </a:cubicBezTo>
                <a:cubicBezTo>
                  <a:pt x="644" y="2339"/>
                  <a:pt x="525" y="2219"/>
                  <a:pt x="525" y="2072"/>
                </a:cubicBezTo>
                <a:cubicBezTo>
                  <a:pt x="525" y="1219"/>
                  <a:pt x="1219" y="525"/>
                  <a:pt x="2072" y="525"/>
                </a:cubicBezTo>
                <a:cubicBezTo>
                  <a:pt x="2219" y="525"/>
                  <a:pt x="2339" y="644"/>
                  <a:pt x="2339" y="791"/>
                </a:cubicBezTo>
                <a:cubicBezTo>
                  <a:pt x="2339" y="938"/>
                  <a:pt x="2219" y="1058"/>
                  <a:pt x="2072" y="1058"/>
                </a:cubicBezTo>
                <a:close/>
              </a:path>
            </a:pathLst>
          </a:custGeom>
          <a:solidFill>
            <a:schemeClr val="accent1"/>
          </a:solidFill>
          <a:ln>
            <a:noFill/>
          </a:ln>
        </p:spPr>
        <p:txBody>
          <a:bodyPr/>
          <a:lstStyle/>
          <a:p>
            <a:endParaRPr lang="zh-TW" altLang="en-US"/>
          </a:p>
        </p:txBody>
      </p:sp>
      <p:sp>
        <p:nvSpPr>
          <p:cNvPr id="69" name="CustomText">
            <a:extLst>
              <a:ext uri="{FF2B5EF4-FFF2-40B4-BE49-F238E27FC236}">
                <a16:creationId xmlns:a16="http://schemas.microsoft.com/office/drawing/2014/main" id="{143BC866-574E-42E2-9543-83F7D147664B}"/>
              </a:ext>
            </a:extLst>
          </p:cNvPr>
          <p:cNvSpPr/>
          <p:nvPr/>
        </p:nvSpPr>
        <p:spPr>
          <a:xfrm>
            <a:off x="7110480" y="1679463"/>
            <a:ext cx="1156570" cy="231388"/>
          </a:xfrm>
          <a:prstGeom prst="rect">
            <a:avLst/>
          </a:prstGeom>
          <a:noFill/>
        </p:spPr>
        <p:txBody>
          <a:bodyPr wrap="square" lIns="90000" tIns="46800" rIns="90000" bIns="46800" anchor="b">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R="0" lvl="0" indent="0" algn="ctr" defTabSz="914400" fontAlgn="auto">
              <a:lnSpc>
                <a:spcPct val="90000"/>
              </a:lnSpc>
              <a:spcBef>
                <a:spcPts val="0"/>
              </a:spcBef>
              <a:spcAft>
                <a:spcPts val="0"/>
              </a:spcAft>
              <a:buClrTx/>
              <a:buSzTx/>
              <a:buFontTx/>
              <a:buNone/>
              <a:tabLst/>
              <a:defRPr/>
            </a:pPr>
            <a:r>
              <a:rPr lang="en-US" altLang="zh-CN" sz="1400" b="1">
                <a:solidFill>
                  <a:srgbClr val="FF0066"/>
                </a:solidFill>
                <a:latin typeface="Microsoft JhengHei" panose="020B0604030504040204" pitchFamily="34" charset="-120"/>
                <a:ea typeface="Microsoft JhengHei" panose="020B0604030504040204" pitchFamily="34" charset="-120"/>
              </a:rPr>
              <a:t>Simulation System</a:t>
            </a:r>
          </a:p>
        </p:txBody>
      </p:sp>
      <p:sp>
        <p:nvSpPr>
          <p:cNvPr id="71" name="CustomText">
            <a:extLst>
              <a:ext uri="{FF2B5EF4-FFF2-40B4-BE49-F238E27FC236}">
                <a16:creationId xmlns:a16="http://schemas.microsoft.com/office/drawing/2014/main" id="{375D366E-AA0B-4988-8BED-82D16567456A}"/>
              </a:ext>
            </a:extLst>
          </p:cNvPr>
          <p:cNvSpPr/>
          <p:nvPr/>
        </p:nvSpPr>
        <p:spPr>
          <a:xfrm>
            <a:off x="5955692" y="4180939"/>
            <a:ext cx="1156570" cy="231388"/>
          </a:xfrm>
          <a:prstGeom prst="rect">
            <a:avLst/>
          </a:prstGeom>
          <a:noFill/>
        </p:spPr>
        <p:txBody>
          <a:bodyPr wrap="square" lIns="90000" tIns="46800" rIns="90000" bIns="46800" anchor="b">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R="0" lvl="0" indent="0" algn="ctr" defTabSz="914400" fontAlgn="auto">
              <a:lnSpc>
                <a:spcPct val="90000"/>
              </a:lnSpc>
              <a:spcBef>
                <a:spcPts val="0"/>
              </a:spcBef>
              <a:spcAft>
                <a:spcPts val="0"/>
              </a:spcAft>
              <a:buClrTx/>
              <a:buSzTx/>
              <a:buFontTx/>
              <a:buNone/>
              <a:tabLst/>
              <a:defRPr/>
            </a:pPr>
            <a:r>
              <a:rPr lang="en-US" altLang="zh-CN" sz="1400" b="1">
                <a:solidFill>
                  <a:srgbClr val="FFC000"/>
                </a:solidFill>
                <a:latin typeface="Microsoft JhengHei" panose="020B0604030504040204" pitchFamily="34" charset="-120"/>
                <a:ea typeface="Microsoft JhengHei" panose="020B0604030504040204" pitchFamily="34" charset="-120"/>
              </a:rPr>
              <a:t>Surrogate</a:t>
            </a:r>
          </a:p>
          <a:p>
            <a:pPr marR="0" lvl="0" indent="0" algn="ctr" defTabSz="914400" fontAlgn="auto">
              <a:lnSpc>
                <a:spcPct val="90000"/>
              </a:lnSpc>
              <a:spcBef>
                <a:spcPts val="0"/>
              </a:spcBef>
              <a:spcAft>
                <a:spcPts val="0"/>
              </a:spcAft>
              <a:buClrTx/>
              <a:buSzTx/>
              <a:buFontTx/>
              <a:buNone/>
              <a:tabLst/>
              <a:defRPr/>
            </a:pPr>
            <a:r>
              <a:rPr lang="en-US" altLang="zh-CN" sz="1400" b="1">
                <a:solidFill>
                  <a:srgbClr val="FFC000"/>
                </a:solidFill>
                <a:latin typeface="Microsoft JhengHei" panose="020B0604030504040204" pitchFamily="34" charset="-120"/>
                <a:ea typeface="Microsoft JhengHei" panose="020B0604030504040204" pitchFamily="34" charset="-120"/>
              </a:rPr>
              <a:t>Model</a:t>
            </a:r>
          </a:p>
        </p:txBody>
      </p:sp>
      <p:sp>
        <p:nvSpPr>
          <p:cNvPr id="72" name="CustomText">
            <a:extLst>
              <a:ext uri="{FF2B5EF4-FFF2-40B4-BE49-F238E27FC236}">
                <a16:creationId xmlns:a16="http://schemas.microsoft.com/office/drawing/2014/main" id="{88E81278-1346-4006-926F-E258C05C1FCA}"/>
              </a:ext>
            </a:extLst>
          </p:cNvPr>
          <p:cNvSpPr/>
          <p:nvPr/>
        </p:nvSpPr>
        <p:spPr>
          <a:xfrm>
            <a:off x="8081365" y="4178240"/>
            <a:ext cx="1156570" cy="231388"/>
          </a:xfrm>
          <a:prstGeom prst="rect">
            <a:avLst/>
          </a:prstGeom>
          <a:noFill/>
        </p:spPr>
        <p:txBody>
          <a:bodyPr wrap="square" lIns="90000" tIns="46800" rIns="90000" bIns="46800" anchor="b">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R="0" lvl="0" indent="0" algn="ctr" defTabSz="914400" fontAlgn="auto">
              <a:lnSpc>
                <a:spcPct val="90000"/>
              </a:lnSpc>
              <a:spcBef>
                <a:spcPts val="0"/>
              </a:spcBef>
              <a:spcAft>
                <a:spcPts val="0"/>
              </a:spcAft>
              <a:buClrTx/>
              <a:buSzTx/>
              <a:buFontTx/>
              <a:buNone/>
              <a:tabLst/>
              <a:defRPr/>
            </a:pPr>
            <a:r>
              <a:rPr lang="en-US" altLang="zh-CN" sz="1400" b="1">
                <a:solidFill>
                  <a:srgbClr val="00CC00"/>
                </a:solidFill>
                <a:latin typeface="Microsoft JhengHei" panose="020B0604030504040204" pitchFamily="34" charset="-120"/>
                <a:ea typeface="Microsoft JhengHei" panose="020B0604030504040204" pitchFamily="34" charset="-120"/>
              </a:rPr>
              <a:t>Physical </a:t>
            </a:r>
          </a:p>
          <a:p>
            <a:pPr marR="0" lvl="0" indent="0" algn="ctr" defTabSz="914400" fontAlgn="auto">
              <a:lnSpc>
                <a:spcPct val="90000"/>
              </a:lnSpc>
              <a:spcBef>
                <a:spcPts val="0"/>
              </a:spcBef>
              <a:spcAft>
                <a:spcPts val="0"/>
              </a:spcAft>
              <a:buClrTx/>
              <a:buSzTx/>
              <a:buFontTx/>
              <a:buNone/>
              <a:tabLst/>
              <a:defRPr/>
            </a:pPr>
            <a:r>
              <a:rPr lang="en-US" altLang="zh-CN" sz="1400" b="1">
                <a:solidFill>
                  <a:srgbClr val="00CC00"/>
                </a:solidFill>
                <a:latin typeface="Microsoft JhengHei" panose="020B0604030504040204" pitchFamily="34" charset="-120"/>
                <a:ea typeface="Microsoft JhengHei" panose="020B0604030504040204" pitchFamily="34" charset="-120"/>
              </a:rPr>
              <a:t>Experiment</a:t>
            </a:r>
          </a:p>
        </p:txBody>
      </p:sp>
    </p:spTree>
    <p:custDataLst>
      <p:tags r:id="rId1"/>
    </p:custDataLst>
    <p:extLst>
      <p:ext uri="{BB962C8B-B14F-4D97-AF65-F5344CB8AC3E}">
        <p14:creationId xmlns:p14="http://schemas.microsoft.com/office/powerpoint/2010/main" val="173543218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fade">
                                      <p:cBhvr>
                                        <p:cTn id="7" dur="500"/>
                                        <p:tgtEl>
                                          <p:spTgt spid="345"/>
                                        </p:tgtEl>
                                      </p:cBhvr>
                                    </p:animEffect>
                                  </p:childTnLst>
                                </p:cTn>
                              </p:par>
                              <p:par>
                                <p:cTn id="8" presetID="10" presetClass="entr" presetSubtype="0" fill="hold" nodeType="withEffect">
                                  <p:stCondLst>
                                    <p:cond delay="0"/>
                                  </p:stCondLst>
                                  <p:childTnLst>
                                    <p:set>
                                      <p:cBhvr>
                                        <p:cTn id="9" dur="1" fill="hold">
                                          <p:stCondLst>
                                            <p:cond delay="0"/>
                                          </p:stCondLst>
                                        </p:cTn>
                                        <p:tgtEl>
                                          <p:spTgt spid="338"/>
                                        </p:tgtEl>
                                        <p:attrNameLst>
                                          <p:attrName>style.visibility</p:attrName>
                                        </p:attrNameLst>
                                      </p:cBhvr>
                                      <p:to>
                                        <p:strVal val="visible"/>
                                      </p:to>
                                    </p:set>
                                    <p:animEffect transition="in" filter="fade">
                                      <p:cBhvr>
                                        <p:cTn id="10" dur="500"/>
                                        <p:tgtEl>
                                          <p:spTgt spid="3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46"/>
                                        </p:tgtEl>
                                        <p:attrNameLst>
                                          <p:attrName>style.visibility</p:attrName>
                                        </p:attrNameLst>
                                      </p:cBhvr>
                                      <p:to>
                                        <p:strVal val="visible"/>
                                      </p:to>
                                    </p:set>
                                    <p:animEffect transition="in" filter="fade">
                                      <p:cBhvr>
                                        <p:cTn id="20" dur="500"/>
                                        <p:tgtEl>
                                          <p:spTgt spid="346"/>
                                        </p:tgtEl>
                                      </p:cBhvr>
                                    </p:animEffect>
                                  </p:childTnLst>
                                </p:cTn>
                              </p:par>
                              <p:par>
                                <p:cTn id="21" presetID="10" presetClass="entr" presetSubtype="0" fill="hold" nodeType="withEffect">
                                  <p:stCondLst>
                                    <p:cond delay="0"/>
                                  </p:stCondLst>
                                  <p:childTnLst>
                                    <p:set>
                                      <p:cBhvr>
                                        <p:cTn id="22" dur="1" fill="hold">
                                          <p:stCondLst>
                                            <p:cond delay="0"/>
                                          </p:stCondLst>
                                        </p:cTn>
                                        <p:tgtEl>
                                          <p:spTgt spid="296"/>
                                        </p:tgtEl>
                                        <p:attrNameLst>
                                          <p:attrName>style.visibility</p:attrName>
                                        </p:attrNameLst>
                                      </p:cBhvr>
                                      <p:to>
                                        <p:strVal val="visible"/>
                                      </p:to>
                                    </p:set>
                                    <p:animEffect transition="in" filter="fade">
                                      <p:cBhvr>
                                        <p:cTn id="23" dur="500"/>
                                        <p:tgtEl>
                                          <p:spTgt spid="29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47"/>
                                        </p:tgtEl>
                                        <p:attrNameLst>
                                          <p:attrName>style.visibility</p:attrName>
                                        </p:attrNameLst>
                                      </p:cBhvr>
                                      <p:to>
                                        <p:strVal val="visible"/>
                                      </p:to>
                                    </p:set>
                                    <p:animEffect transition="in" filter="fade">
                                      <p:cBhvr>
                                        <p:cTn id="28" dur="500"/>
                                        <p:tgtEl>
                                          <p:spTgt spid="347"/>
                                        </p:tgtEl>
                                      </p:cBhvr>
                                    </p:animEffect>
                                  </p:childTnLst>
                                </p:cTn>
                              </p:par>
                              <p:par>
                                <p:cTn id="29" presetID="10" presetClass="entr" presetSubtype="0" fill="hold" nodeType="withEffect">
                                  <p:stCondLst>
                                    <p:cond delay="0"/>
                                  </p:stCondLst>
                                  <p:childTnLst>
                                    <p:set>
                                      <p:cBhvr>
                                        <p:cTn id="30" dur="1" fill="hold">
                                          <p:stCondLst>
                                            <p:cond delay="0"/>
                                          </p:stCondLst>
                                        </p:cTn>
                                        <p:tgtEl>
                                          <p:spTgt spid="298"/>
                                        </p:tgtEl>
                                        <p:attrNameLst>
                                          <p:attrName>style.visibility</p:attrName>
                                        </p:attrNameLst>
                                      </p:cBhvr>
                                      <p:to>
                                        <p:strVal val="visible"/>
                                      </p:to>
                                    </p:set>
                                    <p:animEffect transition="in" filter="fade">
                                      <p:cBhvr>
                                        <p:cTn id="31" dur="500"/>
                                        <p:tgtEl>
                                          <p:spTgt spid="29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5"/>
                                        </p:tgtEl>
                                        <p:attrNameLst>
                                          <p:attrName>style.visibility</p:attrName>
                                        </p:attrNameLst>
                                      </p:cBhvr>
                                      <p:to>
                                        <p:strVal val="visible"/>
                                      </p:to>
                                    </p:set>
                                    <p:animEffect transition="in" filter="fade">
                                      <p:cBhvr>
                                        <p:cTn id="39" dur="500"/>
                                        <p:tgtEl>
                                          <p:spTgt spid="305"/>
                                        </p:tgtEl>
                                      </p:cBhvr>
                                    </p:animEffect>
                                  </p:childTnLst>
                                </p:cTn>
                              </p:par>
                              <p:par>
                                <p:cTn id="40" presetID="10" presetClass="entr" presetSubtype="0" fill="hold" nodeType="withEffect">
                                  <p:stCondLst>
                                    <p:cond delay="0"/>
                                  </p:stCondLst>
                                  <p:childTnLst>
                                    <p:set>
                                      <p:cBhvr>
                                        <p:cTn id="41" dur="1" fill="hold">
                                          <p:stCondLst>
                                            <p:cond delay="0"/>
                                          </p:stCondLst>
                                        </p:cTn>
                                        <p:tgtEl>
                                          <p:spTgt spid="337"/>
                                        </p:tgtEl>
                                        <p:attrNameLst>
                                          <p:attrName>style.visibility</p:attrName>
                                        </p:attrNameLst>
                                      </p:cBhvr>
                                      <p:to>
                                        <p:strVal val="visible"/>
                                      </p:to>
                                    </p:set>
                                    <p:animEffect transition="in" filter="fade">
                                      <p:cBhvr>
                                        <p:cTn id="42" dur="500"/>
                                        <p:tgtEl>
                                          <p:spTgt spid="3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6"/>
                                        </p:tgtEl>
                                        <p:attrNameLst>
                                          <p:attrName>style.visibility</p:attrName>
                                        </p:attrNameLst>
                                      </p:cBhvr>
                                      <p:to>
                                        <p:strVal val="visible"/>
                                      </p:to>
                                    </p:set>
                                    <p:animEffect transition="in" filter="fade">
                                      <p:cBhvr>
                                        <p:cTn id="45" dur="500"/>
                                        <p:tgtEl>
                                          <p:spTgt spid="30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07"/>
                                        </p:tgtEl>
                                        <p:attrNameLst>
                                          <p:attrName>style.visibility</p:attrName>
                                        </p:attrNameLst>
                                      </p:cBhvr>
                                      <p:to>
                                        <p:strVal val="visible"/>
                                      </p:to>
                                    </p:set>
                                    <p:animEffect transition="in" filter="fade">
                                      <p:cBhvr>
                                        <p:cTn id="50" dur="500"/>
                                        <p:tgtEl>
                                          <p:spTgt spid="30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8"/>
                                        </p:tgtEl>
                                        <p:attrNameLst>
                                          <p:attrName>style.visibility</p:attrName>
                                        </p:attrNameLst>
                                      </p:cBhvr>
                                      <p:to>
                                        <p:strVal val="visible"/>
                                      </p:to>
                                    </p:set>
                                    <p:animEffect transition="in" filter="fade">
                                      <p:cBhvr>
                                        <p:cTn id="53" dur="500"/>
                                        <p:tgtEl>
                                          <p:spTgt spid="30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50"/>
                                        </p:tgtEl>
                                        <p:attrNameLst>
                                          <p:attrName>style.visibility</p:attrName>
                                        </p:attrNameLst>
                                      </p:cBhvr>
                                      <p:to>
                                        <p:strVal val="visible"/>
                                      </p:to>
                                    </p:set>
                                    <p:animEffect transition="in" filter="fade">
                                      <p:cBhvr>
                                        <p:cTn id="56" dur="500"/>
                                        <p:tgtEl>
                                          <p:spTgt spid="35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39"/>
                                        </p:tgtEl>
                                        <p:attrNameLst>
                                          <p:attrName>style.visibility</p:attrName>
                                        </p:attrNameLst>
                                      </p:cBhvr>
                                      <p:to>
                                        <p:strVal val="visible"/>
                                      </p:to>
                                    </p:set>
                                    <p:animEffect transition="in" filter="fade">
                                      <p:cBhvr>
                                        <p:cTn id="61" dur="500"/>
                                        <p:tgtEl>
                                          <p:spTgt spid="33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1"/>
                                        </p:tgtEl>
                                        <p:attrNameLst>
                                          <p:attrName>style.visibility</p:attrName>
                                        </p:attrNameLst>
                                      </p:cBhvr>
                                      <p:to>
                                        <p:strVal val="visible"/>
                                      </p:to>
                                    </p:set>
                                    <p:animEffect transition="in" filter="fade">
                                      <p:cBhvr>
                                        <p:cTn id="64" dur="500"/>
                                        <p:tgtEl>
                                          <p:spTgt spid="31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51"/>
                                        </p:tgtEl>
                                        <p:attrNameLst>
                                          <p:attrName>style.visibility</p:attrName>
                                        </p:attrNameLst>
                                      </p:cBhvr>
                                      <p:to>
                                        <p:strVal val="visible"/>
                                      </p:to>
                                    </p:set>
                                    <p:animEffect transition="in" filter="fade">
                                      <p:cBhvr>
                                        <p:cTn id="67" dur="500"/>
                                        <p:tgtEl>
                                          <p:spTgt spid="351"/>
                                        </p:tgtEl>
                                      </p:cBhvr>
                                    </p:animEffect>
                                  </p:childTnLst>
                                </p:cTn>
                              </p:par>
                              <p:par>
                                <p:cTn id="68" presetID="10" presetClass="entr" presetSubtype="0" fill="hold" nodeType="withEffect">
                                  <p:stCondLst>
                                    <p:cond delay="0"/>
                                  </p:stCondLst>
                                  <p:childTnLst>
                                    <p:set>
                                      <p:cBhvr>
                                        <p:cTn id="69" dur="1" fill="hold">
                                          <p:stCondLst>
                                            <p:cond delay="0"/>
                                          </p:stCondLst>
                                        </p:cTn>
                                        <p:tgtEl>
                                          <p:spTgt spid="340"/>
                                        </p:tgtEl>
                                        <p:attrNameLst>
                                          <p:attrName>style.visibility</p:attrName>
                                        </p:attrNameLst>
                                      </p:cBhvr>
                                      <p:to>
                                        <p:strVal val="visible"/>
                                      </p:to>
                                    </p:set>
                                    <p:animEffect transition="in" filter="fade">
                                      <p:cBhvr>
                                        <p:cTn id="70" dur="500"/>
                                        <p:tgtEl>
                                          <p:spTgt spid="34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7"/>
                                        </p:tgtEl>
                                        <p:attrNameLst>
                                          <p:attrName>style.visibility</p:attrName>
                                        </p:attrNameLst>
                                      </p:cBhvr>
                                      <p:to>
                                        <p:strVal val="visible"/>
                                      </p:to>
                                    </p:set>
                                    <p:animEffect transition="in" filter="fade">
                                      <p:cBhvr>
                                        <p:cTn id="73" dur="500"/>
                                        <p:tgtEl>
                                          <p:spTgt spid="28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48"/>
                                        </p:tgtEl>
                                        <p:attrNameLst>
                                          <p:attrName>style.visibility</p:attrName>
                                        </p:attrNameLst>
                                      </p:cBhvr>
                                      <p:to>
                                        <p:strVal val="visible"/>
                                      </p:to>
                                    </p:set>
                                    <p:animEffect transition="in" filter="fade">
                                      <p:cBhvr>
                                        <p:cTn id="76" dur="500"/>
                                        <p:tgtEl>
                                          <p:spTgt spid="348"/>
                                        </p:tgtEl>
                                      </p:cBhvr>
                                    </p:animEffect>
                                  </p:childTnLst>
                                </p:cTn>
                              </p:par>
                              <p:par>
                                <p:cTn id="77" presetID="10" presetClass="entr" presetSubtype="0" fill="hold" nodeType="withEffect">
                                  <p:stCondLst>
                                    <p:cond delay="0"/>
                                  </p:stCondLst>
                                  <p:childTnLst>
                                    <p:set>
                                      <p:cBhvr>
                                        <p:cTn id="78" dur="1" fill="hold">
                                          <p:stCondLst>
                                            <p:cond delay="0"/>
                                          </p:stCondLst>
                                        </p:cTn>
                                        <p:tgtEl>
                                          <p:spTgt spid="341"/>
                                        </p:tgtEl>
                                        <p:attrNameLst>
                                          <p:attrName>style.visibility</p:attrName>
                                        </p:attrNameLst>
                                      </p:cBhvr>
                                      <p:to>
                                        <p:strVal val="visible"/>
                                      </p:to>
                                    </p:set>
                                    <p:animEffect transition="in" filter="fade">
                                      <p:cBhvr>
                                        <p:cTn id="79" dur="500"/>
                                        <p:tgtEl>
                                          <p:spTgt spid="34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329"/>
                                        </p:tgtEl>
                                        <p:attrNameLst>
                                          <p:attrName>style.visibility</p:attrName>
                                        </p:attrNameLst>
                                      </p:cBhvr>
                                      <p:to>
                                        <p:strVal val="visible"/>
                                      </p:to>
                                    </p:set>
                                    <p:animEffect transition="in" filter="fade">
                                      <p:cBhvr>
                                        <p:cTn id="84" dur="500"/>
                                        <p:tgtEl>
                                          <p:spTgt spid="32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33"/>
                                        </p:tgtEl>
                                        <p:attrNameLst>
                                          <p:attrName>style.visibility</p:attrName>
                                        </p:attrNameLst>
                                      </p:cBhvr>
                                      <p:to>
                                        <p:strVal val="visible"/>
                                      </p:to>
                                    </p:set>
                                    <p:animEffect transition="in" filter="fade">
                                      <p:cBhvr>
                                        <p:cTn id="87" dur="500"/>
                                        <p:tgtEl>
                                          <p:spTgt spid="33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36"/>
                                        </p:tgtEl>
                                        <p:attrNameLst>
                                          <p:attrName>style.visibility</p:attrName>
                                        </p:attrNameLst>
                                      </p:cBhvr>
                                      <p:to>
                                        <p:strVal val="visible"/>
                                      </p:to>
                                    </p:set>
                                    <p:animEffect transition="in" filter="fade">
                                      <p:cBhvr>
                                        <p:cTn id="90" dur="500"/>
                                        <p:tgtEl>
                                          <p:spTgt spid="3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500"/>
                                        <p:tgtEl>
                                          <p:spTgt spid="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43"/>
                                        </p:tgtEl>
                                        <p:attrNameLst>
                                          <p:attrName>style.visibility</p:attrName>
                                        </p:attrNameLst>
                                      </p:cBhvr>
                                      <p:to>
                                        <p:strVal val="visible"/>
                                      </p:to>
                                    </p:set>
                                    <p:animEffect transition="in" filter="fade">
                                      <p:cBhvr>
                                        <p:cTn id="98" dur="500"/>
                                        <p:tgtEl>
                                          <p:spTgt spid="34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42"/>
                                        </p:tgtEl>
                                        <p:attrNameLst>
                                          <p:attrName>style.visibility</p:attrName>
                                        </p:attrNameLst>
                                      </p:cBhvr>
                                      <p:to>
                                        <p:strVal val="visible"/>
                                      </p:to>
                                    </p:set>
                                    <p:animEffect transition="in" filter="fade">
                                      <p:cBhvr>
                                        <p:cTn id="101" dur="500"/>
                                        <p:tgtEl>
                                          <p:spTgt spid="34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9"/>
                                        </p:tgtEl>
                                        <p:attrNameLst>
                                          <p:attrName>style.visibility</p:attrName>
                                        </p:attrNameLst>
                                      </p:cBhvr>
                                      <p:to>
                                        <p:strVal val="visible"/>
                                      </p:to>
                                    </p:set>
                                    <p:animEffect transition="in" filter="fade">
                                      <p:cBhvr>
                                        <p:cTn id="104" dur="500"/>
                                        <p:tgtEl>
                                          <p:spTgt spid="349"/>
                                        </p:tgtEl>
                                      </p:cBhvr>
                                    </p:animEffect>
                                  </p:childTnLst>
                                </p:cTn>
                              </p:par>
                              <p:par>
                                <p:cTn id="105" presetID="10" presetClass="entr" presetSubtype="0" fill="hold" nodeType="withEffect">
                                  <p:stCondLst>
                                    <p:cond delay="0"/>
                                  </p:stCondLst>
                                  <p:childTnLst>
                                    <p:set>
                                      <p:cBhvr>
                                        <p:cTn id="106" dur="1" fill="hold">
                                          <p:stCondLst>
                                            <p:cond delay="0"/>
                                          </p:stCondLst>
                                        </p:cTn>
                                        <p:tgtEl>
                                          <p:spTgt spid="344"/>
                                        </p:tgtEl>
                                        <p:attrNameLst>
                                          <p:attrName>style.visibility</p:attrName>
                                        </p:attrNameLst>
                                      </p:cBhvr>
                                      <p:to>
                                        <p:strVal val="visible"/>
                                      </p:to>
                                    </p:set>
                                    <p:animEffect transition="in" filter="fade">
                                      <p:cBhvr>
                                        <p:cTn id="107" dur="5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6" grpId="0" animBg="1"/>
      <p:bldP spid="5" grpId="0" animBg="1"/>
      <p:bldP spid="287" grpId="0"/>
      <p:bldP spid="305" grpId="0"/>
      <p:bldP spid="306" grpId="0"/>
      <p:bldP spid="308" grpId="0"/>
      <p:bldP spid="311" grpId="0"/>
      <p:bldP spid="333" grpId="0"/>
      <p:bldP spid="336" grpId="0"/>
      <p:bldP spid="342" grpId="0"/>
      <p:bldP spid="345" grpId="0" animBg="1"/>
      <p:bldP spid="346" grpId="0" animBg="1"/>
      <p:bldP spid="347" grpId="0" animBg="1"/>
      <p:bldP spid="348" grpId="0" animBg="1"/>
      <p:bldP spid="349" grpId="0" animBg="1"/>
      <p:bldP spid="350" grpId="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97250" y="200660"/>
            <a:ext cx="5457825" cy="357505"/>
          </a:xfrm>
          <a:prstGeom prst="rect">
            <a:avLst/>
          </a:prstGeom>
          <a:gradFill>
            <a:gsLst>
              <a:gs pos="0">
                <a:schemeClr val="accent1">
                  <a:lumMod val="1000"/>
                  <a:lumOff val="99000"/>
                  <a:alpha val="0"/>
                </a:schemeClr>
              </a:gs>
              <a:gs pos="78000">
                <a:schemeClr val="tx1"/>
              </a:gs>
            </a:gsLst>
            <a:lin ang="60000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latin typeface="Microsoft JhengHei" panose="020B0604030504040204" pitchFamily="34" charset="-120"/>
              <a:ea typeface="Microsoft JhengHei" panose="020B0604030504040204" pitchFamily="34" charset="-120"/>
            </a:endParaRPr>
          </a:p>
        </p:txBody>
      </p:sp>
      <p:sp>
        <p:nvSpPr>
          <p:cNvPr id="25" name="椭圆 24"/>
          <p:cNvSpPr/>
          <p:nvPr/>
        </p:nvSpPr>
        <p:spPr>
          <a:xfrm flipH="1">
            <a:off x="367665" y="297180"/>
            <a:ext cx="165100" cy="165100"/>
          </a:xfrm>
          <a:prstGeom prst="ellipse">
            <a:avLst/>
          </a:prstGeom>
          <a:solidFill>
            <a:schemeClr val="tx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JhengHei" panose="020B0604030504040204" pitchFamily="34" charset="-120"/>
              <a:ea typeface="Microsoft JhengHei" panose="020B0604030504040204" pitchFamily="34" charset="-120"/>
              <a:cs typeface="Calibri Light" panose="020F0302020204030204" pitchFamily="34" charset="0"/>
            </a:endParaRPr>
          </a:p>
        </p:txBody>
      </p:sp>
      <p:sp>
        <p:nvSpPr>
          <p:cNvPr id="26" name="TextBox 25"/>
          <p:cNvSpPr txBox="1"/>
          <p:nvPr/>
        </p:nvSpPr>
        <p:spPr>
          <a:xfrm>
            <a:off x="7173926" y="170770"/>
            <a:ext cx="1681422" cy="400110"/>
          </a:xfrm>
          <a:prstGeom prst="rect">
            <a:avLst/>
          </a:prstGeom>
          <a:noFill/>
        </p:spPr>
        <p:txBody>
          <a:bodyPr wrap="none" rtlCol="0">
            <a:spAutoFit/>
          </a:bodyPr>
          <a:lstStyle/>
          <a:p>
            <a:pPr algn="r" eaLnBrk="1" hangingPunct="1">
              <a:lnSpc>
                <a:spcPct val="100000"/>
              </a:lnSpc>
              <a:buClrTx/>
              <a:buSzTx/>
              <a:buFontTx/>
              <a:buNone/>
            </a:pPr>
            <a:r>
              <a:rPr lang="en-US" altLang="zh-CN" sz="2000">
                <a:solidFill>
                  <a:schemeClr val="bg1"/>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Introduction</a:t>
            </a:r>
          </a:p>
        </p:txBody>
      </p:sp>
      <p:sp>
        <p:nvSpPr>
          <p:cNvPr id="3" name="TextBox 25"/>
          <p:cNvSpPr txBox="1"/>
          <p:nvPr/>
        </p:nvSpPr>
        <p:spPr>
          <a:xfrm>
            <a:off x="593998" y="149180"/>
            <a:ext cx="1770613" cy="461665"/>
          </a:xfrm>
          <a:prstGeom prst="rect">
            <a:avLst/>
          </a:prstGeom>
          <a:noFill/>
        </p:spPr>
        <p:txBody>
          <a:bodyPr wrap="none" rtlCol="0">
            <a:spAutoFit/>
          </a:bodyPr>
          <a:lstStyle/>
          <a:p>
            <a:pPr algn="l" eaLnBrk="1" hangingPunct="1">
              <a:lnSpc>
                <a:spcPct val="100000"/>
              </a:lnSpc>
              <a:buClrTx/>
              <a:buSzTx/>
              <a:buFontTx/>
              <a:buNone/>
            </a:pPr>
            <a:r>
              <a:rPr lang="en-US" altLang="zh-CN" sz="2400">
                <a:latin typeface="Microsoft JhengHei" panose="020B0604030504040204" pitchFamily="34" charset="-120"/>
                <a:ea typeface="Microsoft JhengHei" panose="020B0604030504040204" pitchFamily="34" charset="-120"/>
                <a:cs typeface="Calibri Light" panose="020F0302020204030204" pitchFamily="34" charset="0"/>
                <a:sym typeface="+mn-ea"/>
              </a:rPr>
              <a:t>Case Study</a:t>
            </a:r>
          </a:p>
        </p:txBody>
      </p:sp>
      <p:grpSp>
        <p:nvGrpSpPr>
          <p:cNvPr id="30" name="组合 29"/>
          <p:cNvGrpSpPr/>
          <p:nvPr/>
        </p:nvGrpSpPr>
        <p:grpSpPr>
          <a:xfrm>
            <a:off x="49631" y="680192"/>
            <a:ext cx="8714425" cy="4128273"/>
            <a:chOff x="257" y="974"/>
            <a:chExt cx="13787" cy="6674"/>
          </a:xfrm>
        </p:grpSpPr>
        <p:pic>
          <p:nvPicPr>
            <p:cNvPr id="10" name="圖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2" y="1564"/>
              <a:ext cx="9588" cy="3653"/>
            </a:xfrm>
            <a:prstGeom prst="rect">
              <a:avLst/>
            </a:prstGeom>
          </p:spPr>
        </p:pic>
        <p:pic>
          <p:nvPicPr>
            <p:cNvPr id="11" name="圖片 10"/>
            <p:cNvPicPr>
              <a:picLocks noChangeAspect="1"/>
            </p:cNvPicPr>
            <p:nvPr/>
          </p:nvPicPr>
          <p:blipFill rotWithShape="1">
            <a:blip r:embed="rId5" cstate="print">
              <a:extLst>
                <a:ext uri="{28A0092B-C50C-407E-A947-70E740481C1C}">
                  <a14:useLocalDpi xmlns:a14="http://schemas.microsoft.com/office/drawing/2010/main" val="0"/>
                </a:ext>
              </a:extLst>
            </a:blip>
            <a:srcRect r="37728"/>
            <a:stretch>
              <a:fillRect/>
            </a:stretch>
          </p:blipFill>
          <p:spPr>
            <a:xfrm>
              <a:off x="905" y="2238"/>
              <a:ext cx="2135" cy="2221"/>
            </a:xfrm>
            <a:prstGeom prst="rect">
              <a:avLst/>
            </a:prstGeom>
          </p:spPr>
        </p:pic>
        <p:pic>
          <p:nvPicPr>
            <p:cNvPr id="12" name="圖片 11"/>
            <p:cNvPicPr>
              <a:picLocks noChangeAspect="1"/>
            </p:cNvPicPr>
            <p:nvPr/>
          </p:nvPicPr>
          <p:blipFill rotWithShape="1">
            <a:blip r:embed="rId6" cstate="print">
              <a:extLst>
                <a:ext uri="{28A0092B-C50C-407E-A947-70E740481C1C}">
                  <a14:useLocalDpi xmlns:a14="http://schemas.microsoft.com/office/drawing/2010/main" val="0"/>
                </a:ext>
              </a:extLst>
            </a:blip>
            <a:srcRect l="24526" t="-999" r="37301" b="999"/>
            <a:stretch>
              <a:fillRect/>
            </a:stretch>
          </p:blipFill>
          <p:spPr>
            <a:xfrm>
              <a:off x="2594" y="2037"/>
              <a:ext cx="2404" cy="2564"/>
            </a:xfrm>
            <a:prstGeom prst="rect">
              <a:avLst/>
            </a:prstGeom>
          </p:spPr>
        </p:pic>
        <p:cxnSp>
          <p:nvCxnSpPr>
            <p:cNvPr id="13" name="直線接點 12"/>
            <p:cNvCxnSpPr/>
            <p:nvPr/>
          </p:nvCxnSpPr>
          <p:spPr>
            <a:xfrm flipH="1">
              <a:off x="5987" y="1770"/>
              <a:ext cx="9" cy="298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肘形接點 13"/>
            <p:cNvCxnSpPr>
              <a:stCxn id="15" idx="3"/>
              <a:endCxn id="12" idx="2"/>
            </p:cNvCxnSpPr>
            <p:nvPr/>
          </p:nvCxnSpPr>
          <p:spPr>
            <a:xfrm flipV="1">
              <a:off x="3300" y="4601"/>
              <a:ext cx="496" cy="714"/>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4"/>
                <p:cNvSpPr txBox="1"/>
                <p:nvPr/>
              </p:nvSpPr>
              <p:spPr>
                <a:xfrm>
                  <a:off x="257" y="4412"/>
                  <a:ext cx="3043" cy="1805"/>
                </a:xfrm>
                <a:prstGeom prst="rect">
                  <a:avLst/>
                </a:prstGeom>
                <a:noFill/>
              </p:spPr>
              <p:txBody>
                <a:bodyPr wrap="square" rtlCol="0">
                  <a:spAutoFit/>
                </a:bodyPr>
                <a:lstStyle/>
                <a:p>
                  <a:pPr algn="l">
                    <a:lnSpc>
                      <a:spcPct val="100000"/>
                    </a:lnSpc>
                    <a:spcBef>
                      <a:spcPts val="600"/>
                    </a:spcBef>
                    <a:buClrTx/>
                    <a:buSzTx/>
                    <a:buFontTx/>
                  </a:pPr>
                  <a:r>
                    <a:rPr lang="en-US" altLang="zh-CN" sz="2000">
                      <a:latin typeface="Microsoft JhengHei" panose="020B0604030504040204" pitchFamily="34" charset="-120"/>
                      <a:ea typeface="Microsoft JhengHei" panose="020B0604030504040204" pitchFamily="34" charset="-120"/>
                      <a:sym typeface="+mn-lt"/>
                    </a:rPr>
                    <a:t>Design parameters</a:t>
                  </a:r>
                </a:p>
                <a:p>
                  <a:pPr>
                    <a:spcBef>
                      <a:spcPts val="600"/>
                    </a:spcBef>
                  </a:pPr>
                  <a14:m>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𝛽</m:t>
                          </m:r>
                        </m:e>
                        <m:sub>
                          <m:r>
                            <a:rPr lang="en-US" altLang="zh-CN" sz="2000" b="0" i="1" smtClean="0">
                              <a:latin typeface="Cambria Math" panose="02040503050406030204" pitchFamily="18" charset="0"/>
                            </a:rPr>
                            <m:t>𝑝</m:t>
                          </m:r>
                        </m:sub>
                      </m:sSub>
                    </m:oMath>
                  </a14:m>
                  <a:r>
                    <a:rPr lang="en-US" altLang="zh-CN" sz="2000">
                      <a:latin typeface="Microsoft JhengHei" panose="020B0604030504040204" pitchFamily="34" charset="-120"/>
                      <a:ea typeface="Microsoft JhengHei" panose="020B0604030504040204" pitchFamily="34" charset="-120"/>
                    </a:rPr>
                    <a:t>, </a:t>
                  </a:r>
                  <a14:m>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𝛽</m:t>
                          </m:r>
                        </m:e>
                        <m:sub>
                          <m:r>
                            <a:rPr lang="en-US" altLang="zh-CN" sz="2000" b="0" i="1" smtClean="0">
                              <a:latin typeface="Cambria Math" panose="02040503050406030204" pitchFamily="18" charset="0"/>
                            </a:rPr>
                            <m:t>𝑑</m:t>
                          </m:r>
                        </m:sub>
                      </m:sSub>
                    </m:oMath>
                  </a14:m>
                  <a:r>
                    <a:rPr lang="en-US" altLang="zh-CN" sz="2000">
                      <a:latin typeface="Microsoft JhengHei" panose="020B0604030504040204" pitchFamily="34" charset="-120"/>
                      <a:ea typeface="Microsoft JhengHei" panose="020B0604030504040204" pitchFamily="34" charset="-120"/>
                    </a:rPr>
                    <a:t>,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zh-CN" altLang="en-US" sz="2000" i="1" smtClean="0">
                              <a:latin typeface="Cambria Math" panose="02040503050406030204" pitchFamily="18" charset="0"/>
                            </a:rPr>
                            <m:t>𝜖</m:t>
                          </m:r>
                          <m:r>
                            <a:rPr lang="en-US" altLang="zh-CN" sz="2000" b="0" i="1" smtClean="0">
                              <a:latin typeface="Cambria Math" panose="02040503050406030204" pitchFamily="18" charset="0"/>
                            </a:rPr>
                            <m:t>4</m:t>
                          </m:r>
                        </m:sub>
                      </m:sSub>
                    </m:oMath>
                  </a14:m>
                  <a:r>
                    <a:rPr lang="en-US" altLang="zh-CN" sz="2000">
                      <a:latin typeface="Microsoft JhengHei" panose="020B0604030504040204" pitchFamily="34" charset="-120"/>
                      <a:ea typeface="Microsoft JhengHei" panose="020B0604030504040204" pitchFamily="34" charset="-120"/>
                    </a:rPr>
                    <a:t>,</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i="1">
                              <a:latin typeface="Cambria Math" panose="02040503050406030204" pitchFamily="18" charset="0"/>
                            </a:rPr>
                            <m:t>𝐶</m:t>
                          </m:r>
                        </m:e>
                        <m:sub>
                          <m:r>
                            <a:rPr lang="zh-CN" altLang="en-US" sz="2000" i="1" dirty="0" smtClean="0">
                              <a:latin typeface="Cambria Math" panose="02040503050406030204" pitchFamily="18" charset="0"/>
                            </a:rPr>
                            <m:t>𝜖</m:t>
                          </m:r>
                          <m:r>
                            <a:rPr lang="en-US" altLang="zh-CN" sz="2000" b="0" i="1" dirty="0" smtClean="0">
                              <a:latin typeface="Cambria Math" panose="02040503050406030204" pitchFamily="18" charset="0"/>
                            </a:rPr>
                            <m:t>5</m:t>
                          </m:r>
                        </m:sub>
                      </m:sSub>
                    </m:oMath>
                  </a14:m>
                  <a:r>
                    <a:rPr lang="en-US" altLang="zh-CN" sz="2000">
                      <a:latin typeface="Microsoft JhengHei" panose="020B0604030504040204" pitchFamily="34" charset="-120"/>
                      <a:ea typeface="Microsoft JhengHei" panose="020B0604030504040204" pitchFamily="34" charset="-120"/>
                    </a:rPr>
                    <a:t> </a:t>
                  </a:r>
                  <a:endParaRPr lang="en-US" altLang="zh-CN" sz="2000" baseline="-25000">
                    <a:latin typeface="Microsoft JhengHei" panose="020B0604030504040204" pitchFamily="34" charset="-120"/>
                    <a:ea typeface="Microsoft JhengHei" panose="020B0604030504040204" pitchFamily="34" charset="-120"/>
                  </a:endParaRPr>
                </a:p>
              </p:txBody>
            </p:sp>
          </mc:Choice>
          <mc:Fallback xmlns="">
            <p:sp>
              <p:nvSpPr>
                <p:cNvPr id="15" name="文字方塊 14"/>
                <p:cNvSpPr txBox="1">
                  <a:spLocks noRot="1" noChangeAspect="1" noMove="1" noResize="1" noEditPoints="1" noAdjustHandles="1" noChangeArrowheads="1" noChangeShapeType="1" noTextEdit="1"/>
                </p:cNvSpPr>
                <p:nvPr/>
              </p:nvSpPr>
              <p:spPr>
                <a:xfrm>
                  <a:off x="257" y="4412"/>
                  <a:ext cx="3043" cy="1805"/>
                </a:xfrm>
                <a:prstGeom prst="rect">
                  <a:avLst/>
                </a:prstGeom>
                <a:blipFill>
                  <a:blip r:embed="rId7"/>
                  <a:stretch>
                    <a:fillRect l="-3165" t="-2717" b="-5978"/>
                  </a:stretch>
                </a:blipFill>
              </p:spPr>
              <p:txBody>
                <a:bodyPr/>
                <a:lstStyle/>
                <a:p>
                  <a:r>
                    <a:rPr lang="zh-TW" altLang="en-US">
                      <a:noFill/>
                    </a:rPr>
                    <a:t> </a:t>
                  </a:r>
                </a:p>
              </p:txBody>
            </p:sp>
          </mc:Fallback>
        </mc:AlternateContent>
        <p:cxnSp>
          <p:nvCxnSpPr>
            <p:cNvPr id="16" name="直線接點 15"/>
            <p:cNvCxnSpPr/>
            <p:nvPr/>
          </p:nvCxnSpPr>
          <p:spPr>
            <a:xfrm flipH="1">
              <a:off x="6894" y="1770"/>
              <a:ext cx="9" cy="298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flipH="1">
              <a:off x="7800" y="1770"/>
              <a:ext cx="9" cy="298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flipH="1">
              <a:off x="8707" y="1770"/>
              <a:ext cx="9" cy="298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H="1">
              <a:off x="9614" y="1770"/>
              <a:ext cx="9" cy="298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flipH="1">
              <a:off x="10521" y="1770"/>
              <a:ext cx="9" cy="298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flipH="1">
              <a:off x="5080" y="1770"/>
              <a:ext cx="9" cy="298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接點 21"/>
            <p:cNvCxnSpPr>
              <a:cxnSpLocks/>
            </p:cNvCxnSpPr>
            <p:nvPr/>
          </p:nvCxnSpPr>
          <p:spPr>
            <a:xfrm rot="16200000" flipH="1">
              <a:off x="5711" y="4706"/>
              <a:ext cx="432" cy="2036"/>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文字方塊 24"/>
                <p:cNvSpPr txBox="1"/>
                <p:nvPr/>
              </p:nvSpPr>
              <p:spPr>
                <a:xfrm>
                  <a:off x="7065" y="5508"/>
                  <a:ext cx="6979" cy="2140"/>
                </a:xfrm>
                <a:prstGeom prst="rect">
                  <a:avLst/>
                </a:prstGeom>
                <a:noFill/>
              </p:spPr>
              <p:txBody>
                <a:bodyPr wrap="square" rtlCol="0">
                  <a:spAutoFit/>
                </a:bodyPr>
                <a:lstStyle/>
                <a:p>
                  <a:pPr>
                    <a:spcBef>
                      <a:spcPts val="600"/>
                    </a:spcBef>
                  </a:pPr>
                  <a:r>
                    <a:rPr lang="en-US" altLang="zh-CN" sz="2000">
                      <a:latin typeface="Microsoft JhengHei" panose="020B0604030504040204" pitchFamily="34" charset="-120"/>
                      <a:ea typeface="Microsoft JhengHei" panose="020B0604030504040204" pitchFamily="34" charset="-120"/>
                      <a:sym typeface="+mn-lt"/>
                    </a:rPr>
                    <a:t>Measurement of velocity(U) and turbulent intensity(I) under the initial condition 3% or 15%, namely </a:t>
                  </a:r>
                  <a14:m>
                    <m:oMath xmlns:m="http://schemas.openxmlformats.org/officeDocument/2006/math">
                      <m:sSub>
                        <m:sSubPr>
                          <m:ctrlPr>
                            <a:rPr lang="en-US" altLang="zh-CN" sz="2000" i="1" smtClean="0">
                              <a:latin typeface="Cambria Math" panose="02040503050406030204" pitchFamily="18" charset="0"/>
                              <a:ea typeface="微軟正黑體" panose="020B0604030504040204" pitchFamily="34" charset="-120"/>
                              <a:sym typeface="+mn-lt"/>
                            </a:rPr>
                          </m:ctrlPr>
                        </m:sSubPr>
                        <m:e>
                          <m:r>
                            <a:rPr lang="en-US" altLang="zh-CN" sz="2000" b="0" i="1" smtClean="0">
                              <a:latin typeface="Cambria Math" panose="02040503050406030204" pitchFamily="18" charset="0"/>
                              <a:ea typeface="微軟正黑體" panose="020B0604030504040204" pitchFamily="34" charset="-120"/>
                              <a:sym typeface="+mn-lt"/>
                            </a:rPr>
                            <m:t>𝐼</m:t>
                          </m:r>
                        </m:e>
                        <m:sub>
                          <m:r>
                            <a:rPr lang="en-US" altLang="zh-CN" sz="2000" b="0" i="1" smtClean="0">
                              <a:latin typeface="Cambria Math" panose="02040503050406030204" pitchFamily="18" charset="0"/>
                              <a:ea typeface="微軟正黑體" panose="020B0604030504040204" pitchFamily="34" charset="-120"/>
                              <a:sym typeface="+mn-lt"/>
                            </a:rPr>
                            <m:t>3%</m:t>
                          </m:r>
                        </m:sub>
                      </m:sSub>
                    </m:oMath>
                  </a14:m>
                  <a:r>
                    <a:rPr lang="en-US" altLang="zh-CN" sz="2000">
                      <a:latin typeface="Microsoft JhengHei" panose="020B0604030504040204" pitchFamily="34" charset="-120"/>
                      <a:ea typeface="Microsoft JhengHei" panose="020B0604030504040204" pitchFamily="34" charset="-120"/>
                      <a:sym typeface="+mn-lt"/>
                    </a:rPr>
                    <a:t>, </a:t>
                  </a:r>
                  <a14:m>
                    <m:oMath xmlns:m="http://schemas.openxmlformats.org/officeDocument/2006/math">
                      <m:sSub>
                        <m:sSubPr>
                          <m:ctrlPr>
                            <a:rPr lang="en-US" altLang="zh-CN" sz="2000" i="1">
                              <a:latin typeface="Cambria Math" panose="02040503050406030204" pitchFamily="18" charset="0"/>
                              <a:ea typeface="微軟正黑體" panose="020B0604030504040204" pitchFamily="34" charset="-120"/>
                              <a:sym typeface="+mn-lt"/>
                            </a:rPr>
                          </m:ctrlPr>
                        </m:sSubPr>
                        <m:e>
                          <m:r>
                            <a:rPr lang="en-US" altLang="zh-CN" sz="2000" i="1">
                              <a:latin typeface="Cambria Math" panose="02040503050406030204" pitchFamily="18" charset="0"/>
                              <a:ea typeface="微軟正黑體" panose="020B0604030504040204" pitchFamily="34" charset="-120"/>
                              <a:sym typeface="+mn-lt"/>
                            </a:rPr>
                            <m:t>𝐼</m:t>
                          </m:r>
                        </m:e>
                        <m:sub>
                          <m:r>
                            <a:rPr lang="en-US" altLang="zh-CN" sz="2000" b="0" i="1" smtClean="0">
                              <a:latin typeface="Cambria Math" panose="02040503050406030204" pitchFamily="18" charset="0"/>
                              <a:ea typeface="微軟正黑體" panose="020B0604030504040204" pitchFamily="34" charset="-120"/>
                              <a:sym typeface="+mn-lt"/>
                            </a:rPr>
                            <m:t>15</m:t>
                          </m:r>
                          <m:r>
                            <a:rPr lang="en-US" altLang="zh-CN" sz="2000" i="1">
                              <a:latin typeface="Cambria Math" panose="02040503050406030204" pitchFamily="18" charset="0"/>
                              <a:ea typeface="微軟正黑體" panose="020B0604030504040204" pitchFamily="34" charset="-120"/>
                              <a:sym typeface="+mn-lt"/>
                            </a:rPr>
                            <m:t>%</m:t>
                          </m:r>
                        </m:sub>
                      </m:sSub>
                      <m:r>
                        <a:rPr lang="en-US" altLang="zh-CN" sz="2000" b="0" i="1" smtClean="0">
                          <a:latin typeface="Cambria Math" panose="02040503050406030204" pitchFamily="18" charset="0"/>
                          <a:ea typeface="微軟正黑體" panose="020B0604030504040204" pitchFamily="34" charset="-120"/>
                          <a:sym typeface="+mn-lt"/>
                        </a:rPr>
                        <m:t>,</m:t>
                      </m:r>
                      <m:sSub>
                        <m:sSubPr>
                          <m:ctrlPr>
                            <a:rPr lang="en-US" altLang="zh-CN" sz="2000" i="1">
                              <a:latin typeface="Cambria Math" panose="02040503050406030204" pitchFamily="18" charset="0"/>
                              <a:ea typeface="微軟正黑體" panose="020B0604030504040204" pitchFamily="34" charset="-120"/>
                              <a:sym typeface="+mn-lt"/>
                            </a:rPr>
                          </m:ctrlPr>
                        </m:sSubPr>
                        <m:e>
                          <m:r>
                            <a:rPr lang="en-US" altLang="zh-CN" sz="2000" b="0" i="1" smtClean="0">
                              <a:latin typeface="Cambria Math" panose="02040503050406030204" pitchFamily="18" charset="0"/>
                              <a:ea typeface="微軟正黑體" panose="020B0604030504040204" pitchFamily="34" charset="-120"/>
                              <a:sym typeface="+mn-lt"/>
                            </a:rPr>
                            <m:t>𝑈</m:t>
                          </m:r>
                        </m:e>
                        <m:sub>
                          <m:r>
                            <a:rPr lang="en-US" altLang="zh-CN" sz="2000" i="1">
                              <a:latin typeface="Cambria Math" panose="02040503050406030204" pitchFamily="18" charset="0"/>
                              <a:ea typeface="微軟正黑體" panose="020B0604030504040204" pitchFamily="34" charset="-120"/>
                              <a:sym typeface="+mn-lt"/>
                            </a:rPr>
                            <m:t>3%</m:t>
                          </m:r>
                        </m:sub>
                      </m:sSub>
                      <m:r>
                        <a:rPr lang="en-US" altLang="zh-CN" sz="2000" b="0" i="1" smtClean="0">
                          <a:latin typeface="Cambria Math" panose="02040503050406030204" pitchFamily="18" charset="0"/>
                          <a:ea typeface="微軟正黑體" panose="020B0604030504040204" pitchFamily="34" charset="-120"/>
                          <a:sym typeface="+mn-lt"/>
                        </a:rPr>
                        <m:t>, </m:t>
                      </m:r>
                      <m:sSub>
                        <m:sSubPr>
                          <m:ctrlPr>
                            <a:rPr lang="en-US" altLang="zh-CN" sz="2000" i="1">
                              <a:latin typeface="Cambria Math" panose="02040503050406030204" pitchFamily="18" charset="0"/>
                              <a:ea typeface="微軟正黑體" panose="020B0604030504040204" pitchFamily="34" charset="-120"/>
                              <a:sym typeface="+mn-lt"/>
                            </a:rPr>
                          </m:ctrlPr>
                        </m:sSubPr>
                        <m:e>
                          <m:r>
                            <a:rPr lang="en-US" altLang="zh-CN" sz="2000" i="1">
                              <a:latin typeface="Cambria Math" panose="02040503050406030204" pitchFamily="18" charset="0"/>
                              <a:ea typeface="微軟正黑體" panose="020B0604030504040204" pitchFamily="34" charset="-120"/>
                              <a:sym typeface="+mn-lt"/>
                            </a:rPr>
                            <m:t>𝑈</m:t>
                          </m:r>
                        </m:e>
                        <m:sub>
                          <m:r>
                            <a:rPr lang="en-US" altLang="zh-CN" sz="2000" b="0" i="1" smtClean="0">
                              <a:latin typeface="Cambria Math" panose="02040503050406030204" pitchFamily="18" charset="0"/>
                              <a:ea typeface="微軟正黑體" panose="020B0604030504040204" pitchFamily="34" charset="-120"/>
                              <a:sym typeface="+mn-lt"/>
                            </a:rPr>
                            <m:t>15</m:t>
                          </m:r>
                          <m:r>
                            <a:rPr lang="en-US" altLang="zh-CN" sz="2000" i="1">
                              <a:latin typeface="Cambria Math" panose="02040503050406030204" pitchFamily="18" charset="0"/>
                              <a:ea typeface="微軟正黑體" panose="020B0604030504040204" pitchFamily="34" charset="-120"/>
                              <a:sym typeface="+mn-lt"/>
                            </a:rPr>
                            <m:t>%</m:t>
                          </m:r>
                        </m:sub>
                      </m:sSub>
                    </m:oMath>
                  </a14:m>
                  <a:endParaRPr lang="en-US" altLang="zh-CN" sz="2000">
                    <a:latin typeface="Microsoft JhengHei" panose="020B0604030504040204" pitchFamily="34" charset="-120"/>
                    <a:ea typeface="Microsoft JhengHei" panose="020B0604030504040204" pitchFamily="34" charset="-120"/>
                    <a:sym typeface="+mn-lt"/>
                  </a:endParaRPr>
                </a:p>
              </p:txBody>
            </p:sp>
          </mc:Choice>
          <mc:Fallback xmlns="">
            <p:sp>
              <p:nvSpPr>
                <p:cNvPr id="2" name="文字方塊 24"/>
                <p:cNvSpPr txBox="1">
                  <a:spLocks noRot="1" noChangeAspect="1" noMove="1" noResize="1" noEditPoints="1" noAdjustHandles="1" noChangeArrowheads="1" noChangeShapeType="1" noTextEdit="1"/>
                </p:cNvSpPr>
                <p:nvPr/>
              </p:nvSpPr>
              <p:spPr>
                <a:xfrm>
                  <a:off x="7065" y="5508"/>
                  <a:ext cx="6979" cy="2140"/>
                </a:xfrm>
                <a:prstGeom prst="rect">
                  <a:avLst/>
                </a:prstGeom>
                <a:blipFill>
                  <a:blip r:embed="rId8"/>
                  <a:stretch>
                    <a:fillRect l="-1381" t="-2765" r="-1657" b="-7373"/>
                  </a:stretch>
                </a:blipFill>
              </p:spPr>
              <p:txBody>
                <a:bodyPr/>
                <a:lstStyle/>
                <a:p>
                  <a:r>
                    <a:rPr lang="zh-TW" altLang="en-US">
                      <a:noFill/>
                    </a:rPr>
                    <a:t> </a:t>
                  </a:r>
                </a:p>
              </p:txBody>
            </p:sp>
          </mc:Fallback>
        </mc:AlternateContent>
        <p:cxnSp>
          <p:nvCxnSpPr>
            <p:cNvPr id="7" name="直線接點 16"/>
            <p:cNvCxnSpPr/>
            <p:nvPr/>
          </p:nvCxnSpPr>
          <p:spPr>
            <a:xfrm flipH="1">
              <a:off x="10524" y="1770"/>
              <a:ext cx="9" cy="298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接點 17"/>
            <p:cNvCxnSpPr/>
            <p:nvPr/>
          </p:nvCxnSpPr>
          <p:spPr>
            <a:xfrm flipH="1">
              <a:off x="11431" y="1770"/>
              <a:ext cx="9" cy="298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接點 18"/>
            <p:cNvCxnSpPr/>
            <p:nvPr/>
          </p:nvCxnSpPr>
          <p:spPr>
            <a:xfrm flipH="1">
              <a:off x="12338" y="1770"/>
              <a:ext cx="9" cy="298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線接點 19"/>
            <p:cNvCxnSpPr/>
            <p:nvPr/>
          </p:nvCxnSpPr>
          <p:spPr>
            <a:xfrm flipH="1">
              <a:off x="13245" y="1770"/>
              <a:ext cx="9" cy="298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144" y="4864"/>
              <a:ext cx="1629" cy="647"/>
            </a:xfrm>
            <a:prstGeom prst="rect">
              <a:avLst/>
            </a:prstGeom>
            <a:noFill/>
          </p:spPr>
          <p:txBody>
            <a:bodyPr wrap="square" rtlCol="0">
              <a:spAutoFit/>
            </a:bodyPr>
            <a:lstStyle/>
            <a:p>
              <a:r>
                <a:rPr lang="en-US" altLang="zh-CN" sz="2000">
                  <a:latin typeface="Microsoft JhengHei" panose="020B0604030504040204" pitchFamily="34" charset="-120"/>
                  <a:ea typeface="Microsoft JhengHei" panose="020B0604030504040204" pitchFamily="34" charset="-120"/>
                </a:rPr>
                <a:t>d=1.2</a:t>
              </a:r>
            </a:p>
          </p:txBody>
        </p:sp>
        <p:sp>
          <p:nvSpPr>
            <p:cNvPr id="29" name="文本框 28"/>
            <p:cNvSpPr txBox="1"/>
            <p:nvPr/>
          </p:nvSpPr>
          <p:spPr>
            <a:xfrm>
              <a:off x="5572" y="4863"/>
              <a:ext cx="1082" cy="647"/>
            </a:xfrm>
            <a:prstGeom prst="rect">
              <a:avLst/>
            </a:prstGeom>
            <a:noFill/>
          </p:spPr>
          <p:txBody>
            <a:bodyPr wrap="square" rtlCol="0">
              <a:spAutoFit/>
            </a:bodyPr>
            <a:lstStyle/>
            <a:p>
              <a:r>
                <a:rPr lang="en-US" altLang="zh-CN" sz="2000">
                  <a:latin typeface="Microsoft JhengHei" panose="020B0604030504040204" pitchFamily="34" charset="-120"/>
                  <a:ea typeface="Microsoft JhengHei" panose="020B0604030504040204" pitchFamily="34" charset="-120"/>
                </a:rPr>
                <a:t>2</a:t>
              </a:r>
            </a:p>
          </p:txBody>
        </p:sp>
        <p:sp>
          <p:nvSpPr>
            <p:cNvPr id="31" name="文本框 30"/>
            <p:cNvSpPr txBox="1"/>
            <p:nvPr/>
          </p:nvSpPr>
          <p:spPr>
            <a:xfrm>
              <a:off x="1506" y="974"/>
              <a:ext cx="6341" cy="647"/>
            </a:xfrm>
            <a:prstGeom prst="rect">
              <a:avLst/>
            </a:prstGeom>
            <a:noFill/>
          </p:spPr>
          <p:txBody>
            <a:bodyPr wrap="square" rtlCol="0">
              <a:spAutoFit/>
            </a:bodyPr>
            <a:lstStyle/>
            <a:p>
              <a:r>
                <a:rPr lang="en-US" altLang="zh-CN" sz="2000">
                  <a:latin typeface="Microsoft JhengHei" panose="020B0604030504040204" pitchFamily="34" charset="-120"/>
                  <a:ea typeface="Microsoft JhengHei" panose="020B0604030504040204" pitchFamily="34" charset="-120"/>
                </a:rPr>
                <a:t>Submarine turbine</a:t>
              </a:r>
            </a:p>
          </p:txBody>
        </p:sp>
        <p:sp>
          <p:nvSpPr>
            <p:cNvPr id="32" name="文本框 31"/>
            <p:cNvSpPr txBox="1"/>
            <p:nvPr/>
          </p:nvSpPr>
          <p:spPr>
            <a:xfrm>
              <a:off x="6515" y="4863"/>
              <a:ext cx="1082" cy="647"/>
            </a:xfrm>
            <a:prstGeom prst="rect">
              <a:avLst/>
            </a:prstGeom>
            <a:noFill/>
          </p:spPr>
          <p:txBody>
            <a:bodyPr wrap="square" rtlCol="0">
              <a:spAutoFit/>
            </a:bodyPr>
            <a:lstStyle/>
            <a:p>
              <a:r>
                <a:rPr lang="en-US" altLang="zh-CN" sz="2000">
                  <a:latin typeface="Microsoft JhengHei" panose="020B0604030504040204" pitchFamily="34" charset="-120"/>
                  <a:ea typeface="Microsoft JhengHei" panose="020B0604030504040204" pitchFamily="34" charset="-120"/>
                </a:rPr>
                <a:t>3</a:t>
              </a:r>
            </a:p>
          </p:txBody>
        </p:sp>
        <p:sp>
          <p:nvSpPr>
            <p:cNvPr id="33" name="文本框 32"/>
            <p:cNvSpPr txBox="1"/>
            <p:nvPr/>
          </p:nvSpPr>
          <p:spPr>
            <a:xfrm>
              <a:off x="7427" y="4863"/>
              <a:ext cx="1082" cy="647"/>
            </a:xfrm>
            <a:prstGeom prst="rect">
              <a:avLst/>
            </a:prstGeom>
            <a:noFill/>
          </p:spPr>
          <p:txBody>
            <a:bodyPr wrap="square" rtlCol="0">
              <a:spAutoFit/>
            </a:bodyPr>
            <a:lstStyle/>
            <a:p>
              <a:r>
                <a:rPr lang="en-US" altLang="zh-CN" sz="2000">
                  <a:latin typeface="Microsoft JhengHei" panose="020B0604030504040204" pitchFamily="34" charset="-120"/>
                  <a:ea typeface="Microsoft JhengHei" panose="020B0604030504040204" pitchFamily="34" charset="-120"/>
                </a:rPr>
                <a:t>4</a:t>
              </a:r>
            </a:p>
          </p:txBody>
        </p:sp>
        <p:sp>
          <p:nvSpPr>
            <p:cNvPr id="34" name="文本框 33"/>
            <p:cNvSpPr txBox="1"/>
            <p:nvPr/>
          </p:nvSpPr>
          <p:spPr>
            <a:xfrm>
              <a:off x="8372" y="4863"/>
              <a:ext cx="1082" cy="647"/>
            </a:xfrm>
            <a:prstGeom prst="rect">
              <a:avLst/>
            </a:prstGeom>
            <a:noFill/>
          </p:spPr>
          <p:txBody>
            <a:bodyPr wrap="square" rtlCol="0">
              <a:spAutoFit/>
            </a:bodyPr>
            <a:lstStyle/>
            <a:p>
              <a:r>
                <a:rPr lang="en-US" altLang="zh-CN" sz="2000">
                  <a:latin typeface="Microsoft JhengHei" panose="020B0604030504040204" pitchFamily="34" charset="-120"/>
                  <a:ea typeface="Microsoft JhengHei" panose="020B0604030504040204" pitchFamily="34" charset="-120"/>
                </a:rPr>
                <a:t>5</a:t>
              </a:r>
            </a:p>
          </p:txBody>
        </p:sp>
        <p:sp>
          <p:nvSpPr>
            <p:cNvPr id="35" name="文本框 34"/>
            <p:cNvSpPr txBox="1"/>
            <p:nvPr/>
          </p:nvSpPr>
          <p:spPr>
            <a:xfrm>
              <a:off x="9285" y="4863"/>
              <a:ext cx="899" cy="647"/>
            </a:xfrm>
            <a:prstGeom prst="rect">
              <a:avLst/>
            </a:prstGeom>
            <a:noFill/>
          </p:spPr>
          <p:txBody>
            <a:bodyPr wrap="square" rtlCol="0">
              <a:spAutoFit/>
            </a:bodyPr>
            <a:lstStyle/>
            <a:p>
              <a:r>
                <a:rPr lang="en-US" altLang="zh-CN" sz="2000">
                  <a:latin typeface="Microsoft JhengHei" panose="020B0604030504040204" pitchFamily="34" charset="-120"/>
                  <a:ea typeface="Microsoft JhengHei" panose="020B0604030504040204" pitchFamily="34" charset="-120"/>
                </a:rPr>
                <a:t>6</a:t>
              </a:r>
            </a:p>
          </p:txBody>
        </p:sp>
        <p:sp>
          <p:nvSpPr>
            <p:cNvPr id="36" name="文本框 35"/>
            <p:cNvSpPr txBox="1"/>
            <p:nvPr/>
          </p:nvSpPr>
          <p:spPr>
            <a:xfrm>
              <a:off x="10114" y="4861"/>
              <a:ext cx="899" cy="647"/>
            </a:xfrm>
            <a:prstGeom prst="rect">
              <a:avLst/>
            </a:prstGeom>
            <a:noFill/>
          </p:spPr>
          <p:txBody>
            <a:bodyPr wrap="square" rtlCol="0">
              <a:spAutoFit/>
            </a:bodyPr>
            <a:lstStyle/>
            <a:p>
              <a:r>
                <a:rPr lang="en-US" altLang="zh-CN" sz="2000">
                  <a:latin typeface="Microsoft JhengHei" panose="020B0604030504040204" pitchFamily="34" charset="-120"/>
                  <a:ea typeface="Microsoft JhengHei" panose="020B0604030504040204" pitchFamily="34" charset="-120"/>
                </a:rPr>
                <a:t>7</a:t>
              </a:r>
            </a:p>
          </p:txBody>
        </p:sp>
        <p:sp>
          <p:nvSpPr>
            <p:cNvPr id="37" name="文本框 36"/>
            <p:cNvSpPr txBox="1"/>
            <p:nvPr/>
          </p:nvSpPr>
          <p:spPr>
            <a:xfrm>
              <a:off x="11060" y="4861"/>
              <a:ext cx="899" cy="647"/>
            </a:xfrm>
            <a:prstGeom prst="rect">
              <a:avLst/>
            </a:prstGeom>
            <a:noFill/>
          </p:spPr>
          <p:txBody>
            <a:bodyPr wrap="square" rtlCol="0">
              <a:spAutoFit/>
            </a:bodyPr>
            <a:lstStyle/>
            <a:p>
              <a:r>
                <a:rPr lang="en-US" altLang="zh-CN" sz="2000">
                  <a:latin typeface="Microsoft JhengHei" panose="020B0604030504040204" pitchFamily="34" charset="-120"/>
                  <a:ea typeface="Microsoft JhengHei" panose="020B0604030504040204" pitchFamily="34" charset="-120"/>
                </a:rPr>
                <a:t>8</a:t>
              </a:r>
            </a:p>
          </p:txBody>
        </p:sp>
        <p:sp>
          <p:nvSpPr>
            <p:cNvPr id="38" name="文本框 37"/>
            <p:cNvSpPr txBox="1"/>
            <p:nvPr/>
          </p:nvSpPr>
          <p:spPr>
            <a:xfrm>
              <a:off x="11977" y="4863"/>
              <a:ext cx="899" cy="647"/>
            </a:xfrm>
            <a:prstGeom prst="rect">
              <a:avLst/>
            </a:prstGeom>
            <a:noFill/>
          </p:spPr>
          <p:txBody>
            <a:bodyPr wrap="square" rtlCol="0">
              <a:spAutoFit/>
            </a:bodyPr>
            <a:lstStyle/>
            <a:p>
              <a:r>
                <a:rPr lang="en-US" altLang="zh-CN" sz="2000">
                  <a:latin typeface="Microsoft JhengHei" panose="020B0604030504040204" pitchFamily="34" charset="-120"/>
                  <a:ea typeface="Microsoft JhengHei" panose="020B0604030504040204" pitchFamily="34" charset="-120"/>
                </a:rPr>
                <a:t>9</a:t>
              </a:r>
            </a:p>
          </p:txBody>
        </p:sp>
        <p:sp>
          <p:nvSpPr>
            <p:cNvPr id="39" name="文本框 38"/>
            <p:cNvSpPr txBox="1"/>
            <p:nvPr/>
          </p:nvSpPr>
          <p:spPr>
            <a:xfrm>
              <a:off x="12808" y="4862"/>
              <a:ext cx="1236" cy="647"/>
            </a:xfrm>
            <a:prstGeom prst="rect">
              <a:avLst/>
            </a:prstGeom>
            <a:noFill/>
          </p:spPr>
          <p:txBody>
            <a:bodyPr wrap="square" rtlCol="0">
              <a:spAutoFit/>
            </a:bodyPr>
            <a:lstStyle/>
            <a:p>
              <a:r>
                <a:rPr lang="en-US" altLang="zh-CN" sz="2000">
                  <a:latin typeface="Microsoft JhengHei" panose="020B0604030504040204" pitchFamily="34" charset="-120"/>
                  <a:ea typeface="Microsoft JhengHei" panose="020B0604030504040204" pitchFamily="34" charset="-120"/>
                </a:rPr>
                <a:t>10</a:t>
              </a:r>
            </a:p>
          </p:txBody>
        </p:sp>
      </p:grpSp>
      <p:sp>
        <p:nvSpPr>
          <p:cNvPr id="40" name="灯片编号占位符 1">
            <a:extLst>
              <a:ext uri="{FF2B5EF4-FFF2-40B4-BE49-F238E27FC236}">
                <a16:creationId xmlns:a16="http://schemas.microsoft.com/office/drawing/2014/main" id="{81D7EEB3-8B10-441C-B591-7BC3148F4577}"/>
              </a:ext>
            </a:extLst>
          </p:cNvPr>
          <p:cNvSpPr txBox="1">
            <a:spLocks/>
          </p:cNvSpPr>
          <p:nvPr/>
        </p:nvSpPr>
        <p:spPr>
          <a:xfrm>
            <a:off x="6847529" y="4747679"/>
            <a:ext cx="2057400" cy="273844"/>
          </a:xfrm>
          <a:prstGeom prst="rect">
            <a:avLst/>
          </a:prstGeom>
        </p:spPr>
        <p:txBody>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ACBECEF1-1935-4692-9C86-5FD89D9EDF46}" type="slidenum">
              <a:rPr lang="zh-CN" altLang="en-US" smtClean="0"/>
              <a:pPr algn="r"/>
              <a:t>8</a:t>
            </a:fld>
            <a:endParaRPr lang="zh-CN" altLang="en-US"/>
          </a:p>
        </p:txBody>
      </p:sp>
    </p:spTree>
    <p:custDataLst>
      <p:tags r:id="rId1"/>
    </p:custDataLst>
    <p:extLst>
      <p:ext uri="{BB962C8B-B14F-4D97-AF65-F5344CB8AC3E}">
        <p14:creationId xmlns:p14="http://schemas.microsoft.com/office/powerpoint/2010/main" val="349136273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4557532" y="0"/>
            <a:ext cx="4586468" cy="5143500"/>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nvGrpSpPr>
          <p:cNvPr id="5" name="组合 4"/>
          <p:cNvGrpSpPr/>
          <p:nvPr/>
        </p:nvGrpSpPr>
        <p:grpSpPr>
          <a:xfrm>
            <a:off x="4477294" y="1605750"/>
            <a:ext cx="2116184" cy="344891"/>
            <a:chOff x="5969725" y="2398387"/>
            <a:chExt cx="2821578" cy="459854"/>
          </a:xfrm>
        </p:grpSpPr>
        <p:sp>
          <p:nvSpPr>
            <p:cNvPr id="24" name="矩形 23"/>
            <p:cNvSpPr/>
            <p:nvPr/>
          </p:nvSpPr>
          <p:spPr>
            <a:xfrm>
              <a:off x="5969726" y="2398387"/>
              <a:ext cx="2821577" cy="4584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grpSp>
        <p:nvGrpSpPr>
          <p:cNvPr id="7" name="组合 6"/>
          <p:cNvGrpSpPr/>
          <p:nvPr/>
        </p:nvGrpSpPr>
        <p:grpSpPr>
          <a:xfrm>
            <a:off x="4477294" y="2035971"/>
            <a:ext cx="2116184" cy="349543"/>
            <a:chOff x="5969725" y="2972014"/>
            <a:chExt cx="2821578" cy="466057"/>
          </a:xfrm>
        </p:grpSpPr>
        <p:sp>
          <p:nvSpPr>
            <p:cNvPr id="25" name="矩形 24"/>
            <p:cNvSpPr/>
            <p:nvPr/>
          </p:nvSpPr>
          <p:spPr>
            <a:xfrm>
              <a:off x="5969726" y="2979648"/>
              <a:ext cx="2821577" cy="4584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grpSp>
        <p:nvGrpSpPr>
          <p:cNvPr id="23" name="组合 22"/>
          <p:cNvGrpSpPr/>
          <p:nvPr/>
        </p:nvGrpSpPr>
        <p:grpSpPr>
          <a:xfrm>
            <a:off x="4477294" y="2461964"/>
            <a:ext cx="2116184" cy="344891"/>
            <a:chOff x="5969725" y="3559478"/>
            <a:chExt cx="2821578" cy="459854"/>
          </a:xfrm>
        </p:grpSpPr>
        <p:sp>
          <p:nvSpPr>
            <p:cNvPr id="26" name="矩形 25"/>
            <p:cNvSpPr/>
            <p:nvPr/>
          </p:nvSpPr>
          <p:spPr>
            <a:xfrm>
              <a:off x="5969726" y="3560909"/>
              <a:ext cx="2821577" cy="4584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36" name="矩形 35"/>
            <p:cNvSpPr/>
            <p:nvPr/>
          </p:nvSpPr>
          <p:spPr>
            <a:xfrm>
              <a:off x="5969725" y="355947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grpSp>
        <p:nvGrpSpPr>
          <p:cNvPr id="41" name="组合 40"/>
          <p:cNvGrpSpPr/>
          <p:nvPr/>
        </p:nvGrpSpPr>
        <p:grpSpPr>
          <a:xfrm>
            <a:off x="4477294" y="2907861"/>
            <a:ext cx="2116184" cy="343818"/>
            <a:chOff x="5969725" y="4134535"/>
            <a:chExt cx="2821578" cy="458424"/>
          </a:xfrm>
        </p:grpSpPr>
        <p:sp>
          <p:nvSpPr>
            <p:cNvPr id="27" name="矩形 26"/>
            <p:cNvSpPr/>
            <p:nvPr/>
          </p:nvSpPr>
          <p:spPr>
            <a:xfrm>
              <a:off x="5969726" y="4134536"/>
              <a:ext cx="2821577" cy="4584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37" name="矩形 36"/>
            <p:cNvSpPr/>
            <p:nvPr/>
          </p:nvSpPr>
          <p:spPr>
            <a:xfrm>
              <a:off x="5969725" y="4134535"/>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sp>
        <p:nvSpPr>
          <p:cNvPr id="6" name="文本框 5"/>
          <p:cNvSpPr txBox="1"/>
          <p:nvPr/>
        </p:nvSpPr>
        <p:spPr>
          <a:xfrm>
            <a:off x="322874" y="3444719"/>
            <a:ext cx="3909595" cy="584775"/>
          </a:xfrm>
          <a:prstGeom prst="rect">
            <a:avLst/>
          </a:prstGeom>
          <a:noFill/>
        </p:spPr>
        <p:txBody>
          <a:bodyPr wrap="none" rtlCol="0">
            <a:spAutoFit/>
          </a:bodyPr>
          <a:lstStyle/>
          <a:p>
            <a:pPr algn="ctr" eaLnBrk="1" hangingPunct="1">
              <a:lnSpc>
                <a:spcPct val="100000"/>
              </a:lnSpc>
              <a:buClrTx/>
              <a:buSzTx/>
              <a:buFontTx/>
              <a:buNone/>
            </a:pPr>
            <a:r>
              <a:rPr lang="en-US" altLang="zh-CN" sz="3200">
                <a:latin typeface="Microsoft JhengHei" panose="020B0604030504040204" pitchFamily="34" charset="-120"/>
                <a:ea typeface="Microsoft JhengHei" panose="020B0604030504040204" pitchFamily="34" charset="-120"/>
                <a:cs typeface="Calibri Light" panose="020F0302020204030204" pitchFamily="34" charset="0"/>
                <a:sym typeface="+mn-ea"/>
              </a:rPr>
              <a:t>Data Preprocessing</a:t>
            </a:r>
          </a:p>
        </p:txBody>
      </p:sp>
      <p:sp>
        <p:nvSpPr>
          <p:cNvPr id="8" name="椭圆 7"/>
          <p:cNvSpPr/>
          <p:nvPr/>
        </p:nvSpPr>
        <p:spPr>
          <a:xfrm>
            <a:off x="1378678" y="1453010"/>
            <a:ext cx="1836204" cy="1836204"/>
          </a:xfrm>
          <a:prstGeom prst="ellipse">
            <a:avLst/>
          </a:prstGeom>
          <a:solidFill>
            <a:srgbClr val="202A36"/>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19" name="标题 4"/>
          <p:cNvSpPr txBox="1"/>
          <p:nvPr/>
        </p:nvSpPr>
        <p:spPr>
          <a:xfrm>
            <a:off x="1418357" y="2739041"/>
            <a:ext cx="1782198" cy="355113"/>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ctr" defTabSz="685800">
              <a:buClrTx/>
              <a:buSzTx/>
              <a:buFontTx/>
            </a:pPr>
            <a:r>
              <a:rPr lang="en-US" altLang="zh-CN" sz="2000">
                <a:solidFill>
                  <a:schemeClr val="bg1"/>
                </a:solidFill>
                <a:latin typeface="+mn-lt"/>
                <a:ea typeface="Microsoft JhengHei" panose="020B0604030504040204" pitchFamily="34" charset="-120"/>
                <a:cs typeface="Calibri Light" panose="020F0302020204030204" pitchFamily="34" charset="0"/>
              </a:rPr>
              <a:t>Chapter 2</a:t>
            </a:r>
          </a:p>
        </p:txBody>
      </p:sp>
      <p:sp>
        <p:nvSpPr>
          <p:cNvPr id="20" name="椭圆 19"/>
          <p:cNvSpPr/>
          <p:nvPr/>
        </p:nvSpPr>
        <p:spPr>
          <a:xfrm>
            <a:off x="1456495" y="1530827"/>
            <a:ext cx="1680571" cy="1680571"/>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nvGrpSpPr>
          <p:cNvPr id="42" name="组合 41"/>
          <p:cNvGrpSpPr/>
          <p:nvPr/>
        </p:nvGrpSpPr>
        <p:grpSpPr>
          <a:xfrm>
            <a:off x="4616973" y="1185048"/>
            <a:ext cx="1811766" cy="2062993"/>
            <a:chOff x="6155957" y="1837451"/>
            <a:chExt cx="2415686" cy="2750656"/>
          </a:xfrm>
        </p:grpSpPr>
        <p:sp>
          <p:nvSpPr>
            <p:cNvPr id="3" name="矩形 2"/>
            <p:cNvSpPr/>
            <p:nvPr/>
          </p:nvSpPr>
          <p:spPr>
            <a:xfrm>
              <a:off x="6155957" y="1837451"/>
              <a:ext cx="1554480" cy="330200"/>
            </a:xfrm>
            <a:prstGeom prst="rect">
              <a:avLst/>
            </a:prstGeom>
          </p:spPr>
          <p:txBody>
            <a:bodyPr wrap="none">
              <a:spAutoFit/>
            </a:bodyPr>
            <a:lstStyle/>
            <a:p>
              <a:pPr algn="l"/>
              <a:r>
                <a:rPr lang="en-US" sz="1015" b="1">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rPr>
                <a:t>Cluster Analysis</a:t>
              </a:r>
            </a:p>
          </p:txBody>
        </p:sp>
        <p:sp>
          <p:nvSpPr>
            <p:cNvPr id="29" name="矩形 28"/>
            <p:cNvSpPr/>
            <p:nvPr/>
          </p:nvSpPr>
          <p:spPr>
            <a:xfrm>
              <a:off x="6189368" y="3020068"/>
              <a:ext cx="2382275" cy="410369"/>
            </a:xfrm>
            <a:prstGeom prst="rect">
              <a:avLst/>
            </a:prstGeom>
          </p:spPr>
          <p:txBody>
            <a:bodyPr wrap="none">
              <a:spAutoFit/>
            </a:bodyPr>
            <a:lstStyle/>
            <a:p>
              <a:r>
                <a:rPr lang="en-US" altLang="zh-CN" sz="1400" b="1">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Univariate Boxplot</a:t>
              </a:r>
            </a:p>
          </p:txBody>
        </p:sp>
        <p:sp>
          <p:nvSpPr>
            <p:cNvPr id="31" name="矩形 30"/>
            <p:cNvSpPr/>
            <p:nvPr/>
          </p:nvSpPr>
          <p:spPr>
            <a:xfrm>
              <a:off x="6155957" y="3605455"/>
              <a:ext cx="2236251" cy="410369"/>
            </a:xfrm>
            <a:prstGeom prst="rect">
              <a:avLst/>
            </a:prstGeom>
          </p:spPr>
          <p:txBody>
            <a:bodyPr wrap="none">
              <a:spAutoFit/>
            </a:bodyPr>
            <a:lstStyle/>
            <a:p>
              <a:r>
                <a:rPr lang="en-US" altLang="zh-CN" sz="1400" b="1">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Outlier Detection</a:t>
              </a:r>
              <a:endParaRPr lang="en-US" altLang="zh-CN" sz="1400" b="1">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endParaRPr>
            </a:p>
          </p:txBody>
        </p:sp>
        <p:sp>
          <p:nvSpPr>
            <p:cNvPr id="32" name="矩形 31"/>
            <p:cNvSpPr/>
            <p:nvPr/>
          </p:nvSpPr>
          <p:spPr>
            <a:xfrm>
              <a:off x="6580303" y="4177738"/>
              <a:ext cx="1387559" cy="410369"/>
            </a:xfrm>
            <a:prstGeom prst="rect">
              <a:avLst/>
            </a:prstGeom>
          </p:spPr>
          <p:txBody>
            <a:bodyPr wrap="none">
              <a:spAutoFit/>
            </a:bodyPr>
            <a:lstStyle/>
            <a:p>
              <a:r>
                <a:rPr lang="en-US" altLang="zh-CN" sz="1400" b="1">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rPr>
                <a:t>Bootstrap</a:t>
              </a:r>
            </a:p>
          </p:txBody>
        </p:sp>
      </p:grpSp>
      <p:sp>
        <p:nvSpPr>
          <p:cNvPr id="16" name="Freeform 12"/>
          <p:cNvSpPr>
            <a:spLocks noEditPoints="1"/>
          </p:cNvSpPr>
          <p:nvPr/>
        </p:nvSpPr>
        <p:spPr bwMode="auto">
          <a:xfrm>
            <a:off x="1842135" y="1883410"/>
            <a:ext cx="767715" cy="820420"/>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rgbClr val="F2F2F2"/>
          </a:solidFill>
          <a:ln>
            <a:noFill/>
          </a:ln>
        </p:spPr>
        <p:txBody>
          <a:bodyPr vert="horz" wrap="square" lIns="91440" tIns="45720" rIns="91440" bIns="45720" numCol="1" anchor="t" anchorCtr="0" compatLnSpc="1"/>
          <a:lstStyle/>
          <a:p>
            <a:endParaRPr lang="zh-CN" altLang="en-US">
              <a:ea typeface="Microsoft JhengHei" panose="020B0604030504040204" pitchFamily="34" charset="-120"/>
              <a:cs typeface="Calibri Light" panose="020F0302020204030204" pitchFamily="34" charset="0"/>
            </a:endParaRPr>
          </a:p>
        </p:txBody>
      </p:sp>
      <p:grpSp>
        <p:nvGrpSpPr>
          <p:cNvPr id="28" name="组合 4">
            <a:extLst>
              <a:ext uri="{FF2B5EF4-FFF2-40B4-BE49-F238E27FC236}">
                <a16:creationId xmlns:a16="http://schemas.microsoft.com/office/drawing/2014/main" id="{ED36FBF8-9BE8-4C52-BF5C-AEA70BF02FDF}"/>
              </a:ext>
            </a:extLst>
          </p:cNvPr>
          <p:cNvGrpSpPr/>
          <p:nvPr/>
        </p:nvGrpSpPr>
        <p:grpSpPr>
          <a:xfrm>
            <a:off x="4477294" y="1136427"/>
            <a:ext cx="2116184" cy="344891"/>
            <a:chOff x="5969725" y="2398387"/>
            <a:chExt cx="2821578" cy="459854"/>
          </a:xfrm>
        </p:grpSpPr>
        <p:sp>
          <p:nvSpPr>
            <p:cNvPr id="33" name="矩形 32">
              <a:extLst>
                <a:ext uri="{FF2B5EF4-FFF2-40B4-BE49-F238E27FC236}">
                  <a16:creationId xmlns:a16="http://schemas.microsoft.com/office/drawing/2014/main" id="{0CABC939-8E6B-41AE-9BAB-C706DC6FEB42}"/>
                </a:ext>
              </a:extLst>
            </p:cNvPr>
            <p:cNvSpPr/>
            <p:nvPr/>
          </p:nvSpPr>
          <p:spPr>
            <a:xfrm>
              <a:off x="5969726" y="2398387"/>
              <a:ext cx="2821577" cy="4584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sp>
          <p:nvSpPr>
            <p:cNvPr id="38" name="矩形 37">
              <a:extLst>
                <a:ext uri="{FF2B5EF4-FFF2-40B4-BE49-F238E27FC236}">
                  <a16:creationId xmlns:a16="http://schemas.microsoft.com/office/drawing/2014/main" id="{FF40510B-630C-4361-8881-854D8398DE97}"/>
                </a:ext>
              </a:extLst>
            </p:cNvPr>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ea typeface="Microsoft JhengHei" panose="020B0604030504040204" pitchFamily="34" charset="-120"/>
                <a:cs typeface="Calibri Light" panose="020F0302020204030204" pitchFamily="34" charset="0"/>
              </a:endParaRPr>
            </a:p>
          </p:txBody>
        </p:sp>
      </p:grpSp>
      <p:sp>
        <p:nvSpPr>
          <p:cNvPr id="39" name="矩形 38">
            <a:extLst>
              <a:ext uri="{FF2B5EF4-FFF2-40B4-BE49-F238E27FC236}">
                <a16:creationId xmlns:a16="http://schemas.microsoft.com/office/drawing/2014/main" id="{BCE5C2CC-C019-4646-A3F7-495AEE0A6B9C}"/>
              </a:ext>
            </a:extLst>
          </p:cNvPr>
          <p:cNvSpPr/>
          <p:nvPr/>
        </p:nvSpPr>
        <p:spPr>
          <a:xfrm>
            <a:off x="5120987" y="1135354"/>
            <a:ext cx="849913" cy="307777"/>
          </a:xfrm>
          <a:prstGeom prst="rect">
            <a:avLst/>
          </a:prstGeom>
        </p:spPr>
        <p:txBody>
          <a:bodyPr wrap="none">
            <a:spAutoFit/>
          </a:bodyPr>
          <a:lstStyle/>
          <a:p>
            <a:pPr algn="l"/>
            <a:r>
              <a:rPr lang="en-US" altLang="zh-CN" sz="1400" b="1" dirty="0">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Dataset</a:t>
            </a:r>
          </a:p>
        </p:txBody>
      </p:sp>
      <p:sp>
        <p:nvSpPr>
          <p:cNvPr id="40" name="矩形 39">
            <a:extLst>
              <a:ext uri="{FF2B5EF4-FFF2-40B4-BE49-F238E27FC236}">
                <a16:creationId xmlns:a16="http://schemas.microsoft.com/office/drawing/2014/main" id="{4A75D0CE-95CD-4FE1-B95D-60478B857EB9}"/>
              </a:ext>
            </a:extLst>
          </p:cNvPr>
          <p:cNvSpPr/>
          <p:nvPr/>
        </p:nvSpPr>
        <p:spPr>
          <a:xfrm>
            <a:off x="5000560" y="1632913"/>
            <a:ext cx="1069652" cy="307777"/>
          </a:xfrm>
          <a:prstGeom prst="rect">
            <a:avLst/>
          </a:prstGeom>
        </p:spPr>
        <p:txBody>
          <a:bodyPr wrap="none">
            <a:spAutoFit/>
          </a:bodyPr>
          <a:lstStyle/>
          <a:p>
            <a:r>
              <a:rPr lang="en-US" altLang="zh-CN" sz="1400" b="1">
                <a:solidFill>
                  <a:srgbClr val="202A36"/>
                </a:solidFill>
                <a:latin typeface="Microsoft JhengHei" panose="020B0604030504040204" pitchFamily="34" charset="-120"/>
                <a:ea typeface="Microsoft JhengHei" panose="020B0604030504040204" pitchFamily="34" charset="-120"/>
                <a:cs typeface="Calibri Light" panose="020F0302020204030204" pitchFamily="34" charset="0"/>
                <a:sym typeface="+mn-ea"/>
              </a:rPr>
              <a:t>Clustering</a:t>
            </a: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34BB296F-8C5D-4E22-9F65-747105BCB538"/>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fb18e64b-9ce1-f854-bea8-6b5e138156dc"/>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15.xml><?xml version="1.0" encoding="utf-8"?>
<p:tagLst xmlns:a="http://schemas.openxmlformats.org/drawingml/2006/main" xmlns:r="http://schemas.openxmlformats.org/officeDocument/2006/relationships" xmlns:p="http://schemas.openxmlformats.org/presentationml/2006/main">
  <p:tag name="SELECTED" val="True"/>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phi_j(x) = \exp \left\{ - \frac{ (x - \mu_j)^2}{2s^2}  \right\}&#10;\]&#10;\end{document}&#10;"/>
  <p:tag name="FILENAME" val="TP_tmp"/>
  <p:tag name="FORMAT" val="png256"/>
  <p:tag name="RES" val="600"/>
  <p:tag name="BLEND" val="0"/>
  <p:tag name="TRANSPARENT" val="1"/>
  <p:tag name="TBUG" val="0"/>
  <p:tag name="ALLOWFS" val="0"/>
  <p:tag name="ORIGWIDTH" val="118"/>
  <p:tag name="PICTUREFILESIZE" val="4916"/>
</p:tagLst>
</file>

<file path=ppt/tags/tag17.xml><?xml version="1.0" encoding="utf-8"?>
<p:tagLst xmlns:a="http://schemas.openxmlformats.org/drawingml/2006/main" xmlns:r="http://schemas.openxmlformats.org/officeDocument/2006/relationships" xmlns:p="http://schemas.openxmlformats.org/presentationml/2006/main">
  <p:tag name="SELECTED" val="True"/>
</p:tagLst>
</file>

<file path=ppt/tags/tag18.xml><?xml version="1.0" encoding="utf-8"?>
<p:tagLst xmlns:a="http://schemas.openxmlformats.org/drawingml/2006/main" xmlns:r="http://schemas.openxmlformats.org/officeDocument/2006/relationships" xmlns:p="http://schemas.openxmlformats.org/presentationml/2006/main">
  <p:tag name="SELECTED" val="True"/>
</p:tagLst>
</file>

<file path=ppt/tags/tag19.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ISLIDE.VECTOR" val="03ede29c-2b03-4b4d-b29d-df692b0d68fe"/>
</p:tagLst>
</file>

<file path=ppt/tags/tag20.xml><?xml version="1.0" encoding="utf-8"?>
<p:tagLst xmlns:a="http://schemas.openxmlformats.org/drawingml/2006/main" xmlns:r="http://schemas.openxmlformats.org/officeDocument/2006/relationships" xmlns:p="http://schemas.openxmlformats.org/presentationml/2006/main">
  <p:tag name="SELECTED" val="True"/>
</p:tagLst>
</file>

<file path=ppt/tags/tag21.xml><?xml version="1.0" encoding="utf-8"?>
<p:tagLst xmlns:a="http://schemas.openxmlformats.org/drawingml/2006/main" xmlns:r="http://schemas.openxmlformats.org/officeDocument/2006/relationships" xmlns:p="http://schemas.openxmlformats.org/presentationml/2006/main">
  <p:tag name="SELECTED" val="True"/>
</p:tagLst>
</file>

<file path=ppt/tags/tag22.xml><?xml version="1.0" encoding="utf-8"?>
<p:tagLst xmlns:a="http://schemas.openxmlformats.org/drawingml/2006/main" xmlns:r="http://schemas.openxmlformats.org/officeDocument/2006/relationships" xmlns:p="http://schemas.openxmlformats.org/presentationml/2006/main">
  <p:tag name="SELECTED" val="True"/>
</p:tagLst>
</file>

<file path=ppt/tags/tag23.xml><?xml version="1.0" encoding="utf-8"?>
<p:tagLst xmlns:a="http://schemas.openxmlformats.org/drawingml/2006/main" xmlns:r="http://schemas.openxmlformats.org/officeDocument/2006/relationships" xmlns:p="http://schemas.openxmlformats.org/presentationml/2006/main">
  <p:tag name="SELECTED" val="True"/>
</p:tagLst>
</file>

<file path=ppt/tags/tag24.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千图网海量PPT模板www.58pic.com​​​">
  <a:themeElements>
    <a:clrScheme name="深蓝质感1">
      <a:dk1>
        <a:sysClr val="windowText" lastClr="000000"/>
      </a:dk1>
      <a:lt1>
        <a:sysClr val="window" lastClr="FFFFFF"/>
      </a:lt1>
      <a:dk2>
        <a:srgbClr val="44546A"/>
      </a:dk2>
      <a:lt2>
        <a:srgbClr val="E7E6E6"/>
      </a:lt2>
      <a:accent1>
        <a:srgbClr val="212834"/>
      </a:accent1>
      <a:accent2>
        <a:srgbClr val="FEDA5B"/>
      </a:accent2>
      <a:accent3>
        <a:srgbClr val="F5821F"/>
      </a:accent3>
      <a:accent4>
        <a:srgbClr val="BCBEC0"/>
      </a:accent4>
      <a:accent5>
        <a:srgbClr val="4472C4"/>
      </a:accent5>
      <a:accent6>
        <a:srgbClr val="70AD47"/>
      </a:accent6>
      <a:hlink>
        <a:srgbClr val="000000"/>
      </a:hlink>
      <a:folHlink>
        <a:srgbClr val="954F72"/>
      </a:folHlink>
    </a:clrScheme>
    <a:fontScheme name="标准1">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TotalTime>
  <Words>3296</Words>
  <Application>Microsoft Office PowerPoint</Application>
  <PresentationFormat>如螢幕大小 (16:9)</PresentationFormat>
  <Paragraphs>623</Paragraphs>
  <Slides>32</Slides>
  <Notes>31</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32</vt:i4>
      </vt:variant>
    </vt:vector>
  </HeadingPairs>
  <TitlesOfParts>
    <vt:vector size="45" baseType="lpstr">
      <vt:lpstr>宋体</vt:lpstr>
      <vt:lpstr>微软雅黑 Light</vt:lpstr>
      <vt:lpstr>微軟正黑體</vt:lpstr>
      <vt:lpstr>微軟正黑體</vt:lpstr>
      <vt:lpstr>PMingLiU</vt:lpstr>
      <vt:lpstr>Arial</vt:lpstr>
      <vt:lpstr>Calibri</vt:lpstr>
      <vt:lpstr>Calibri Light</vt:lpstr>
      <vt:lpstr>Cambria Math</vt:lpstr>
      <vt:lpstr>Impact</vt:lpstr>
      <vt:lpstr>Times New Roman</vt:lpstr>
      <vt:lpstr>Verdana</vt:lpstr>
      <vt:lpstr>千图网海量PPT模板www.58pic.com​​​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柔 秦</cp:lastModifiedBy>
  <cp:revision>5</cp:revision>
  <dcterms:created xsi:type="dcterms:W3CDTF">2017-06-30T01:20:00Z</dcterms:created>
  <dcterms:modified xsi:type="dcterms:W3CDTF">2019-07-17T14:18:41Z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